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14"/>
  </p:notesMasterIdLst>
  <p:sldIdLst>
    <p:sldId id="272" r:id="rId2"/>
    <p:sldId id="274" r:id="rId3"/>
    <p:sldId id="284" r:id="rId4"/>
    <p:sldId id="282" r:id="rId5"/>
    <p:sldId id="278" r:id="rId6"/>
    <p:sldId id="285" r:id="rId7"/>
    <p:sldId id="276" r:id="rId8"/>
    <p:sldId id="277" r:id="rId9"/>
    <p:sldId id="260" r:id="rId10"/>
    <p:sldId id="279" r:id="rId11"/>
    <p:sldId id="280" r:id="rId12"/>
    <p:sldId id="28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3" d="100"/>
          <a:sy n="103" d="100"/>
        </p:scale>
        <p:origin x="-125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7" Type="http://schemas.openxmlformats.org/officeDocument/2006/relationships/slide" Target="slides/slide6.xml"/><Relationship Id="rId16" Type="http://schemas.openxmlformats.org/officeDocument/2006/relationships/presProps" Target="presProps.xml"/><Relationship Id="rId2" Type="http://schemas.openxmlformats.org/officeDocument/2006/relationships/slide" Target="slides/slide1.xml"/><Relationship Id="rId20" Type="http://schemas.openxmlformats.org/officeDocument/2006/relationships/customXml" Target="../customXml/item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9" Type="http://schemas.openxmlformats.org/officeDocument/2006/relationships/tableStyles" Target="tableStyles.xml"/><Relationship Id="rId10" Type="http://schemas.openxmlformats.org/officeDocument/2006/relationships/slide" Target="slides/slide9.xml"/><Relationship Id="rId1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5258F-51F9-F04B-8DB9-F20344CB6D3B}" type="datetimeFigureOut">
              <a:rPr lang="de-DE" smtClean="0"/>
              <a:t>10/10/17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744EB-EA61-924C-8959-F872E62EA8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803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A70BD-487A-124E-B5B1-5AE24514AD54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7446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A24CD3-204F-4468-8EE4-28A6668D006A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www.kaneza.org" TargetMode="Externa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www.kaneza.org" TargetMode="Externa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9100" y="625118"/>
            <a:ext cx="7656731" cy="89535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2700" dirty="0" smtClean="0"/>
              <a:t>Implementation </a:t>
            </a:r>
            <a:r>
              <a:rPr lang="de-DE" sz="2700" dirty="0" err="1" smtClean="0"/>
              <a:t>of</a:t>
            </a:r>
            <a:r>
              <a:rPr lang="de-DE" sz="2700" dirty="0" smtClean="0"/>
              <a:t> </a:t>
            </a:r>
            <a:r>
              <a:rPr lang="de-DE" sz="2700" dirty="0" err="1" smtClean="0"/>
              <a:t>the</a:t>
            </a:r>
            <a:r>
              <a:rPr lang="de-DE" sz="2700" dirty="0" smtClean="0"/>
              <a:t> International </a:t>
            </a:r>
            <a:r>
              <a:rPr lang="de-DE" sz="2700" dirty="0" err="1"/>
              <a:t>Decade</a:t>
            </a:r>
            <a:r>
              <a:rPr lang="de-DE" sz="2700" dirty="0"/>
              <a:t> </a:t>
            </a:r>
            <a:r>
              <a:rPr lang="de-DE" sz="2700" dirty="0" err="1"/>
              <a:t>for</a:t>
            </a:r>
            <a:r>
              <a:rPr lang="de-DE" sz="2700" dirty="0"/>
              <a:t> People </a:t>
            </a:r>
            <a:r>
              <a:rPr lang="de-DE" sz="2700" dirty="0" err="1"/>
              <a:t>of</a:t>
            </a:r>
            <a:r>
              <a:rPr lang="de-DE" sz="2700" dirty="0"/>
              <a:t> African </a:t>
            </a:r>
            <a:r>
              <a:rPr lang="de-DE" sz="2700" dirty="0" err="1" smtClean="0"/>
              <a:t>Descent</a:t>
            </a:r>
            <a:r>
              <a:rPr lang="de-DE" sz="2700" dirty="0" smtClean="0"/>
              <a:t>: </a:t>
            </a:r>
            <a:r>
              <a:rPr lang="de-DE" sz="2700" dirty="0" err="1" smtClean="0"/>
              <a:t>Good</a:t>
            </a:r>
            <a:r>
              <a:rPr lang="de-DE" sz="2700" dirty="0" smtClean="0"/>
              <a:t> Practices </a:t>
            </a:r>
            <a:r>
              <a:rPr lang="de-DE" sz="2700" dirty="0" err="1" smtClean="0"/>
              <a:t>from</a:t>
            </a:r>
            <a:r>
              <a:rPr lang="de-DE" sz="2700" dirty="0" smtClean="0"/>
              <a:t> Multi-</a:t>
            </a:r>
            <a:r>
              <a:rPr lang="de-DE" sz="2700" dirty="0" err="1" smtClean="0"/>
              <a:t>Stakeholder</a:t>
            </a:r>
            <a:r>
              <a:rPr lang="de-DE" sz="2700" dirty="0" smtClean="0"/>
              <a:t> </a:t>
            </a:r>
            <a:r>
              <a:rPr lang="de-DE" sz="2700" dirty="0" err="1" smtClean="0"/>
              <a:t>Cooperation</a:t>
            </a:r>
            <a:r>
              <a:rPr lang="de-DE" sz="2700" dirty="0" smtClean="0"/>
              <a:t> in Germany</a:t>
            </a:r>
            <a:r>
              <a:rPr lang="de-DE" sz="2200" dirty="0" smtClean="0"/>
              <a:t>	</a:t>
            </a:r>
            <a:endParaRPr lang="de-DE" sz="220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half" idx="2"/>
          </p:nvPr>
        </p:nvSpPr>
        <p:spPr>
          <a:xfrm>
            <a:off x="1679576" y="5921211"/>
            <a:ext cx="5883274" cy="5334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de-DE" sz="4200" dirty="0"/>
              <a:t>Elisabeth </a:t>
            </a:r>
            <a:r>
              <a:rPr lang="de-DE" sz="4200" dirty="0" err="1" smtClean="0"/>
              <a:t>Kaneza</a:t>
            </a:r>
            <a:r>
              <a:rPr lang="de-DE" sz="4200" dirty="0" smtClean="0"/>
              <a:t> | </a:t>
            </a:r>
            <a:r>
              <a:rPr lang="de-DE" sz="4200" dirty="0" err="1" smtClean="0"/>
              <a:t>Kaneza</a:t>
            </a:r>
            <a:r>
              <a:rPr lang="de-DE" sz="4200" dirty="0" smtClean="0"/>
              <a:t> </a:t>
            </a:r>
            <a:r>
              <a:rPr lang="de-DE" sz="4200" dirty="0" err="1" smtClean="0"/>
              <a:t>Foundation</a:t>
            </a:r>
            <a:r>
              <a:rPr lang="de-DE" sz="4200" dirty="0" smtClean="0"/>
              <a:t> </a:t>
            </a:r>
            <a:r>
              <a:rPr lang="de-DE" sz="4200" dirty="0" err="1"/>
              <a:t>for</a:t>
            </a:r>
            <a:r>
              <a:rPr lang="de-DE" sz="4200" dirty="0"/>
              <a:t> </a:t>
            </a:r>
            <a:r>
              <a:rPr lang="de-DE" sz="4200" dirty="0" err="1"/>
              <a:t>Dialogue</a:t>
            </a:r>
            <a:r>
              <a:rPr lang="de-DE" sz="4200" dirty="0"/>
              <a:t> </a:t>
            </a:r>
            <a:r>
              <a:rPr lang="de-DE" sz="4200" dirty="0" err="1"/>
              <a:t>and</a:t>
            </a:r>
            <a:r>
              <a:rPr lang="de-DE" sz="4200" dirty="0"/>
              <a:t> </a:t>
            </a:r>
            <a:r>
              <a:rPr lang="de-DE" sz="4200" dirty="0" err="1" smtClean="0"/>
              <a:t>Empowerment</a:t>
            </a:r>
            <a:r>
              <a:rPr lang="de-DE" sz="4200" dirty="0" smtClean="0"/>
              <a:t> </a:t>
            </a:r>
          </a:p>
          <a:p>
            <a:pPr algn="l"/>
            <a:r>
              <a:rPr lang="de-DE" sz="4200" dirty="0" smtClean="0"/>
              <a:t>Web: </a:t>
            </a:r>
            <a:r>
              <a:rPr lang="de-DE" sz="4200" dirty="0" smtClean="0">
                <a:hlinkClick r:id="rId2"/>
              </a:rPr>
              <a:t>www.kaneza.org</a:t>
            </a:r>
            <a:r>
              <a:rPr lang="de-DE" sz="4200" dirty="0" smtClean="0"/>
              <a:t> | </a:t>
            </a:r>
            <a:r>
              <a:rPr lang="de-DE" sz="4200" dirty="0" err="1" smtClean="0"/>
              <a:t>Twitter</a:t>
            </a:r>
            <a:r>
              <a:rPr lang="de-DE" sz="4200" dirty="0" smtClean="0"/>
              <a:t>: @</a:t>
            </a:r>
            <a:r>
              <a:rPr lang="de-DE" sz="4200" dirty="0" err="1" smtClean="0"/>
              <a:t>elisabethkaneza</a:t>
            </a:r>
            <a:r>
              <a:rPr lang="de-DE" sz="4200" dirty="0" smtClean="0"/>
              <a:t> | </a:t>
            </a:r>
            <a:r>
              <a:rPr lang="de-DE" sz="4200" dirty="0" err="1" smtClean="0"/>
              <a:t>E-mail</a:t>
            </a:r>
            <a:r>
              <a:rPr lang="de-DE" sz="4200" dirty="0" smtClean="0"/>
              <a:t>: </a:t>
            </a:r>
            <a:r>
              <a:rPr lang="de-DE" sz="4200" dirty="0" err="1" smtClean="0"/>
              <a:t>elisabeth</a:t>
            </a:r>
            <a:r>
              <a:rPr lang="de-DE" sz="4200" dirty="0" err="1"/>
              <a:t>@kaneza.org</a:t>
            </a:r>
            <a:endParaRPr lang="de-DE" sz="4200" dirty="0"/>
          </a:p>
          <a:p>
            <a:r>
              <a:rPr lang="de-DE" dirty="0" smtClean="0"/>
              <a:t> </a:t>
            </a:r>
            <a:endParaRPr lang="de-DE" dirty="0"/>
          </a:p>
          <a:p>
            <a:endParaRPr lang="de-DE" dirty="0"/>
          </a:p>
        </p:txBody>
      </p:sp>
      <p:pic>
        <p:nvPicPr>
          <p:cNvPr id="10" name="Inhaltsplatzhalter 3" descr="Eröffnungszeremoni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>
          <a:xfrm>
            <a:off x="1114427" y="1711162"/>
            <a:ext cx="7268072" cy="399716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7584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417206" y="-544164"/>
            <a:ext cx="8229600" cy="1600200"/>
          </a:xfrm>
        </p:spPr>
        <p:txBody>
          <a:bodyPr/>
          <a:lstStyle/>
          <a:p>
            <a:endParaRPr lang="de-DE" sz="2800" b="1" dirty="0"/>
          </a:p>
        </p:txBody>
      </p:sp>
      <p:pic>
        <p:nvPicPr>
          <p:cNvPr id="4" name="Inhaltsplatzhalter 3" descr="Workshop (95) copy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1301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417206" y="-544164"/>
            <a:ext cx="8229600" cy="1600200"/>
          </a:xfrm>
        </p:spPr>
        <p:txBody>
          <a:bodyPr/>
          <a:lstStyle/>
          <a:p>
            <a:endParaRPr lang="de-DE" sz="2800" b="1" dirty="0"/>
          </a:p>
        </p:txBody>
      </p:sp>
      <p:pic>
        <p:nvPicPr>
          <p:cNvPr id="5" name="Inhaltsplatzhalter 4" descr="IMG_579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58919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9100" y="625118"/>
            <a:ext cx="7656731" cy="89535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2700" dirty="0" smtClean="0"/>
              <a:t>Implementation </a:t>
            </a:r>
            <a:r>
              <a:rPr lang="de-DE" sz="2700" dirty="0" err="1" smtClean="0"/>
              <a:t>of</a:t>
            </a:r>
            <a:r>
              <a:rPr lang="de-DE" sz="2700" dirty="0" smtClean="0"/>
              <a:t> </a:t>
            </a:r>
            <a:r>
              <a:rPr lang="de-DE" sz="2700" dirty="0" err="1" smtClean="0"/>
              <a:t>the</a:t>
            </a:r>
            <a:r>
              <a:rPr lang="de-DE" sz="2700" dirty="0" smtClean="0"/>
              <a:t> International </a:t>
            </a:r>
            <a:r>
              <a:rPr lang="de-DE" sz="2700" dirty="0" err="1"/>
              <a:t>Decade</a:t>
            </a:r>
            <a:r>
              <a:rPr lang="de-DE" sz="2700" dirty="0"/>
              <a:t> </a:t>
            </a:r>
            <a:r>
              <a:rPr lang="de-DE" sz="2700" dirty="0" err="1"/>
              <a:t>for</a:t>
            </a:r>
            <a:r>
              <a:rPr lang="de-DE" sz="2700" dirty="0"/>
              <a:t> People </a:t>
            </a:r>
            <a:r>
              <a:rPr lang="de-DE" sz="2700" dirty="0" err="1"/>
              <a:t>of</a:t>
            </a:r>
            <a:r>
              <a:rPr lang="de-DE" sz="2700" dirty="0"/>
              <a:t> African </a:t>
            </a:r>
            <a:r>
              <a:rPr lang="de-DE" sz="2700" dirty="0" err="1" smtClean="0"/>
              <a:t>Descent</a:t>
            </a:r>
            <a:r>
              <a:rPr lang="de-DE" sz="2700" dirty="0" smtClean="0"/>
              <a:t>: </a:t>
            </a:r>
            <a:r>
              <a:rPr lang="de-DE" sz="2700" dirty="0" err="1" smtClean="0"/>
              <a:t>Good</a:t>
            </a:r>
            <a:r>
              <a:rPr lang="de-DE" sz="2700" dirty="0" smtClean="0"/>
              <a:t> Practices </a:t>
            </a:r>
            <a:r>
              <a:rPr lang="de-DE" sz="2700" dirty="0" err="1" smtClean="0"/>
              <a:t>from</a:t>
            </a:r>
            <a:r>
              <a:rPr lang="de-DE" sz="2700" dirty="0" smtClean="0"/>
              <a:t> Multi-</a:t>
            </a:r>
            <a:r>
              <a:rPr lang="de-DE" sz="2700" dirty="0" err="1" smtClean="0"/>
              <a:t>Stakeholder</a:t>
            </a:r>
            <a:r>
              <a:rPr lang="de-DE" sz="2700" dirty="0" smtClean="0"/>
              <a:t> </a:t>
            </a:r>
            <a:r>
              <a:rPr lang="de-DE" sz="2700" dirty="0" err="1" smtClean="0"/>
              <a:t>Cooperation</a:t>
            </a:r>
            <a:r>
              <a:rPr lang="de-DE" sz="2700" dirty="0" smtClean="0"/>
              <a:t> in Germany</a:t>
            </a:r>
            <a:r>
              <a:rPr lang="de-DE" sz="2200" dirty="0" smtClean="0"/>
              <a:t>	</a:t>
            </a:r>
            <a:endParaRPr lang="de-DE" sz="220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half" idx="2"/>
          </p:nvPr>
        </p:nvSpPr>
        <p:spPr>
          <a:xfrm>
            <a:off x="1679576" y="5921211"/>
            <a:ext cx="5883274" cy="5334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de-DE" sz="4200" dirty="0"/>
              <a:t>Elisabeth </a:t>
            </a:r>
            <a:r>
              <a:rPr lang="de-DE" sz="4200" dirty="0" err="1" smtClean="0"/>
              <a:t>Kaneza</a:t>
            </a:r>
            <a:r>
              <a:rPr lang="de-DE" sz="4200" dirty="0" smtClean="0"/>
              <a:t> | </a:t>
            </a:r>
            <a:r>
              <a:rPr lang="de-DE" sz="4200" dirty="0" err="1" smtClean="0"/>
              <a:t>Kaneza</a:t>
            </a:r>
            <a:r>
              <a:rPr lang="de-DE" sz="4200" dirty="0" smtClean="0"/>
              <a:t> </a:t>
            </a:r>
            <a:r>
              <a:rPr lang="de-DE" sz="4200" dirty="0" err="1" smtClean="0"/>
              <a:t>Foundation</a:t>
            </a:r>
            <a:r>
              <a:rPr lang="de-DE" sz="4200" dirty="0" smtClean="0"/>
              <a:t> </a:t>
            </a:r>
            <a:r>
              <a:rPr lang="de-DE" sz="4200" dirty="0" err="1"/>
              <a:t>for</a:t>
            </a:r>
            <a:r>
              <a:rPr lang="de-DE" sz="4200" dirty="0"/>
              <a:t> </a:t>
            </a:r>
            <a:r>
              <a:rPr lang="de-DE" sz="4200" dirty="0" err="1"/>
              <a:t>Dialogue</a:t>
            </a:r>
            <a:r>
              <a:rPr lang="de-DE" sz="4200" dirty="0"/>
              <a:t> </a:t>
            </a:r>
            <a:r>
              <a:rPr lang="de-DE" sz="4200" dirty="0" err="1"/>
              <a:t>and</a:t>
            </a:r>
            <a:r>
              <a:rPr lang="de-DE" sz="4200" dirty="0"/>
              <a:t> </a:t>
            </a:r>
            <a:r>
              <a:rPr lang="de-DE" sz="4200" dirty="0" err="1" smtClean="0"/>
              <a:t>Empowerment</a:t>
            </a:r>
            <a:r>
              <a:rPr lang="de-DE" sz="4200" dirty="0" smtClean="0"/>
              <a:t> </a:t>
            </a:r>
          </a:p>
          <a:p>
            <a:pPr algn="l"/>
            <a:r>
              <a:rPr lang="de-DE" sz="4200" dirty="0" smtClean="0"/>
              <a:t>Web: </a:t>
            </a:r>
            <a:r>
              <a:rPr lang="de-DE" sz="4200" dirty="0" smtClean="0">
                <a:hlinkClick r:id="rId2"/>
              </a:rPr>
              <a:t>www.kaneza.org</a:t>
            </a:r>
            <a:r>
              <a:rPr lang="de-DE" sz="4200" dirty="0" smtClean="0"/>
              <a:t> | </a:t>
            </a:r>
            <a:r>
              <a:rPr lang="de-DE" sz="4200" dirty="0" err="1" smtClean="0"/>
              <a:t>Twitter</a:t>
            </a:r>
            <a:r>
              <a:rPr lang="de-DE" sz="4200" dirty="0" smtClean="0"/>
              <a:t>: @</a:t>
            </a:r>
            <a:r>
              <a:rPr lang="de-DE" sz="4200" dirty="0" err="1" smtClean="0"/>
              <a:t>elisabethkaneza</a:t>
            </a:r>
            <a:r>
              <a:rPr lang="de-DE" sz="4200" dirty="0" smtClean="0"/>
              <a:t> | </a:t>
            </a:r>
            <a:r>
              <a:rPr lang="de-DE" sz="4200" dirty="0" err="1" smtClean="0"/>
              <a:t>E-mail</a:t>
            </a:r>
            <a:r>
              <a:rPr lang="de-DE" sz="4200" dirty="0" smtClean="0"/>
              <a:t>: </a:t>
            </a:r>
            <a:r>
              <a:rPr lang="de-DE" sz="4200" dirty="0" err="1" smtClean="0"/>
              <a:t>elisabeth</a:t>
            </a:r>
            <a:r>
              <a:rPr lang="de-DE" sz="4200" dirty="0" err="1"/>
              <a:t>@kaneza.org</a:t>
            </a:r>
            <a:endParaRPr lang="de-DE" sz="4200" dirty="0"/>
          </a:p>
          <a:p>
            <a:r>
              <a:rPr lang="de-DE" dirty="0" smtClean="0"/>
              <a:t> </a:t>
            </a:r>
            <a:endParaRPr lang="de-DE" dirty="0"/>
          </a:p>
          <a:p>
            <a:endParaRPr lang="de-DE" dirty="0"/>
          </a:p>
        </p:txBody>
      </p:sp>
      <p:pic>
        <p:nvPicPr>
          <p:cNvPr id="10" name="Inhaltsplatzhalter 3" descr="Eröffnungszeremoni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>
          <a:xfrm>
            <a:off x="1114427" y="1711162"/>
            <a:ext cx="7268072" cy="399716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9487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9189" r="-69189"/>
          <a:stretch>
            <a:fillRect/>
          </a:stretch>
        </p:blipFill>
        <p:spPr>
          <a:xfrm>
            <a:off x="-1081426" y="371561"/>
            <a:ext cx="11011231" cy="6099712"/>
          </a:xfrm>
        </p:spPr>
      </p:pic>
    </p:spTree>
    <p:extLst>
      <p:ext uri="{BB962C8B-B14F-4D97-AF65-F5344CB8AC3E}">
        <p14:creationId xmlns:p14="http://schemas.microsoft.com/office/powerpoint/2010/main" val="296058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051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8" name="Bild 7" descr="Diane_trafficking_forced_labour_interi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5674" y="483077"/>
            <a:ext cx="4682699" cy="2793421"/>
          </a:xfrm>
          <a:prstGeom prst="rect">
            <a:avLst/>
          </a:prstGeom>
        </p:spPr>
      </p:pic>
      <p:pic>
        <p:nvPicPr>
          <p:cNvPr id="9" name="Bild 8" descr="04-28-hcr-colombi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3077"/>
            <a:ext cx="4461301" cy="2644097"/>
          </a:xfrm>
          <a:prstGeom prst="rect">
            <a:avLst/>
          </a:prstGeom>
        </p:spPr>
      </p:pic>
      <p:pic>
        <p:nvPicPr>
          <p:cNvPr id="11" name="Bild 10" descr="image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5674" y="3127174"/>
            <a:ext cx="4682699" cy="2793420"/>
          </a:xfrm>
          <a:prstGeom prst="rect">
            <a:avLst/>
          </a:prstGeom>
        </p:spPr>
      </p:pic>
      <p:pic>
        <p:nvPicPr>
          <p:cNvPr id="13" name="Bild 12" descr="racism_work_her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27174"/>
            <a:ext cx="4461299" cy="2793421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4573-9469-504D-B37D-BF3A1D0C4D7A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72789"/>
            <a:ext cx="8229600" cy="4525963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8375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417206" y="-544164"/>
            <a:ext cx="8229600" cy="1600200"/>
          </a:xfrm>
        </p:spPr>
        <p:txBody>
          <a:bodyPr/>
          <a:lstStyle/>
          <a:p>
            <a:endParaRPr lang="de-DE" sz="2800" b="1" dirty="0"/>
          </a:p>
        </p:txBody>
      </p:sp>
      <p:pic>
        <p:nvPicPr>
          <p:cNvPr id="5" name="Inhaltsplatzhalter 4" descr="12043091_1638920473014975_2539074843029381911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3" b="1516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32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417206" y="-544164"/>
            <a:ext cx="8229600" cy="1600200"/>
          </a:xfrm>
        </p:spPr>
        <p:txBody>
          <a:bodyPr/>
          <a:lstStyle/>
          <a:p>
            <a:endParaRPr lang="de-DE" sz="2800" b="1" dirty="0"/>
          </a:p>
        </p:txBody>
      </p:sp>
      <p:pic>
        <p:nvPicPr>
          <p:cNvPr id="4" name="Inhaltsplatzhalter 3" descr="Lüders_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8588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417206" y="-544164"/>
            <a:ext cx="8229600" cy="1600200"/>
          </a:xfrm>
        </p:spPr>
        <p:txBody>
          <a:bodyPr/>
          <a:lstStyle/>
          <a:p>
            <a:endParaRPr lang="de-DE" sz="2800" b="1" dirty="0"/>
          </a:p>
        </p:txBody>
      </p:sp>
      <p:pic>
        <p:nvPicPr>
          <p:cNvPr id="5" name="Bild 4" descr="Rede_Mactar_Ndoy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065"/>
            <a:ext cx="9144000" cy="6096000"/>
          </a:xfrm>
          <a:prstGeom prst="rect">
            <a:avLst/>
          </a:prstGeom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343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417206" y="-544164"/>
            <a:ext cx="8229600" cy="1600200"/>
          </a:xfrm>
        </p:spPr>
        <p:txBody>
          <a:bodyPr/>
          <a:lstStyle/>
          <a:p>
            <a:endParaRPr lang="de-DE" sz="2800" b="1" dirty="0"/>
          </a:p>
        </p:txBody>
      </p:sp>
      <p:pic>
        <p:nvPicPr>
          <p:cNvPr id="5" name="Inhaltsplatzhalter 4" descr="Opening_Moctar_Kamar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0247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417206" y="-544164"/>
            <a:ext cx="8229600" cy="1600200"/>
          </a:xfrm>
        </p:spPr>
        <p:txBody>
          <a:bodyPr/>
          <a:lstStyle/>
          <a:p>
            <a:endParaRPr lang="de-DE" sz="2800" b="1" dirty="0"/>
          </a:p>
        </p:txBody>
      </p:sp>
      <p:pic>
        <p:nvPicPr>
          <p:cNvPr id="4" name="Inhaltsplatzhalter 3" descr="Audience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49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417206" y="-544164"/>
            <a:ext cx="8229600" cy="1600200"/>
          </a:xfrm>
        </p:spPr>
        <p:txBody>
          <a:bodyPr/>
          <a:lstStyle/>
          <a:p>
            <a:endParaRPr lang="de-DE" sz="2800" b="1" dirty="0"/>
          </a:p>
        </p:txBody>
      </p:sp>
      <p:pic>
        <p:nvPicPr>
          <p:cNvPr id="5" name="Inhaltsplatzhalter 4" descr="Workshop (74) copy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2" b="12332"/>
          <a:stretch>
            <a:fillRect/>
          </a:stretch>
        </p:blipFill>
        <p:spPr>
          <a:xfrm>
            <a:off x="457200" y="1925637"/>
            <a:ext cx="8317172" cy="4177211"/>
          </a:xfrm>
        </p:spPr>
      </p:pic>
    </p:spTree>
    <p:extLst>
      <p:ext uri="{BB962C8B-B14F-4D97-AF65-F5344CB8AC3E}">
        <p14:creationId xmlns:p14="http://schemas.microsoft.com/office/powerpoint/2010/main" val="861500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reibset">
  <a:themeElements>
    <a:clrScheme name="Schreibset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Schreibset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chreib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2B9E06671B54FA89F14538B9B0FEA" ma:contentTypeVersion="1" ma:contentTypeDescription="Create a new document." ma:contentTypeScope="" ma:versionID="362711686602768b23db736653e4ac1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CF66C0D-F13C-48FA-941D-38497E865910}"/>
</file>

<file path=customXml/itemProps2.xml><?xml version="1.0" encoding="utf-8"?>
<ds:datastoreItem xmlns:ds="http://schemas.openxmlformats.org/officeDocument/2006/customXml" ds:itemID="{2C7E00C5-760E-44D1-BDB3-A9EE785576FB}"/>
</file>

<file path=customXml/itemProps3.xml><?xml version="1.0" encoding="utf-8"?>
<ds:datastoreItem xmlns:ds="http://schemas.openxmlformats.org/officeDocument/2006/customXml" ds:itemID="{C2499E66-AB9D-4F00-A38E-7FE5F3315A36}"/>
</file>

<file path=docProps/app.xml><?xml version="1.0" encoding="utf-8"?>
<Properties xmlns="http://schemas.openxmlformats.org/officeDocument/2006/extended-properties" xmlns:vt="http://schemas.openxmlformats.org/officeDocument/2006/docPropsVTypes">
  <Template>Schreibset.thmx</Template>
  <TotalTime>0</TotalTime>
  <Words>54</Words>
  <Application>Microsoft Macintosh PowerPoint</Application>
  <PresentationFormat>Bildschirmpräsentation (4:3)</PresentationFormat>
  <Paragraphs>11</Paragraphs>
  <Slides>12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Schreibset</vt:lpstr>
      <vt:lpstr>  Implementation of the International Decade for People of African Descent: Good Practices from Multi-Stakeholder Cooperation in Germany </vt:lpstr>
      <vt:lpstr>PowerPoint-Präsentation</vt:lpstr>
      <vt:lpstr>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Implementation of the International Decade for People of African Descent: Good Practices from Multi-Stakeholder Cooperation in Germany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EK</dc:creator>
  <cp:lastModifiedBy>EK</cp:lastModifiedBy>
  <cp:revision>41</cp:revision>
  <dcterms:created xsi:type="dcterms:W3CDTF">2015-10-22T08:00:24Z</dcterms:created>
  <dcterms:modified xsi:type="dcterms:W3CDTF">2017-10-10T07:01:18Z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0x0101008822B9E06671B54FA89F14538B9B0FEA</vt:lpwstr>
  </property>
</Properties>
</file>