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Default Extension="wdp" ContentType="image/vnd.ms-photo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Default Extension="jpg" ContentType="image/jpeg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56" r:id="rId2"/>
    <p:sldId id="314" r:id="rId3"/>
    <p:sldId id="315" r:id="rId4"/>
    <p:sldId id="319" r:id="rId5"/>
    <p:sldId id="321" r:id="rId6"/>
    <p:sldId id="303" r:id="rId7"/>
    <p:sldId id="291" r:id="rId8"/>
    <p:sldId id="322" r:id="rId9"/>
    <p:sldId id="299" r:id="rId10"/>
    <p:sldId id="337" r:id="rId11"/>
    <p:sldId id="324" r:id="rId12"/>
    <p:sldId id="328" r:id="rId13"/>
    <p:sldId id="330" r:id="rId14"/>
    <p:sldId id="329" r:id="rId15"/>
    <p:sldId id="340" r:id="rId16"/>
    <p:sldId id="327" r:id="rId17"/>
    <p:sldId id="334" r:id="rId18"/>
    <p:sldId id="336" r:id="rId19"/>
    <p:sldId id="335" r:id="rId20"/>
    <p:sldId id="338" r:id="rId21"/>
    <p:sldId id="346" r:id="rId22"/>
    <p:sldId id="333" r:id="rId23"/>
    <p:sldId id="279" r:id="rId24"/>
    <p:sldId id="345" r:id="rId25"/>
    <p:sldId id="323" r:id="rId26"/>
    <p:sldId id="305" r:id="rId27"/>
    <p:sldId id="306" r:id="rId28"/>
    <p:sldId id="272" r:id="rId29"/>
    <p:sldId id="341" r:id="rId30"/>
  </p:sldIdLst>
  <p:sldSz cx="9144000" cy="6858000" type="screen4x3"/>
  <p:notesSz cx="6858000" cy="9144000"/>
  <p:defaultTextStyle>
    <a:defPPr>
      <a:defRPr lang="mk-M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9A8"/>
    <a:srgbClr val="996633"/>
    <a:srgbClr val="4E80B6"/>
    <a:srgbClr val="628EBE"/>
    <a:srgbClr val="7B7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 varScale="1">
        <p:scale>
          <a:sx n="51" d="100"/>
          <a:sy n="51" d="100"/>
        </p:scale>
        <p:origin x="-12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55BA9-3945-44EF-BB81-6A8E534CD38D}" type="doc">
      <dgm:prSet loTypeId="urn:microsoft.com/office/officeart/2005/8/layout/arrow4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mk-MK"/>
        </a:p>
      </dgm:t>
    </dgm:pt>
    <dgm:pt modelId="{F49658A6-F3E9-4960-A39F-DECB8EDA8C12}">
      <dgm:prSet phldrT="[Text]" custT="1"/>
      <dgm:spPr/>
      <dgm:t>
        <a:bodyPr/>
        <a:lstStyle/>
        <a:p>
          <a:r>
            <a:rPr lang="en-US" sz="2400" dirty="0" smtClean="0"/>
            <a:t>People of African descent are disproportionately policed, prosecuted, convicted, disenfranchised and imprisoned</a:t>
          </a:r>
          <a:endParaRPr lang="mk-MK" sz="2400" dirty="0"/>
        </a:p>
      </dgm:t>
    </dgm:pt>
    <dgm:pt modelId="{53CB860F-00F1-4CAA-995D-09307DBE942C}" type="parTrans" cxnId="{E6D2CCB7-08B6-4075-B999-957385D3780D}">
      <dgm:prSet/>
      <dgm:spPr/>
      <dgm:t>
        <a:bodyPr/>
        <a:lstStyle/>
        <a:p>
          <a:endParaRPr lang="mk-MK"/>
        </a:p>
      </dgm:t>
    </dgm:pt>
    <dgm:pt modelId="{25FCD799-9878-470B-87B5-4B2EBF0AB52D}" type="sibTrans" cxnId="{E6D2CCB7-08B6-4075-B999-957385D3780D}">
      <dgm:prSet/>
      <dgm:spPr/>
      <dgm:t>
        <a:bodyPr/>
        <a:lstStyle/>
        <a:p>
          <a:endParaRPr lang="mk-MK"/>
        </a:p>
      </dgm:t>
    </dgm:pt>
    <dgm:pt modelId="{8C18A63B-C5F9-43CB-AEC2-A5048657907F}">
      <dgm:prSet phldrT="[Text]" custT="1"/>
      <dgm:spPr/>
      <dgm:t>
        <a:bodyPr/>
        <a:lstStyle/>
        <a:p>
          <a:r>
            <a:rPr lang="en-US" sz="2400" dirty="0" smtClean="0"/>
            <a:t>The reliance on the criminal system provides the color-blind racist   without ever referring to race. </a:t>
          </a:r>
        </a:p>
        <a:p>
          <a:r>
            <a:rPr lang="en-US" sz="2400" dirty="0" smtClean="0"/>
            <a:t>There is no discussion of  race and  racism there is only public discourse about crime and criminals and gangs and drug-infested neighborhoods</a:t>
          </a:r>
          <a:r>
            <a:rPr lang="en-US" sz="1600" dirty="0" smtClean="0"/>
            <a:t>. </a:t>
          </a:r>
          <a:endParaRPr lang="mk-MK" sz="1600" dirty="0"/>
        </a:p>
      </dgm:t>
    </dgm:pt>
    <dgm:pt modelId="{7E56CF6D-318D-4C09-B595-E84F03165D0B}" type="parTrans" cxnId="{D193AF21-0CBB-4386-B029-4B54CB3D80CB}">
      <dgm:prSet/>
      <dgm:spPr/>
      <dgm:t>
        <a:bodyPr/>
        <a:lstStyle/>
        <a:p>
          <a:endParaRPr lang="mk-MK"/>
        </a:p>
      </dgm:t>
    </dgm:pt>
    <dgm:pt modelId="{A6396AC5-A62C-4D5D-82FC-76749AB83B79}" type="sibTrans" cxnId="{D193AF21-0CBB-4386-B029-4B54CB3D80CB}">
      <dgm:prSet/>
      <dgm:spPr/>
      <dgm:t>
        <a:bodyPr/>
        <a:lstStyle/>
        <a:p>
          <a:endParaRPr lang="mk-MK"/>
        </a:p>
      </dgm:t>
    </dgm:pt>
    <dgm:pt modelId="{ACC84A57-8BE3-4716-8085-485A9A0FF66E}" type="pres">
      <dgm:prSet presAssocID="{56E55BA9-3945-44EF-BB81-6A8E534CD38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066301E0-E7D5-49FF-960E-36F23BBD776D}" type="pres">
      <dgm:prSet presAssocID="{F49658A6-F3E9-4960-A39F-DECB8EDA8C12}" presName="upArrow" presStyleLbl="node1" presStyleIdx="0" presStyleCnt="2" custScaleX="73835" custScaleY="49164" custLinFactNeighborX="1627" custLinFactNeighborY="15312"/>
      <dgm:spPr/>
    </dgm:pt>
    <dgm:pt modelId="{A489E3FD-1BFB-42DA-8BD6-EC46EF948273}" type="pres">
      <dgm:prSet presAssocID="{F49658A6-F3E9-4960-A39F-DECB8EDA8C12}" presName="upArrowText" presStyleLbl="revTx" presStyleIdx="0" presStyleCnt="2" custLinFactNeighborX="16877" custLinFactNeighborY="25418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BD0227F7-93D1-42BC-A58E-AC81A8480D96}" type="pres">
      <dgm:prSet presAssocID="{8C18A63B-C5F9-43CB-AEC2-A5048657907F}" presName="downArrow" presStyleLbl="node1" presStyleIdx="1" presStyleCnt="2" custScaleX="74644" custScaleY="57914" custLinFactNeighborX="-27968" custLinFactNeighborY="-7710"/>
      <dgm:spPr/>
    </dgm:pt>
    <dgm:pt modelId="{7311CB4A-30BD-46E7-A295-5F0C29C67838}" type="pres">
      <dgm:prSet presAssocID="{8C18A63B-C5F9-43CB-AEC2-A5048657907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B4AFF135-AB8D-4360-B72D-DFC0C7226128}" type="presOf" srcId="{F49658A6-F3E9-4960-A39F-DECB8EDA8C12}" destId="{A489E3FD-1BFB-42DA-8BD6-EC46EF948273}" srcOrd="0" destOrd="0" presId="urn:microsoft.com/office/officeart/2005/8/layout/arrow4"/>
    <dgm:cxn modelId="{F894C10F-55FE-4478-9E98-6410C704794F}" type="presOf" srcId="{8C18A63B-C5F9-43CB-AEC2-A5048657907F}" destId="{7311CB4A-30BD-46E7-A295-5F0C29C67838}" srcOrd="0" destOrd="0" presId="urn:microsoft.com/office/officeart/2005/8/layout/arrow4"/>
    <dgm:cxn modelId="{0B1B8013-880D-4C5A-BC42-9678B0C4B7BD}" type="presOf" srcId="{56E55BA9-3945-44EF-BB81-6A8E534CD38D}" destId="{ACC84A57-8BE3-4716-8085-485A9A0FF66E}" srcOrd="0" destOrd="0" presId="urn:microsoft.com/office/officeart/2005/8/layout/arrow4"/>
    <dgm:cxn modelId="{E6D2CCB7-08B6-4075-B999-957385D3780D}" srcId="{56E55BA9-3945-44EF-BB81-6A8E534CD38D}" destId="{F49658A6-F3E9-4960-A39F-DECB8EDA8C12}" srcOrd="0" destOrd="0" parTransId="{53CB860F-00F1-4CAA-995D-09307DBE942C}" sibTransId="{25FCD799-9878-470B-87B5-4B2EBF0AB52D}"/>
    <dgm:cxn modelId="{D193AF21-0CBB-4386-B029-4B54CB3D80CB}" srcId="{56E55BA9-3945-44EF-BB81-6A8E534CD38D}" destId="{8C18A63B-C5F9-43CB-AEC2-A5048657907F}" srcOrd="1" destOrd="0" parTransId="{7E56CF6D-318D-4C09-B595-E84F03165D0B}" sibTransId="{A6396AC5-A62C-4D5D-82FC-76749AB83B79}"/>
    <dgm:cxn modelId="{4B709EC7-1F49-46E7-A387-92996B5835F4}" type="presParOf" srcId="{ACC84A57-8BE3-4716-8085-485A9A0FF66E}" destId="{066301E0-E7D5-49FF-960E-36F23BBD776D}" srcOrd="0" destOrd="0" presId="urn:microsoft.com/office/officeart/2005/8/layout/arrow4"/>
    <dgm:cxn modelId="{744CD6AE-82DE-4C3C-ACDC-04B87130BE60}" type="presParOf" srcId="{ACC84A57-8BE3-4716-8085-485A9A0FF66E}" destId="{A489E3FD-1BFB-42DA-8BD6-EC46EF948273}" srcOrd="1" destOrd="0" presId="urn:microsoft.com/office/officeart/2005/8/layout/arrow4"/>
    <dgm:cxn modelId="{5B448251-24DD-419B-BA4F-7D986119E123}" type="presParOf" srcId="{ACC84A57-8BE3-4716-8085-485A9A0FF66E}" destId="{BD0227F7-93D1-42BC-A58E-AC81A8480D96}" srcOrd="2" destOrd="0" presId="urn:microsoft.com/office/officeart/2005/8/layout/arrow4"/>
    <dgm:cxn modelId="{5BD81CAE-6AA6-496E-AE20-4DA99DB31EC0}" type="presParOf" srcId="{ACC84A57-8BE3-4716-8085-485A9A0FF66E}" destId="{7311CB4A-30BD-46E7-A295-5F0C29C6783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2A2ED-3393-4E40-9603-E9BB621EEBDF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mk-MK"/>
        </a:p>
      </dgm:t>
    </dgm:pt>
    <dgm:pt modelId="{A5A7D838-A1EB-4219-9E48-3E75129E9793}">
      <dgm:prSet phldrT="[Text]" phldr="1"/>
      <dgm:spPr>
        <a:noFill/>
        <a:ln>
          <a:noFill/>
        </a:ln>
      </dgm:spPr>
      <dgm:t>
        <a:bodyPr/>
        <a:lstStyle/>
        <a:p>
          <a:endParaRPr lang="mk-MK"/>
        </a:p>
      </dgm:t>
    </dgm:pt>
    <dgm:pt modelId="{AECC61BF-7781-43A2-8DD5-49F062298066}" type="parTrans" cxnId="{AFF1EE3C-16E4-49B7-9F3D-0608F65ECA7B}">
      <dgm:prSet/>
      <dgm:spPr/>
      <dgm:t>
        <a:bodyPr/>
        <a:lstStyle/>
        <a:p>
          <a:endParaRPr lang="mk-MK"/>
        </a:p>
      </dgm:t>
    </dgm:pt>
    <dgm:pt modelId="{8E48EF2B-F7F4-4B91-AE64-8A0174968309}" type="sibTrans" cxnId="{AFF1EE3C-16E4-49B7-9F3D-0608F65ECA7B}">
      <dgm:prSet/>
      <dgm:spPr/>
      <dgm:t>
        <a:bodyPr/>
        <a:lstStyle/>
        <a:p>
          <a:endParaRPr lang="mk-MK"/>
        </a:p>
      </dgm:t>
    </dgm:pt>
    <dgm:pt modelId="{3DF635CF-F338-4714-8080-D66F26FFFD2C}">
      <dgm:prSet phldrT="[Text]"/>
      <dgm:spPr>
        <a:noFill/>
        <a:ln>
          <a:noFill/>
        </a:ln>
      </dgm:spPr>
      <dgm:t>
        <a:bodyPr/>
        <a:lstStyle/>
        <a:p>
          <a:r>
            <a:rPr lang="en-GB" dirty="0" smtClean="0"/>
            <a:t> </a:t>
          </a:r>
          <a:endParaRPr lang="mk-MK" dirty="0"/>
        </a:p>
      </dgm:t>
    </dgm:pt>
    <dgm:pt modelId="{55C013B7-71F9-4CC9-805A-927FCE63EA55}" type="parTrans" cxnId="{413FB922-7103-4BD4-B971-1857A8A66E2C}">
      <dgm:prSet/>
      <dgm:spPr/>
      <dgm:t>
        <a:bodyPr/>
        <a:lstStyle/>
        <a:p>
          <a:endParaRPr lang="mk-MK"/>
        </a:p>
      </dgm:t>
    </dgm:pt>
    <dgm:pt modelId="{5F2CDBDD-CC6B-4AF3-8F31-04731B061A28}" type="sibTrans" cxnId="{413FB922-7103-4BD4-B971-1857A8A66E2C}">
      <dgm:prSet/>
      <dgm:spPr/>
      <dgm:t>
        <a:bodyPr/>
        <a:lstStyle/>
        <a:p>
          <a:endParaRPr lang="mk-MK"/>
        </a:p>
      </dgm:t>
    </dgm:pt>
    <dgm:pt modelId="{99011346-30BA-4EE1-A6ED-0784818FA20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 smtClean="0"/>
            <a:t>Labelled </a:t>
          </a:r>
          <a:r>
            <a:rPr lang="en-GB" sz="2800" dirty="0" smtClean="0"/>
            <a:t>as gang members</a:t>
          </a:r>
          <a:endParaRPr lang="mk-MK" sz="2800" dirty="0" smtClean="0"/>
        </a:p>
        <a:p>
          <a:endParaRPr lang="mk-MK" sz="2800" dirty="0"/>
        </a:p>
      </dgm:t>
    </dgm:pt>
    <dgm:pt modelId="{6748111F-B72E-4061-BCCA-154CE37C8F0B}" type="parTrans" cxnId="{D13295F8-44B7-43AE-A8E7-8E9BE99EDBD2}">
      <dgm:prSet/>
      <dgm:spPr/>
      <dgm:t>
        <a:bodyPr/>
        <a:lstStyle/>
        <a:p>
          <a:endParaRPr lang="mk-MK"/>
        </a:p>
      </dgm:t>
    </dgm:pt>
    <dgm:pt modelId="{C306EB3F-710A-4804-BD95-73D164BD1BCA}" type="sibTrans" cxnId="{D13295F8-44B7-43AE-A8E7-8E9BE99EDBD2}">
      <dgm:prSet/>
      <dgm:spPr/>
      <dgm:t>
        <a:bodyPr/>
        <a:lstStyle/>
        <a:p>
          <a:endParaRPr lang="mk-MK"/>
        </a:p>
      </dgm:t>
    </dgm:pt>
    <dgm:pt modelId="{8021AA4C-FA00-4468-A31A-2D96648EF298}">
      <dgm:prSet phldrT="[Text]" custT="1"/>
      <dgm:spPr/>
      <dgm:t>
        <a:bodyPr/>
        <a:lstStyle/>
        <a:p>
          <a:pPr marL="0" marR="0" indent="0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2800" dirty="0" smtClean="0"/>
            <a:t>Tracked via gang databases</a:t>
          </a:r>
          <a:endParaRPr lang="mk-MK" sz="2800" dirty="0" smtClean="0"/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2800" dirty="0"/>
        </a:p>
      </dgm:t>
    </dgm:pt>
    <dgm:pt modelId="{754D1EB4-F485-43CE-8A7E-AB13FDC25D9C}" type="parTrans" cxnId="{F0C00B39-C2F5-4057-9A93-879C87237402}">
      <dgm:prSet/>
      <dgm:spPr/>
      <dgm:t>
        <a:bodyPr/>
        <a:lstStyle/>
        <a:p>
          <a:endParaRPr lang="mk-MK"/>
        </a:p>
      </dgm:t>
    </dgm:pt>
    <dgm:pt modelId="{22ECF68C-FDF1-4CAA-BBAC-F8F01A23190B}" type="sibTrans" cxnId="{F0C00B39-C2F5-4057-9A93-879C87237402}">
      <dgm:prSet/>
      <dgm:spPr/>
      <dgm:t>
        <a:bodyPr/>
        <a:lstStyle/>
        <a:p>
          <a:endParaRPr lang="mk-MK"/>
        </a:p>
      </dgm:t>
    </dgm:pt>
    <dgm:pt modelId="{68348931-E1E7-462A-85D5-BEC56423BD6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 smtClean="0"/>
            <a:t>Are </a:t>
          </a:r>
          <a:r>
            <a:rPr lang="en-GB" sz="2800" dirty="0" smtClean="0"/>
            <a:t>arrest</a:t>
          </a:r>
          <a:endParaRPr lang="mk-MK" sz="2800" dirty="0" smtClean="0"/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2800" dirty="0"/>
        </a:p>
      </dgm:t>
    </dgm:pt>
    <dgm:pt modelId="{812A49D5-8E05-4B17-BD53-84E9030B451C}" type="parTrans" cxnId="{76671B17-304C-4783-A9BE-2BD821D15003}">
      <dgm:prSet/>
      <dgm:spPr/>
      <dgm:t>
        <a:bodyPr/>
        <a:lstStyle/>
        <a:p>
          <a:endParaRPr lang="mk-MK"/>
        </a:p>
      </dgm:t>
    </dgm:pt>
    <dgm:pt modelId="{4A35576D-33D8-4159-B1A4-3C650C086610}" type="sibTrans" cxnId="{76671B17-304C-4783-A9BE-2BD821D15003}">
      <dgm:prSet/>
      <dgm:spPr/>
      <dgm:t>
        <a:bodyPr/>
        <a:lstStyle/>
        <a:p>
          <a:endParaRPr lang="mk-MK"/>
        </a:p>
      </dgm:t>
    </dgm:pt>
    <dgm:pt modelId="{8517E798-4F12-4761-8BAC-CCF185024DF5}">
      <dgm:prSet phldrT="[Text]" custT="1"/>
      <dgm:spPr/>
      <dgm:t>
        <a:bodyPr/>
        <a:lstStyle/>
        <a:p>
          <a:r>
            <a:rPr lang="en-GB" sz="2800" dirty="0" smtClean="0"/>
            <a:t>Have contact with police</a:t>
          </a:r>
          <a:endParaRPr lang="mk-MK" sz="2800" dirty="0"/>
        </a:p>
      </dgm:t>
    </dgm:pt>
    <dgm:pt modelId="{CD708FA3-DA81-45CD-825D-0966968F7614}" type="sibTrans" cxnId="{EEA03C12-EE8A-474E-83CA-D9F47D58DC34}">
      <dgm:prSet/>
      <dgm:spPr/>
      <dgm:t>
        <a:bodyPr/>
        <a:lstStyle/>
        <a:p>
          <a:endParaRPr lang="mk-MK"/>
        </a:p>
      </dgm:t>
    </dgm:pt>
    <dgm:pt modelId="{7A285D6D-AD05-488D-8D06-C4A0FB648BED}" type="parTrans" cxnId="{EEA03C12-EE8A-474E-83CA-D9F47D58DC34}">
      <dgm:prSet/>
      <dgm:spPr/>
      <dgm:t>
        <a:bodyPr/>
        <a:lstStyle/>
        <a:p>
          <a:endParaRPr lang="mk-MK"/>
        </a:p>
      </dgm:t>
    </dgm:pt>
    <dgm:pt modelId="{25F4D231-79B3-4172-B83E-6326C61E7438}" type="pres">
      <dgm:prSet presAssocID="{E9A2A2ED-3393-4E40-9603-E9BB621EEBD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6A0130FA-138A-4275-88A8-AA13F0EA4E5B}" type="pres">
      <dgm:prSet presAssocID="{E9A2A2ED-3393-4E40-9603-E9BB621EEBDF}" presName="dummyMaxCanvas" presStyleCnt="0"/>
      <dgm:spPr/>
      <dgm:t>
        <a:bodyPr/>
        <a:lstStyle/>
        <a:p>
          <a:endParaRPr lang="mk-MK"/>
        </a:p>
      </dgm:t>
    </dgm:pt>
    <dgm:pt modelId="{D9E57072-A5C6-4270-A972-E2F8E3482B25}" type="pres">
      <dgm:prSet presAssocID="{E9A2A2ED-3393-4E40-9603-E9BB621EEBDF}" presName="parentComposite" presStyleCnt="0"/>
      <dgm:spPr/>
      <dgm:t>
        <a:bodyPr/>
        <a:lstStyle/>
        <a:p>
          <a:endParaRPr lang="mk-MK"/>
        </a:p>
      </dgm:t>
    </dgm:pt>
    <dgm:pt modelId="{8A657E9F-EC93-46FB-AC90-8EABAF6E1784}" type="pres">
      <dgm:prSet presAssocID="{E9A2A2ED-3393-4E40-9603-E9BB621EEBDF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mk-MK"/>
        </a:p>
      </dgm:t>
    </dgm:pt>
    <dgm:pt modelId="{A471F3E5-2963-4403-91FF-22CB08737C92}" type="pres">
      <dgm:prSet presAssocID="{E9A2A2ED-3393-4E40-9603-E9BB621EEBD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mk-MK"/>
        </a:p>
      </dgm:t>
    </dgm:pt>
    <dgm:pt modelId="{BE6ADC03-B0C5-4C78-A10E-5566FC3AF87A}" type="pres">
      <dgm:prSet presAssocID="{E9A2A2ED-3393-4E40-9603-E9BB621EEBDF}" presName="childrenComposite" presStyleCnt="0"/>
      <dgm:spPr/>
      <dgm:t>
        <a:bodyPr/>
        <a:lstStyle/>
        <a:p>
          <a:endParaRPr lang="mk-MK"/>
        </a:p>
      </dgm:t>
    </dgm:pt>
    <dgm:pt modelId="{3C36E96F-4735-44D4-A6EA-8002C1694D6B}" type="pres">
      <dgm:prSet presAssocID="{E9A2A2ED-3393-4E40-9603-E9BB621EEBDF}" presName="dummyMaxCanvas_ChildArea" presStyleCnt="0"/>
      <dgm:spPr/>
      <dgm:t>
        <a:bodyPr/>
        <a:lstStyle/>
        <a:p>
          <a:endParaRPr lang="mk-MK"/>
        </a:p>
      </dgm:t>
    </dgm:pt>
    <dgm:pt modelId="{79D7D5AB-17BB-486B-85C4-4C3912B6B2AC}" type="pres">
      <dgm:prSet presAssocID="{E9A2A2ED-3393-4E40-9603-E9BB621EEBDF}" presName="fulcrum" presStyleLbl="alignAccFollowNode1" presStyleIdx="2" presStyleCnt="4" custLinFactNeighborX="-7314" custLinFactNeighborY="45958"/>
      <dgm:spPr/>
      <dgm:t>
        <a:bodyPr/>
        <a:lstStyle/>
        <a:p>
          <a:endParaRPr lang="mk-MK"/>
        </a:p>
      </dgm:t>
    </dgm:pt>
    <dgm:pt modelId="{20457F17-DAB0-4DB8-AF10-25A6F9F14754}" type="pres">
      <dgm:prSet presAssocID="{E9A2A2ED-3393-4E40-9603-E9BB621EEBDF}" presName="balance_04" presStyleLbl="alignAccFollowNode1" presStyleIdx="3" presStyleCnt="4" custScaleX="164057" custScaleY="188873" custLinFactNeighborX="224" custLinFactNeighborY="43035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2D788B90-2617-43B1-9CB4-3D4362F2D268}" type="pres">
      <dgm:prSet presAssocID="{E9A2A2ED-3393-4E40-9603-E9BB621EEBDF}" presName="right_04_1" presStyleLbl="node1" presStyleIdx="0" presStyleCnt="4" custScaleX="342909" custScaleY="180958" custLinFactNeighborX="-2580" custLinFactNeighborY="-574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5D3CB3D6-7A85-4D04-92CA-67C4CE1239DA}" type="pres">
      <dgm:prSet presAssocID="{E9A2A2ED-3393-4E40-9603-E9BB621EEBDF}" presName="right_04_2" presStyleLbl="node1" presStyleIdx="1" presStyleCnt="4" custScaleX="261602" custScaleY="169442" custLinFactNeighborX="-429" custLinFactNeighborY="-5306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03DCE77E-2AA8-4431-B411-EC7718929F20}" type="pres">
      <dgm:prSet presAssocID="{E9A2A2ED-3393-4E40-9603-E9BB621EEBDF}" presName="right_04_3" presStyleLbl="node1" presStyleIdx="2" presStyleCnt="4" custScaleX="263154" custScaleY="148140" custLinFactNeighborX="23552" custLinFactNeighborY="-81171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B3AF6C31-36C9-45BE-A8BA-D891E9BF75C5}" type="pres">
      <dgm:prSet presAssocID="{E9A2A2ED-3393-4E40-9603-E9BB621EEBDF}" presName="right_04_4" presStyleLbl="node1" presStyleIdx="3" presStyleCnt="4" custScaleX="276313" custScaleY="199072" custLinFactY="-37148" custLinFactNeighborX="18744" custLinFactNeighborY="-100000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AC40FEDC-FC56-495C-9310-F7D2A255BB87}" type="presOf" srcId="{3DF635CF-F338-4714-8080-D66F26FFFD2C}" destId="{A471F3E5-2963-4403-91FF-22CB08737C92}" srcOrd="0" destOrd="0" presId="urn:microsoft.com/office/officeart/2005/8/layout/balance1"/>
    <dgm:cxn modelId="{D13295F8-44B7-43AE-A8E7-8E9BE99EDBD2}" srcId="{3DF635CF-F338-4714-8080-D66F26FFFD2C}" destId="{99011346-30BA-4EE1-A6ED-0784818FA208}" srcOrd="2" destOrd="0" parTransId="{6748111F-B72E-4061-BCCA-154CE37C8F0B}" sibTransId="{C306EB3F-710A-4804-BD95-73D164BD1BCA}"/>
    <dgm:cxn modelId="{EEA03C12-EE8A-474E-83CA-D9F47D58DC34}" srcId="{3DF635CF-F338-4714-8080-D66F26FFFD2C}" destId="{8517E798-4F12-4761-8BAC-CCF185024DF5}" srcOrd="0" destOrd="0" parTransId="{7A285D6D-AD05-488D-8D06-C4A0FB648BED}" sibTransId="{CD708FA3-DA81-45CD-825D-0966968F7614}"/>
    <dgm:cxn modelId="{1C436674-1610-489D-B793-31430D16347B}" type="presOf" srcId="{8021AA4C-FA00-4468-A31A-2D96648EF298}" destId="{B3AF6C31-36C9-45BE-A8BA-D891E9BF75C5}" srcOrd="0" destOrd="0" presId="urn:microsoft.com/office/officeart/2005/8/layout/balance1"/>
    <dgm:cxn modelId="{AEFC8CDB-AB81-4C56-BB90-BDFA05D26536}" type="presOf" srcId="{E9A2A2ED-3393-4E40-9603-E9BB621EEBDF}" destId="{25F4D231-79B3-4172-B83E-6326C61E7438}" srcOrd="0" destOrd="0" presId="urn:microsoft.com/office/officeart/2005/8/layout/balance1"/>
    <dgm:cxn modelId="{76671B17-304C-4783-A9BE-2BD821D15003}" srcId="{3DF635CF-F338-4714-8080-D66F26FFFD2C}" destId="{68348931-E1E7-462A-85D5-BEC56423BD6B}" srcOrd="1" destOrd="0" parTransId="{812A49D5-8E05-4B17-BD53-84E9030B451C}" sibTransId="{4A35576D-33D8-4159-B1A4-3C650C086610}"/>
    <dgm:cxn modelId="{90A9BED6-E5AD-425B-8FE7-085D86972246}" type="presOf" srcId="{99011346-30BA-4EE1-A6ED-0784818FA208}" destId="{03DCE77E-2AA8-4431-B411-EC7718929F20}" srcOrd="0" destOrd="0" presId="urn:microsoft.com/office/officeart/2005/8/layout/balance1"/>
    <dgm:cxn modelId="{413FB922-7103-4BD4-B971-1857A8A66E2C}" srcId="{E9A2A2ED-3393-4E40-9603-E9BB621EEBDF}" destId="{3DF635CF-F338-4714-8080-D66F26FFFD2C}" srcOrd="1" destOrd="0" parTransId="{55C013B7-71F9-4CC9-805A-927FCE63EA55}" sibTransId="{5F2CDBDD-CC6B-4AF3-8F31-04731B061A28}"/>
    <dgm:cxn modelId="{F0C00B39-C2F5-4057-9A93-879C87237402}" srcId="{3DF635CF-F338-4714-8080-D66F26FFFD2C}" destId="{8021AA4C-FA00-4468-A31A-2D96648EF298}" srcOrd="3" destOrd="0" parTransId="{754D1EB4-F485-43CE-8A7E-AB13FDC25D9C}" sibTransId="{22ECF68C-FDF1-4CAA-BBAC-F8F01A23190B}"/>
    <dgm:cxn modelId="{D1FB04B6-74F7-4D67-BC8C-2480556A0C63}" type="presOf" srcId="{A5A7D838-A1EB-4219-9E48-3E75129E9793}" destId="{8A657E9F-EC93-46FB-AC90-8EABAF6E1784}" srcOrd="0" destOrd="0" presId="urn:microsoft.com/office/officeart/2005/8/layout/balance1"/>
    <dgm:cxn modelId="{FEF5C61E-A27F-40D3-8CE3-97C65B569EA3}" type="presOf" srcId="{68348931-E1E7-462A-85D5-BEC56423BD6B}" destId="{5D3CB3D6-7A85-4D04-92CA-67C4CE1239DA}" srcOrd="0" destOrd="0" presId="urn:microsoft.com/office/officeart/2005/8/layout/balance1"/>
    <dgm:cxn modelId="{9C3704E2-BB5D-45A0-9461-D2900E64058C}" type="presOf" srcId="{8517E798-4F12-4761-8BAC-CCF185024DF5}" destId="{2D788B90-2617-43B1-9CB4-3D4362F2D268}" srcOrd="0" destOrd="0" presId="urn:microsoft.com/office/officeart/2005/8/layout/balance1"/>
    <dgm:cxn modelId="{AFF1EE3C-16E4-49B7-9F3D-0608F65ECA7B}" srcId="{E9A2A2ED-3393-4E40-9603-E9BB621EEBDF}" destId="{A5A7D838-A1EB-4219-9E48-3E75129E9793}" srcOrd="0" destOrd="0" parTransId="{AECC61BF-7781-43A2-8DD5-49F062298066}" sibTransId="{8E48EF2B-F7F4-4B91-AE64-8A0174968309}"/>
    <dgm:cxn modelId="{C242E082-94C6-4526-B9D7-6A5052F83C57}" type="presParOf" srcId="{25F4D231-79B3-4172-B83E-6326C61E7438}" destId="{6A0130FA-138A-4275-88A8-AA13F0EA4E5B}" srcOrd="0" destOrd="0" presId="urn:microsoft.com/office/officeart/2005/8/layout/balance1"/>
    <dgm:cxn modelId="{B2AE2BB0-5DEE-42B0-849A-416E3A47C7D6}" type="presParOf" srcId="{25F4D231-79B3-4172-B83E-6326C61E7438}" destId="{D9E57072-A5C6-4270-A972-E2F8E3482B25}" srcOrd="1" destOrd="0" presId="urn:microsoft.com/office/officeart/2005/8/layout/balance1"/>
    <dgm:cxn modelId="{BDBC723E-FCE4-437F-8FDE-46045C191E1B}" type="presParOf" srcId="{D9E57072-A5C6-4270-A972-E2F8E3482B25}" destId="{8A657E9F-EC93-46FB-AC90-8EABAF6E1784}" srcOrd="0" destOrd="0" presId="urn:microsoft.com/office/officeart/2005/8/layout/balance1"/>
    <dgm:cxn modelId="{9B654AD2-D07D-44F6-A253-14CF41E3BF95}" type="presParOf" srcId="{D9E57072-A5C6-4270-A972-E2F8E3482B25}" destId="{A471F3E5-2963-4403-91FF-22CB08737C92}" srcOrd="1" destOrd="0" presId="urn:microsoft.com/office/officeart/2005/8/layout/balance1"/>
    <dgm:cxn modelId="{4FA140E1-E9C7-4914-84F6-92CEFDD9911E}" type="presParOf" srcId="{25F4D231-79B3-4172-B83E-6326C61E7438}" destId="{BE6ADC03-B0C5-4C78-A10E-5566FC3AF87A}" srcOrd="2" destOrd="0" presId="urn:microsoft.com/office/officeart/2005/8/layout/balance1"/>
    <dgm:cxn modelId="{10343325-0FC6-46EA-9D5C-699E7096BFA2}" type="presParOf" srcId="{BE6ADC03-B0C5-4C78-A10E-5566FC3AF87A}" destId="{3C36E96F-4735-44D4-A6EA-8002C1694D6B}" srcOrd="0" destOrd="0" presId="urn:microsoft.com/office/officeart/2005/8/layout/balance1"/>
    <dgm:cxn modelId="{6B35BEB3-9D39-44B4-8606-450D627F76E9}" type="presParOf" srcId="{BE6ADC03-B0C5-4C78-A10E-5566FC3AF87A}" destId="{79D7D5AB-17BB-486B-85C4-4C3912B6B2AC}" srcOrd="1" destOrd="0" presId="urn:microsoft.com/office/officeart/2005/8/layout/balance1"/>
    <dgm:cxn modelId="{5A1AABD4-477F-4C97-BC9F-9911B18F6289}" type="presParOf" srcId="{BE6ADC03-B0C5-4C78-A10E-5566FC3AF87A}" destId="{20457F17-DAB0-4DB8-AF10-25A6F9F14754}" srcOrd="2" destOrd="0" presId="urn:microsoft.com/office/officeart/2005/8/layout/balance1"/>
    <dgm:cxn modelId="{A258C43C-7BE8-4539-8742-79E3D56A8812}" type="presParOf" srcId="{BE6ADC03-B0C5-4C78-A10E-5566FC3AF87A}" destId="{2D788B90-2617-43B1-9CB4-3D4362F2D268}" srcOrd="3" destOrd="0" presId="urn:microsoft.com/office/officeart/2005/8/layout/balance1"/>
    <dgm:cxn modelId="{A44AB88B-3E53-44A5-86CE-352EBE69F6BA}" type="presParOf" srcId="{BE6ADC03-B0C5-4C78-A10E-5566FC3AF87A}" destId="{5D3CB3D6-7A85-4D04-92CA-67C4CE1239DA}" srcOrd="4" destOrd="0" presId="urn:microsoft.com/office/officeart/2005/8/layout/balance1"/>
    <dgm:cxn modelId="{E5701F1D-0978-4248-AEB1-8FE98A7C7F38}" type="presParOf" srcId="{BE6ADC03-B0C5-4C78-A10E-5566FC3AF87A}" destId="{03DCE77E-2AA8-4431-B411-EC7718929F20}" srcOrd="5" destOrd="0" presId="urn:microsoft.com/office/officeart/2005/8/layout/balance1"/>
    <dgm:cxn modelId="{AE026B83-6220-4BCC-8540-8FEB3B29AA49}" type="presParOf" srcId="{BE6ADC03-B0C5-4C78-A10E-5566FC3AF87A}" destId="{B3AF6C31-36C9-45BE-A8BA-D891E9BF75C5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349DB-9781-4BCD-9378-0C2BE1F4B28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k-MK"/>
        </a:p>
      </dgm:t>
    </dgm:pt>
    <dgm:pt modelId="{DB22E51D-465E-47E6-BEAD-655A8CEEB2BC}">
      <dgm:prSet phldrT="[Text]"/>
      <dgm:spPr/>
      <dgm:t>
        <a:bodyPr/>
        <a:lstStyle/>
        <a:p>
          <a:r>
            <a:rPr lang="en-US" dirty="0" smtClean="0"/>
            <a:t>addiction and a disease</a:t>
          </a:r>
        </a:p>
      </dgm:t>
    </dgm:pt>
    <dgm:pt modelId="{482695A2-A21F-4744-9655-A0DDE98E4988}" type="parTrans" cxnId="{D0D25DB1-C184-43B8-AC45-9177324BE0AA}">
      <dgm:prSet/>
      <dgm:spPr/>
      <dgm:t>
        <a:bodyPr/>
        <a:lstStyle/>
        <a:p>
          <a:endParaRPr lang="mk-MK"/>
        </a:p>
      </dgm:t>
    </dgm:pt>
    <dgm:pt modelId="{4FBCC183-8A8D-497E-A761-6DA09D267321}" type="sibTrans" cxnId="{D0D25DB1-C184-43B8-AC45-9177324BE0AA}">
      <dgm:prSet/>
      <dgm:spPr/>
      <dgm:t>
        <a:bodyPr/>
        <a:lstStyle/>
        <a:p>
          <a:endParaRPr lang="mk-MK"/>
        </a:p>
      </dgm:t>
    </dgm:pt>
    <dgm:pt modelId="{065F9F01-30A3-4CD0-BE68-E2E5675F7311}">
      <dgm:prSet phldrT="[Text]"/>
      <dgm:spPr/>
      <dgm:t>
        <a:bodyPr/>
        <a:lstStyle/>
        <a:p>
          <a:r>
            <a:rPr lang="en-US" dirty="0" smtClean="0"/>
            <a:t>disciplinary infraction or a crime</a:t>
          </a:r>
        </a:p>
      </dgm:t>
    </dgm:pt>
    <dgm:pt modelId="{AB248F2A-5BBE-436A-BDF1-CE6BDF153F3C}" type="parTrans" cxnId="{8469350E-2C1D-4A1C-92ED-9888E4D37744}">
      <dgm:prSet/>
      <dgm:spPr/>
      <dgm:t>
        <a:bodyPr/>
        <a:lstStyle/>
        <a:p>
          <a:endParaRPr lang="mk-MK"/>
        </a:p>
      </dgm:t>
    </dgm:pt>
    <dgm:pt modelId="{3D103D8C-1BEA-4BC3-8DD2-76EF48D6F34B}" type="sibTrans" cxnId="{8469350E-2C1D-4A1C-92ED-9888E4D37744}">
      <dgm:prSet/>
      <dgm:spPr/>
      <dgm:t>
        <a:bodyPr/>
        <a:lstStyle/>
        <a:p>
          <a:endParaRPr lang="mk-MK"/>
        </a:p>
      </dgm:t>
    </dgm:pt>
    <dgm:pt modelId="{68595012-09D1-4A24-9973-4AAB6AB5767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medical  support</a:t>
          </a:r>
          <a:endParaRPr lang="mk-MK" sz="2400" dirty="0" smtClean="0"/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700" dirty="0"/>
        </a:p>
      </dgm:t>
    </dgm:pt>
    <dgm:pt modelId="{8B4A25F6-9054-4C69-A3E0-0537C7EED440}" type="parTrans" cxnId="{EF7C9BA4-7E22-4EFB-B202-D85DC78AFB51}">
      <dgm:prSet/>
      <dgm:spPr/>
      <dgm:t>
        <a:bodyPr/>
        <a:lstStyle/>
        <a:p>
          <a:endParaRPr lang="mk-MK"/>
        </a:p>
      </dgm:t>
    </dgm:pt>
    <dgm:pt modelId="{70807DF3-BD2A-4528-AE42-357D4BC5443E}" type="sibTrans" cxnId="{EF7C9BA4-7E22-4EFB-B202-D85DC78AFB51}">
      <dgm:prSet/>
      <dgm:spPr/>
      <dgm:t>
        <a:bodyPr/>
        <a:lstStyle/>
        <a:p>
          <a:endParaRPr lang="mk-MK"/>
        </a:p>
      </dgm:t>
    </dgm:pt>
    <dgm:pt modelId="{0BC17255-5BD3-4A80-87DC-0D9EBE5E1C5D}">
      <dgm:prSet custT="1"/>
      <dgm:spPr/>
      <dgm:t>
        <a:bodyPr/>
        <a:lstStyle/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smtClean="0"/>
            <a:t>legal labeling </a:t>
          </a:r>
          <a:endParaRPr lang="mk-MK" sz="2800" dirty="0"/>
        </a:p>
      </dgm:t>
    </dgm:pt>
    <dgm:pt modelId="{8D7F163A-D441-49A5-894C-7E52F7090C13}" type="parTrans" cxnId="{8221B2AD-8761-444D-B72F-72720364CC51}">
      <dgm:prSet/>
      <dgm:spPr/>
      <dgm:t>
        <a:bodyPr/>
        <a:lstStyle/>
        <a:p>
          <a:endParaRPr lang="mk-MK"/>
        </a:p>
      </dgm:t>
    </dgm:pt>
    <dgm:pt modelId="{6C2E9EAD-CFA9-4BCC-870D-430295CA8ECD}" type="sibTrans" cxnId="{8221B2AD-8761-444D-B72F-72720364CC51}">
      <dgm:prSet/>
      <dgm:spPr/>
      <dgm:t>
        <a:bodyPr/>
        <a:lstStyle/>
        <a:p>
          <a:endParaRPr lang="mk-MK"/>
        </a:p>
      </dgm:t>
    </dgm:pt>
    <dgm:pt modelId="{02425FAD-4420-4FC8-A2B7-CDA1A7A47500}">
      <dgm:prSet custT="1"/>
      <dgm:spPr/>
      <dgm:t>
        <a:bodyPr/>
        <a:lstStyle/>
        <a:p>
          <a:r>
            <a:rPr lang="en-US" sz="2400" dirty="0" smtClean="0"/>
            <a:t>Informal and formal systems of social care  with varying degrees of discretion</a:t>
          </a:r>
          <a:endParaRPr lang="mk-MK" sz="2400" dirty="0"/>
        </a:p>
      </dgm:t>
    </dgm:pt>
    <dgm:pt modelId="{9EDF3DBD-56B3-4DF8-B4F7-EA3116D76E25}" type="parTrans" cxnId="{AD94AA84-A485-4B94-B35A-61C99B7FCCAD}">
      <dgm:prSet/>
      <dgm:spPr/>
      <dgm:t>
        <a:bodyPr/>
        <a:lstStyle/>
        <a:p>
          <a:endParaRPr lang="mk-MK"/>
        </a:p>
      </dgm:t>
    </dgm:pt>
    <dgm:pt modelId="{5A7B8995-AAE8-43FC-BBBC-3217BBD5AC8C}" type="sibTrans" cxnId="{AD94AA84-A485-4B94-B35A-61C99B7FCCAD}">
      <dgm:prSet/>
      <dgm:spPr/>
      <dgm:t>
        <a:bodyPr/>
        <a:lstStyle/>
        <a:p>
          <a:endParaRPr lang="mk-MK"/>
        </a:p>
      </dgm:t>
    </dgm:pt>
    <dgm:pt modelId="{DB9DB443-6402-4CCA-B55F-B6534C2AC86F}">
      <dgm:prSet custT="1"/>
      <dgm:spPr/>
      <dgm:t>
        <a:bodyPr/>
        <a:lstStyle/>
        <a:p>
          <a:r>
            <a:rPr lang="en-US" sz="2400" dirty="0" smtClean="0"/>
            <a:t>different types of deviant behavior warrant different types of social control</a:t>
          </a:r>
          <a:endParaRPr lang="mk-MK" sz="2400" dirty="0"/>
        </a:p>
      </dgm:t>
    </dgm:pt>
    <dgm:pt modelId="{72F9046A-DF63-4CB9-91CD-050C22450788}" type="parTrans" cxnId="{5C7DB1B3-1E7C-45A1-AC7F-BF4C1B5D52A9}">
      <dgm:prSet/>
      <dgm:spPr/>
      <dgm:t>
        <a:bodyPr/>
        <a:lstStyle/>
        <a:p>
          <a:endParaRPr lang="mk-MK"/>
        </a:p>
      </dgm:t>
    </dgm:pt>
    <dgm:pt modelId="{AE5E81A9-2301-4534-BD61-C394EBE73F57}" type="sibTrans" cxnId="{5C7DB1B3-1E7C-45A1-AC7F-BF4C1B5D52A9}">
      <dgm:prSet/>
      <dgm:spPr/>
      <dgm:t>
        <a:bodyPr/>
        <a:lstStyle/>
        <a:p>
          <a:endParaRPr lang="mk-MK"/>
        </a:p>
      </dgm:t>
    </dgm:pt>
    <dgm:pt modelId="{9EC258FE-5C30-4B1B-9E82-F7F1A65FEBAB}">
      <dgm:prSet custT="1"/>
      <dgm:spPr/>
      <dgm:t>
        <a:bodyPr/>
        <a:lstStyle/>
        <a:p>
          <a:r>
            <a:rPr lang="en-GB" sz="3100" dirty="0" smtClean="0"/>
            <a:t> </a:t>
          </a:r>
          <a:r>
            <a:rPr lang="en-GB" sz="2800" dirty="0" smtClean="0"/>
            <a:t>l</a:t>
          </a:r>
          <a:r>
            <a:rPr lang="en-US" sz="2800" dirty="0" smtClean="0"/>
            <a:t>juvenile justice system</a:t>
          </a:r>
          <a:endParaRPr lang="mk-MK" sz="2800" dirty="0"/>
        </a:p>
      </dgm:t>
    </dgm:pt>
    <dgm:pt modelId="{5FB39F49-33D3-4202-94BA-DFEFE395AA7D}" type="parTrans" cxnId="{92BB5698-2C7E-46DA-8980-1B3B271D6657}">
      <dgm:prSet/>
      <dgm:spPr/>
      <dgm:t>
        <a:bodyPr/>
        <a:lstStyle/>
        <a:p>
          <a:endParaRPr lang="mk-MK"/>
        </a:p>
      </dgm:t>
    </dgm:pt>
    <dgm:pt modelId="{953F0CE9-208C-4C8F-8884-EB82236BDCE6}" type="sibTrans" cxnId="{92BB5698-2C7E-46DA-8980-1B3B271D6657}">
      <dgm:prSet/>
      <dgm:spPr/>
      <dgm:t>
        <a:bodyPr/>
        <a:lstStyle/>
        <a:p>
          <a:endParaRPr lang="mk-MK"/>
        </a:p>
      </dgm:t>
    </dgm:pt>
    <dgm:pt modelId="{C9E63AB3-D3DA-4D63-917C-BC513C1213FF}">
      <dgm:prSet custT="1"/>
      <dgm:spPr/>
      <dgm:t>
        <a:bodyPr/>
        <a:lstStyle/>
        <a:p>
          <a:r>
            <a:rPr lang="en-US" sz="3100" dirty="0" smtClean="0"/>
            <a:t> </a:t>
          </a:r>
          <a:r>
            <a:rPr lang="en-US" sz="2800" dirty="0" smtClean="0"/>
            <a:t>adult criminal justice system.</a:t>
          </a:r>
          <a:endParaRPr lang="mk-MK" sz="2800" dirty="0"/>
        </a:p>
      </dgm:t>
    </dgm:pt>
    <dgm:pt modelId="{C1DF9E30-6305-4E79-8BF5-7CF997575BE5}" type="parTrans" cxnId="{89AF7074-EA5E-4345-B1A0-A4E104131ECE}">
      <dgm:prSet/>
      <dgm:spPr/>
      <dgm:t>
        <a:bodyPr/>
        <a:lstStyle/>
        <a:p>
          <a:endParaRPr lang="mk-MK"/>
        </a:p>
      </dgm:t>
    </dgm:pt>
    <dgm:pt modelId="{96DC54D2-2D3A-4238-B66D-751D9101BC35}" type="sibTrans" cxnId="{89AF7074-EA5E-4345-B1A0-A4E104131ECE}">
      <dgm:prSet/>
      <dgm:spPr/>
      <dgm:t>
        <a:bodyPr/>
        <a:lstStyle/>
        <a:p>
          <a:endParaRPr lang="mk-MK"/>
        </a:p>
      </dgm:t>
    </dgm:pt>
    <dgm:pt modelId="{071AC912-ADF7-49EC-949D-DB460A33EF47}" type="pres">
      <dgm:prSet presAssocID="{CE3349DB-9781-4BCD-9378-0C2BE1F4B2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mk-MK"/>
        </a:p>
      </dgm:t>
    </dgm:pt>
    <dgm:pt modelId="{47783D70-8E0B-4389-9CC4-333BC9C0E91F}" type="pres">
      <dgm:prSet presAssocID="{DB22E51D-465E-47E6-BEAD-655A8CEEB2BC}" presName="root" presStyleCnt="0"/>
      <dgm:spPr/>
    </dgm:pt>
    <dgm:pt modelId="{A5DAC659-917C-459D-A0B2-EBA87F584788}" type="pres">
      <dgm:prSet presAssocID="{DB22E51D-465E-47E6-BEAD-655A8CEEB2BC}" presName="rootComposite" presStyleCnt="0"/>
      <dgm:spPr/>
    </dgm:pt>
    <dgm:pt modelId="{747194EC-2591-4CDB-BAA6-188B62FBA2B9}" type="pres">
      <dgm:prSet presAssocID="{DB22E51D-465E-47E6-BEAD-655A8CEEB2BC}" presName="rootText" presStyleLbl="node1" presStyleIdx="0" presStyleCnt="2" custLinFactNeighborX="-56948" custLinFactNeighborY="4607"/>
      <dgm:spPr/>
      <dgm:t>
        <a:bodyPr/>
        <a:lstStyle/>
        <a:p>
          <a:endParaRPr lang="mk-MK"/>
        </a:p>
      </dgm:t>
    </dgm:pt>
    <dgm:pt modelId="{BA8713DE-0F90-4305-8ADE-E5D46C4DBDE9}" type="pres">
      <dgm:prSet presAssocID="{DB22E51D-465E-47E6-BEAD-655A8CEEB2BC}" presName="rootConnector" presStyleLbl="node1" presStyleIdx="0" presStyleCnt="2"/>
      <dgm:spPr/>
      <dgm:t>
        <a:bodyPr/>
        <a:lstStyle/>
        <a:p>
          <a:endParaRPr lang="mk-MK"/>
        </a:p>
      </dgm:t>
    </dgm:pt>
    <dgm:pt modelId="{502D9368-8EAC-4A3D-B4EB-2AEB0FD140F7}" type="pres">
      <dgm:prSet presAssocID="{DB22E51D-465E-47E6-BEAD-655A8CEEB2BC}" presName="childShape" presStyleCnt="0"/>
      <dgm:spPr/>
    </dgm:pt>
    <dgm:pt modelId="{B24E3DD9-CFFD-47A6-9DAA-F019EB1160D2}" type="pres">
      <dgm:prSet presAssocID="{8B4A25F6-9054-4C69-A3E0-0537C7EED440}" presName="Name13" presStyleLbl="parChTrans1D2" presStyleIdx="0" presStyleCnt="6"/>
      <dgm:spPr/>
      <dgm:t>
        <a:bodyPr/>
        <a:lstStyle/>
        <a:p>
          <a:endParaRPr lang="mk-MK"/>
        </a:p>
      </dgm:t>
    </dgm:pt>
    <dgm:pt modelId="{94155634-C914-47C0-94B8-2A117ED46A27}" type="pres">
      <dgm:prSet presAssocID="{68595012-09D1-4A24-9973-4AAB6AB57671}" presName="childText" presStyleLbl="bgAcc1" presStyleIdx="0" presStyleCnt="6" custScaleX="213876" custScaleY="110821" custLinFactNeighborX="-31934" custLinFactNeighborY="2265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C26988BF-94F3-4FB7-A804-69CD49B318D2}" type="pres">
      <dgm:prSet presAssocID="{9EDF3DBD-56B3-4DF8-B4F7-EA3116D76E25}" presName="Name13" presStyleLbl="parChTrans1D2" presStyleIdx="1" presStyleCnt="6"/>
      <dgm:spPr/>
      <dgm:t>
        <a:bodyPr/>
        <a:lstStyle/>
        <a:p>
          <a:endParaRPr lang="mk-MK"/>
        </a:p>
      </dgm:t>
    </dgm:pt>
    <dgm:pt modelId="{EECAFFF8-EF52-4264-B02C-CAEDD0591751}" type="pres">
      <dgm:prSet presAssocID="{02425FAD-4420-4FC8-A2B7-CDA1A7A47500}" presName="childText" presStyleLbl="bgAcc1" presStyleIdx="1" presStyleCnt="6" custScaleX="213411" custScaleY="129430" custLinFactNeighborX="-31934" custLinFactNeighborY="2181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3476E9FD-C6E5-43E0-BE1B-B49A3DA8F826}" type="pres">
      <dgm:prSet presAssocID="{72F9046A-DF63-4CB9-91CD-050C22450788}" presName="Name13" presStyleLbl="parChTrans1D2" presStyleIdx="2" presStyleCnt="6"/>
      <dgm:spPr/>
      <dgm:t>
        <a:bodyPr/>
        <a:lstStyle/>
        <a:p>
          <a:endParaRPr lang="mk-MK"/>
        </a:p>
      </dgm:t>
    </dgm:pt>
    <dgm:pt modelId="{01B9F809-84E9-435E-8CA0-D50A7DA0D435}" type="pres">
      <dgm:prSet presAssocID="{DB9DB443-6402-4CCA-B55F-B6534C2AC86F}" presName="childText" presStyleLbl="bgAcc1" presStyleIdx="2" presStyleCnt="6" custScaleX="223903" custScaleY="146243" custLinFactNeighborX="-31934" custLinFactNeighborY="-346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1C60624A-4166-4CB7-AD54-B4104FC7760D}" type="pres">
      <dgm:prSet presAssocID="{065F9F01-30A3-4CD0-BE68-E2E5675F7311}" presName="root" presStyleCnt="0"/>
      <dgm:spPr/>
    </dgm:pt>
    <dgm:pt modelId="{80A19969-210A-4406-B499-EC900EB6E4F3}" type="pres">
      <dgm:prSet presAssocID="{065F9F01-30A3-4CD0-BE68-E2E5675F7311}" presName="rootComposite" presStyleCnt="0"/>
      <dgm:spPr/>
    </dgm:pt>
    <dgm:pt modelId="{F2D9A0E5-7415-47DC-A4A3-B32F7DA25F0C}" type="pres">
      <dgm:prSet presAssocID="{065F9F01-30A3-4CD0-BE68-E2E5675F7311}" presName="rootText" presStyleLbl="node1" presStyleIdx="1" presStyleCnt="2"/>
      <dgm:spPr/>
      <dgm:t>
        <a:bodyPr/>
        <a:lstStyle/>
        <a:p>
          <a:endParaRPr lang="mk-MK"/>
        </a:p>
      </dgm:t>
    </dgm:pt>
    <dgm:pt modelId="{B065D20F-95FF-4AE4-9E87-0F892AA5E451}" type="pres">
      <dgm:prSet presAssocID="{065F9F01-30A3-4CD0-BE68-E2E5675F7311}" presName="rootConnector" presStyleLbl="node1" presStyleIdx="1" presStyleCnt="2"/>
      <dgm:spPr/>
      <dgm:t>
        <a:bodyPr/>
        <a:lstStyle/>
        <a:p>
          <a:endParaRPr lang="mk-MK"/>
        </a:p>
      </dgm:t>
    </dgm:pt>
    <dgm:pt modelId="{5D8C830A-DD15-4211-911B-D53F74BDC56B}" type="pres">
      <dgm:prSet presAssocID="{065F9F01-30A3-4CD0-BE68-E2E5675F7311}" presName="childShape" presStyleCnt="0"/>
      <dgm:spPr/>
    </dgm:pt>
    <dgm:pt modelId="{7BF9D9C3-9EDF-48D6-AF70-54FF7367ECC4}" type="pres">
      <dgm:prSet presAssocID="{8D7F163A-D441-49A5-894C-7E52F7090C13}" presName="Name13" presStyleLbl="parChTrans1D2" presStyleIdx="3" presStyleCnt="6"/>
      <dgm:spPr/>
      <dgm:t>
        <a:bodyPr/>
        <a:lstStyle/>
        <a:p>
          <a:endParaRPr lang="mk-MK"/>
        </a:p>
      </dgm:t>
    </dgm:pt>
    <dgm:pt modelId="{D8DE9AE0-3BA8-4FF5-A9DA-1028BDFA03CA}" type="pres">
      <dgm:prSet presAssocID="{0BC17255-5BD3-4A80-87DC-0D9EBE5E1C5D}" presName="childText" presStyleLbl="bgAcc1" presStyleIdx="3" presStyleCnt="6" custScaleX="17528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BB4EFC33-3CA7-47EA-9516-43ED843BCC6C}" type="pres">
      <dgm:prSet presAssocID="{5FB39F49-33D3-4202-94BA-DFEFE395AA7D}" presName="Name13" presStyleLbl="parChTrans1D2" presStyleIdx="4" presStyleCnt="6"/>
      <dgm:spPr/>
      <dgm:t>
        <a:bodyPr/>
        <a:lstStyle/>
        <a:p>
          <a:endParaRPr lang="mk-MK"/>
        </a:p>
      </dgm:t>
    </dgm:pt>
    <dgm:pt modelId="{C5BFB262-65E8-4101-BA74-E4BB31F7AC16}" type="pres">
      <dgm:prSet presAssocID="{9EC258FE-5C30-4B1B-9E82-F7F1A65FEBAB}" presName="childText" presStyleLbl="bgAcc1" presStyleIdx="4" presStyleCnt="6" custScaleX="18421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A52394B8-415C-4365-9FA8-A685A61C8FCA}" type="pres">
      <dgm:prSet presAssocID="{C1DF9E30-6305-4E79-8BF5-7CF997575BE5}" presName="Name13" presStyleLbl="parChTrans1D2" presStyleIdx="5" presStyleCnt="6"/>
      <dgm:spPr/>
      <dgm:t>
        <a:bodyPr/>
        <a:lstStyle/>
        <a:p>
          <a:endParaRPr lang="mk-MK"/>
        </a:p>
      </dgm:t>
    </dgm:pt>
    <dgm:pt modelId="{35D0E0DD-0630-4CAA-AAC3-193D59BFC040}" type="pres">
      <dgm:prSet presAssocID="{C9E63AB3-D3DA-4D63-917C-BC513C1213FF}" presName="childText" presStyleLbl="bgAcc1" presStyleIdx="5" presStyleCnt="6" custScaleX="18421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5C7DB1B3-1E7C-45A1-AC7F-BF4C1B5D52A9}" srcId="{DB22E51D-465E-47E6-BEAD-655A8CEEB2BC}" destId="{DB9DB443-6402-4CCA-B55F-B6534C2AC86F}" srcOrd="2" destOrd="0" parTransId="{72F9046A-DF63-4CB9-91CD-050C22450788}" sibTransId="{AE5E81A9-2301-4534-BD61-C394EBE73F57}"/>
    <dgm:cxn modelId="{EC2BBB16-ED18-4198-9EE3-8E449874F2CC}" type="presOf" srcId="{02425FAD-4420-4FC8-A2B7-CDA1A7A47500}" destId="{EECAFFF8-EF52-4264-B02C-CAEDD0591751}" srcOrd="0" destOrd="0" presId="urn:microsoft.com/office/officeart/2005/8/layout/hierarchy3"/>
    <dgm:cxn modelId="{E249273D-7E20-4A4B-B60F-48631E32CFCA}" type="presOf" srcId="{065F9F01-30A3-4CD0-BE68-E2E5675F7311}" destId="{F2D9A0E5-7415-47DC-A4A3-B32F7DA25F0C}" srcOrd="0" destOrd="0" presId="urn:microsoft.com/office/officeart/2005/8/layout/hierarchy3"/>
    <dgm:cxn modelId="{538E9129-B576-4549-831B-8423B1B581E8}" type="presOf" srcId="{8D7F163A-D441-49A5-894C-7E52F7090C13}" destId="{7BF9D9C3-9EDF-48D6-AF70-54FF7367ECC4}" srcOrd="0" destOrd="0" presId="urn:microsoft.com/office/officeart/2005/8/layout/hierarchy3"/>
    <dgm:cxn modelId="{7F783ECD-B560-4A57-AB83-B996D22804EC}" type="presOf" srcId="{5FB39F49-33D3-4202-94BA-DFEFE395AA7D}" destId="{BB4EFC33-3CA7-47EA-9516-43ED843BCC6C}" srcOrd="0" destOrd="0" presId="urn:microsoft.com/office/officeart/2005/8/layout/hierarchy3"/>
    <dgm:cxn modelId="{AD94AA84-A485-4B94-B35A-61C99B7FCCAD}" srcId="{DB22E51D-465E-47E6-BEAD-655A8CEEB2BC}" destId="{02425FAD-4420-4FC8-A2B7-CDA1A7A47500}" srcOrd="1" destOrd="0" parTransId="{9EDF3DBD-56B3-4DF8-B4F7-EA3116D76E25}" sibTransId="{5A7B8995-AAE8-43FC-BBBC-3217BBD5AC8C}"/>
    <dgm:cxn modelId="{92BB5698-2C7E-46DA-8980-1B3B271D6657}" srcId="{065F9F01-30A3-4CD0-BE68-E2E5675F7311}" destId="{9EC258FE-5C30-4B1B-9E82-F7F1A65FEBAB}" srcOrd="1" destOrd="0" parTransId="{5FB39F49-33D3-4202-94BA-DFEFE395AA7D}" sibTransId="{953F0CE9-208C-4C8F-8884-EB82236BDCE6}"/>
    <dgm:cxn modelId="{8A2FDF2D-324B-49F6-BA25-7A0EA856C09E}" type="presOf" srcId="{9EC258FE-5C30-4B1B-9E82-F7F1A65FEBAB}" destId="{C5BFB262-65E8-4101-BA74-E4BB31F7AC16}" srcOrd="0" destOrd="0" presId="urn:microsoft.com/office/officeart/2005/8/layout/hierarchy3"/>
    <dgm:cxn modelId="{D5336BF6-195F-418E-BDB6-91E4D10FF219}" type="presOf" srcId="{72F9046A-DF63-4CB9-91CD-050C22450788}" destId="{3476E9FD-C6E5-43E0-BE1B-B49A3DA8F826}" srcOrd="0" destOrd="0" presId="urn:microsoft.com/office/officeart/2005/8/layout/hierarchy3"/>
    <dgm:cxn modelId="{9277BE9B-3257-4C43-905D-F47794FEE640}" type="presOf" srcId="{9EDF3DBD-56B3-4DF8-B4F7-EA3116D76E25}" destId="{C26988BF-94F3-4FB7-A804-69CD49B318D2}" srcOrd="0" destOrd="0" presId="urn:microsoft.com/office/officeart/2005/8/layout/hierarchy3"/>
    <dgm:cxn modelId="{8469350E-2C1D-4A1C-92ED-9888E4D37744}" srcId="{CE3349DB-9781-4BCD-9378-0C2BE1F4B286}" destId="{065F9F01-30A3-4CD0-BE68-E2E5675F7311}" srcOrd="1" destOrd="0" parTransId="{AB248F2A-5BBE-436A-BDF1-CE6BDF153F3C}" sibTransId="{3D103D8C-1BEA-4BC3-8DD2-76EF48D6F34B}"/>
    <dgm:cxn modelId="{F09E091D-7D2B-4514-975C-0FCACA76EFD6}" type="presOf" srcId="{DB9DB443-6402-4CCA-B55F-B6534C2AC86F}" destId="{01B9F809-84E9-435E-8CA0-D50A7DA0D435}" srcOrd="0" destOrd="0" presId="urn:microsoft.com/office/officeart/2005/8/layout/hierarchy3"/>
    <dgm:cxn modelId="{4D35464C-E69A-4C11-A737-D7C0D081B6C9}" type="presOf" srcId="{CE3349DB-9781-4BCD-9378-0C2BE1F4B286}" destId="{071AC912-ADF7-49EC-949D-DB460A33EF47}" srcOrd="0" destOrd="0" presId="urn:microsoft.com/office/officeart/2005/8/layout/hierarchy3"/>
    <dgm:cxn modelId="{D0D25DB1-C184-43B8-AC45-9177324BE0AA}" srcId="{CE3349DB-9781-4BCD-9378-0C2BE1F4B286}" destId="{DB22E51D-465E-47E6-BEAD-655A8CEEB2BC}" srcOrd="0" destOrd="0" parTransId="{482695A2-A21F-4744-9655-A0DDE98E4988}" sibTransId="{4FBCC183-8A8D-497E-A761-6DA09D267321}"/>
    <dgm:cxn modelId="{6D8FD75D-EFDB-49C2-831B-E2BC49CE2D7D}" type="presOf" srcId="{8B4A25F6-9054-4C69-A3E0-0537C7EED440}" destId="{B24E3DD9-CFFD-47A6-9DAA-F019EB1160D2}" srcOrd="0" destOrd="0" presId="urn:microsoft.com/office/officeart/2005/8/layout/hierarchy3"/>
    <dgm:cxn modelId="{A367F652-CC79-427F-A954-F5B6E33673E9}" type="presOf" srcId="{DB22E51D-465E-47E6-BEAD-655A8CEEB2BC}" destId="{747194EC-2591-4CDB-BAA6-188B62FBA2B9}" srcOrd="0" destOrd="0" presId="urn:microsoft.com/office/officeart/2005/8/layout/hierarchy3"/>
    <dgm:cxn modelId="{0693E658-0BD3-4706-A50C-1E4C33B1B36D}" type="presOf" srcId="{C1DF9E30-6305-4E79-8BF5-7CF997575BE5}" destId="{A52394B8-415C-4365-9FA8-A685A61C8FCA}" srcOrd="0" destOrd="0" presId="urn:microsoft.com/office/officeart/2005/8/layout/hierarchy3"/>
    <dgm:cxn modelId="{EF7C9BA4-7E22-4EFB-B202-D85DC78AFB51}" srcId="{DB22E51D-465E-47E6-BEAD-655A8CEEB2BC}" destId="{68595012-09D1-4A24-9973-4AAB6AB57671}" srcOrd="0" destOrd="0" parTransId="{8B4A25F6-9054-4C69-A3E0-0537C7EED440}" sibTransId="{70807DF3-BD2A-4528-AE42-357D4BC5443E}"/>
    <dgm:cxn modelId="{6D54B2A4-4DE7-4020-996B-A3AAFBBA46AA}" type="presOf" srcId="{DB22E51D-465E-47E6-BEAD-655A8CEEB2BC}" destId="{BA8713DE-0F90-4305-8ADE-E5D46C4DBDE9}" srcOrd="1" destOrd="0" presId="urn:microsoft.com/office/officeart/2005/8/layout/hierarchy3"/>
    <dgm:cxn modelId="{A86C9F2C-55E0-44BA-9555-A8DAA7297D3C}" type="presOf" srcId="{065F9F01-30A3-4CD0-BE68-E2E5675F7311}" destId="{B065D20F-95FF-4AE4-9E87-0F892AA5E451}" srcOrd="1" destOrd="0" presId="urn:microsoft.com/office/officeart/2005/8/layout/hierarchy3"/>
    <dgm:cxn modelId="{C4BF4BDF-B4F9-462C-A1FD-DF0B24E9C1E6}" type="presOf" srcId="{C9E63AB3-D3DA-4D63-917C-BC513C1213FF}" destId="{35D0E0DD-0630-4CAA-AAC3-193D59BFC040}" srcOrd="0" destOrd="0" presId="urn:microsoft.com/office/officeart/2005/8/layout/hierarchy3"/>
    <dgm:cxn modelId="{89AF7074-EA5E-4345-B1A0-A4E104131ECE}" srcId="{065F9F01-30A3-4CD0-BE68-E2E5675F7311}" destId="{C9E63AB3-D3DA-4D63-917C-BC513C1213FF}" srcOrd="2" destOrd="0" parTransId="{C1DF9E30-6305-4E79-8BF5-7CF997575BE5}" sibTransId="{96DC54D2-2D3A-4238-B66D-751D9101BC35}"/>
    <dgm:cxn modelId="{22213AB3-FF61-4FDD-9809-6C03E059753C}" type="presOf" srcId="{0BC17255-5BD3-4A80-87DC-0D9EBE5E1C5D}" destId="{D8DE9AE0-3BA8-4FF5-A9DA-1028BDFA03CA}" srcOrd="0" destOrd="0" presId="urn:microsoft.com/office/officeart/2005/8/layout/hierarchy3"/>
    <dgm:cxn modelId="{8221B2AD-8761-444D-B72F-72720364CC51}" srcId="{065F9F01-30A3-4CD0-BE68-E2E5675F7311}" destId="{0BC17255-5BD3-4A80-87DC-0D9EBE5E1C5D}" srcOrd="0" destOrd="0" parTransId="{8D7F163A-D441-49A5-894C-7E52F7090C13}" sibTransId="{6C2E9EAD-CFA9-4BCC-870D-430295CA8ECD}"/>
    <dgm:cxn modelId="{A0294EA0-F6F1-4017-9D85-7F71B41021EA}" type="presOf" srcId="{68595012-09D1-4A24-9973-4AAB6AB57671}" destId="{94155634-C914-47C0-94B8-2A117ED46A27}" srcOrd="0" destOrd="0" presId="urn:microsoft.com/office/officeart/2005/8/layout/hierarchy3"/>
    <dgm:cxn modelId="{1731DBDB-8BC4-46A8-99D2-C801E9A0A660}" type="presParOf" srcId="{071AC912-ADF7-49EC-949D-DB460A33EF47}" destId="{47783D70-8E0B-4389-9CC4-333BC9C0E91F}" srcOrd="0" destOrd="0" presId="urn:microsoft.com/office/officeart/2005/8/layout/hierarchy3"/>
    <dgm:cxn modelId="{CF91FBB6-9600-434F-852C-FEEB1081C23A}" type="presParOf" srcId="{47783D70-8E0B-4389-9CC4-333BC9C0E91F}" destId="{A5DAC659-917C-459D-A0B2-EBA87F584788}" srcOrd="0" destOrd="0" presId="urn:microsoft.com/office/officeart/2005/8/layout/hierarchy3"/>
    <dgm:cxn modelId="{A2A18A40-1A42-4D97-86AD-728E8FD3D041}" type="presParOf" srcId="{A5DAC659-917C-459D-A0B2-EBA87F584788}" destId="{747194EC-2591-4CDB-BAA6-188B62FBA2B9}" srcOrd="0" destOrd="0" presId="urn:microsoft.com/office/officeart/2005/8/layout/hierarchy3"/>
    <dgm:cxn modelId="{1CB9A924-F78F-45B8-9A39-03CBD2AB4833}" type="presParOf" srcId="{A5DAC659-917C-459D-A0B2-EBA87F584788}" destId="{BA8713DE-0F90-4305-8ADE-E5D46C4DBDE9}" srcOrd="1" destOrd="0" presId="urn:microsoft.com/office/officeart/2005/8/layout/hierarchy3"/>
    <dgm:cxn modelId="{27EF78D7-1ED7-439E-8093-FA479F6A62B9}" type="presParOf" srcId="{47783D70-8E0B-4389-9CC4-333BC9C0E91F}" destId="{502D9368-8EAC-4A3D-B4EB-2AEB0FD140F7}" srcOrd="1" destOrd="0" presId="urn:microsoft.com/office/officeart/2005/8/layout/hierarchy3"/>
    <dgm:cxn modelId="{38DE8262-BA18-4799-A182-F41E06590C98}" type="presParOf" srcId="{502D9368-8EAC-4A3D-B4EB-2AEB0FD140F7}" destId="{B24E3DD9-CFFD-47A6-9DAA-F019EB1160D2}" srcOrd="0" destOrd="0" presId="urn:microsoft.com/office/officeart/2005/8/layout/hierarchy3"/>
    <dgm:cxn modelId="{BAE7B63E-7CC9-4DE1-B09F-41FB0AEB7157}" type="presParOf" srcId="{502D9368-8EAC-4A3D-B4EB-2AEB0FD140F7}" destId="{94155634-C914-47C0-94B8-2A117ED46A27}" srcOrd="1" destOrd="0" presId="urn:microsoft.com/office/officeart/2005/8/layout/hierarchy3"/>
    <dgm:cxn modelId="{D9867B30-C5B9-4007-BB78-3D935C938898}" type="presParOf" srcId="{502D9368-8EAC-4A3D-B4EB-2AEB0FD140F7}" destId="{C26988BF-94F3-4FB7-A804-69CD49B318D2}" srcOrd="2" destOrd="0" presId="urn:microsoft.com/office/officeart/2005/8/layout/hierarchy3"/>
    <dgm:cxn modelId="{5F0D6519-310F-4073-A0FF-9BC6FD3CBFAE}" type="presParOf" srcId="{502D9368-8EAC-4A3D-B4EB-2AEB0FD140F7}" destId="{EECAFFF8-EF52-4264-B02C-CAEDD0591751}" srcOrd="3" destOrd="0" presId="urn:microsoft.com/office/officeart/2005/8/layout/hierarchy3"/>
    <dgm:cxn modelId="{04C54820-1758-479E-AA6D-B5F185CE2CCA}" type="presParOf" srcId="{502D9368-8EAC-4A3D-B4EB-2AEB0FD140F7}" destId="{3476E9FD-C6E5-43E0-BE1B-B49A3DA8F826}" srcOrd="4" destOrd="0" presId="urn:microsoft.com/office/officeart/2005/8/layout/hierarchy3"/>
    <dgm:cxn modelId="{33EAF4B9-2A69-4D73-AF4B-D23DD2FC6621}" type="presParOf" srcId="{502D9368-8EAC-4A3D-B4EB-2AEB0FD140F7}" destId="{01B9F809-84E9-435E-8CA0-D50A7DA0D435}" srcOrd="5" destOrd="0" presId="urn:microsoft.com/office/officeart/2005/8/layout/hierarchy3"/>
    <dgm:cxn modelId="{FFADB618-5F01-4CE1-9B54-F7DF8911C785}" type="presParOf" srcId="{071AC912-ADF7-49EC-949D-DB460A33EF47}" destId="{1C60624A-4166-4CB7-AD54-B4104FC7760D}" srcOrd="1" destOrd="0" presId="urn:microsoft.com/office/officeart/2005/8/layout/hierarchy3"/>
    <dgm:cxn modelId="{7D4613F2-7E34-47B9-B823-33363E3E1CF4}" type="presParOf" srcId="{1C60624A-4166-4CB7-AD54-B4104FC7760D}" destId="{80A19969-210A-4406-B499-EC900EB6E4F3}" srcOrd="0" destOrd="0" presId="urn:microsoft.com/office/officeart/2005/8/layout/hierarchy3"/>
    <dgm:cxn modelId="{0B9E612A-28A6-4341-8E8D-8CBC101B3DB2}" type="presParOf" srcId="{80A19969-210A-4406-B499-EC900EB6E4F3}" destId="{F2D9A0E5-7415-47DC-A4A3-B32F7DA25F0C}" srcOrd="0" destOrd="0" presId="urn:microsoft.com/office/officeart/2005/8/layout/hierarchy3"/>
    <dgm:cxn modelId="{2C7617BC-5D90-466E-9E16-EF77837F6C99}" type="presParOf" srcId="{80A19969-210A-4406-B499-EC900EB6E4F3}" destId="{B065D20F-95FF-4AE4-9E87-0F892AA5E451}" srcOrd="1" destOrd="0" presId="urn:microsoft.com/office/officeart/2005/8/layout/hierarchy3"/>
    <dgm:cxn modelId="{BEEF3523-9C12-4959-BEE5-D719A2C80837}" type="presParOf" srcId="{1C60624A-4166-4CB7-AD54-B4104FC7760D}" destId="{5D8C830A-DD15-4211-911B-D53F74BDC56B}" srcOrd="1" destOrd="0" presId="urn:microsoft.com/office/officeart/2005/8/layout/hierarchy3"/>
    <dgm:cxn modelId="{7D243345-32BE-4244-A8A2-46FB0E81CB87}" type="presParOf" srcId="{5D8C830A-DD15-4211-911B-D53F74BDC56B}" destId="{7BF9D9C3-9EDF-48D6-AF70-54FF7367ECC4}" srcOrd="0" destOrd="0" presId="urn:microsoft.com/office/officeart/2005/8/layout/hierarchy3"/>
    <dgm:cxn modelId="{12EE8B12-2B26-4870-9EA7-C23B1790909D}" type="presParOf" srcId="{5D8C830A-DD15-4211-911B-D53F74BDC56B}" destId="{D8DE9AE0-3BA8-4FF5-A9DA-1028BDFA03CA}" srcOrd="1" destOrd="0" presId="urn:microsoft.com/office/officeart/2005/8/layout/hierarchy3"/>
    <dgm:cxn modelId="{25BEA7C1-1C22-437A-A37D-46D7AB305528}" type="presParOf" srcId="{5D8C830A-DD15-4211-911B-D53F74BDC56B}" destId="{BB4EFC33-3CA7-47EA-9516-43ED843BCC6C}" srcOrd="2" destOrd="0" presId="urn:microsoft.com/office/officeart/2005/8/layout/hierarchy3"/>
    <dgm:cxn modelId="{FCCD4980-6884-46C9-90A0-4730D1CC02BA}" type="presParOf" srcId="{5D8C830A-DD15-4211-911B-D53F74BDC56B}" destId="{C5BFB262-65E8-4101-BA74-E4BB31F7AC16}" srcOrd="3" destOrd="0" presId="urn:microsoft.com/office/officeart/2005/8/layout/hierarchy3"/>
    <dgm:cxn modelId="{3024E61C-B31C-4664-B3D2-0E6988B4A3A3}" type="presParOf" srcId="{5D8C830A-DD15-4211-911B-D53F74BDC56B}" destId="{A52394B8-415C-4365-9FA8-A685A61C8FCA}" srcOrd="4" destOrd="0" presId="urn:microsoft.com/office/officeart/2005/8/layout/hierarchy3"/>
    <dgm:cxn modelId="{2DA47C26-47A9-4D8D-A328-06D9F55ADC45}" type="presParOf" srcId="{5D8C830A-DD15-4211-911B-D53F74BDC56B}" destId="{35D0E0DD-0630-4CAA-AAC3-193D59BFC04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693D26-8512-4033-BAB8-57E8536A6CCD}" type="doc">
      <dgm:prSet loTypeId="urn:microsoft.com/office/officeart/2005/8/layout/matrix2" loCatId="matrix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mk-MK"/>
        </a:p>
      </dgm:t>
    </dgm:pt>
    <dgm:pt modelId="{DADDA5B4-23C2-4233-9D61-47BECEF2748F}">
      <dgm:prSet phldrT="[Text]" custT="1"/>
      <dgm:spPr/>
      <dgm:t>
        <a:bodyPr/>
        <a:lstStyle/>
        <a:p>
          <a:r>
            <a:rPr lang="en-US" sz="2800" b="1" dirty="0" smtClean="0"/>
            <a:t>Discrimination</a:t>
          </a:r>
          <a:endParaRPr lang="mk-MK" sz="2800" b="1" dirty="0"/>
        </a:p>
      </dgm:t>
    </dgm:pt>
    <dgm:pt modelId="{A5DB8BF1-15B7-44FB-BE80-07F7A0A66D86}" type="parTrans" cxnId="{E4165DAA-B75F-4E7E-A3A8-5667249A73C4}">
      <dgm:prSet/>
      <dgm:spPr/>
      <dgm:t>
        <a:bodyPr/>
        <a:lstStyle/>
        <a:p>
          <a:endParaRPr lang="mk-MK"/>
        </a:p>
      </dgm:t>
    </dgm:pt>
    <dgm:pt modelId="{A6925091-8EE3-44EE-B944-D2FDFDFF052D}" type="sibTrans" cxnId="{E4165DAA-B75F-4E7E-A3A8-5667249A73C4}">
      <dgm:prSet/>
      <dgm:spPr/>
      <dgm:t>
        <a:bodyPr/>
        <a:lstStyle/>
        <a:p>
          <a:endParaRPr lang="mk-MK"/>
        </a:p>
      </dgm:t>
    </dgm:pt>
    <dgm:pt modelId="{AE1872BA-C6A6-45CD-B944-822AEC629D6D}">
      <dgm:prSet phldrT="[Text]" custT="1"/>
      <dgm:spPr/>
      <dgm:t>
        <a:bodyPr/>
        <a:lstStyle/>
        <a:p>
          <a:r>
            <a:rPr lang="en-US" sz="2800" b="1" dirty="0" smtClean="0"/>
            <a:t>Poverty</a:t>
          </a:r>
          <a:endParaRPr lang="mk-MK" sz="2800" b="1" dirty="0"/>
        </a:p>
      </dgm:t>
    </dgm:pt>
    <dgm:pt modelId="{F262DCA0-36B0-497B-BE87-4E00F27B1BDB}" type="parTrans" cxnId="{51777339-84D6-47F5-9046-A85E4FFB9AD5}">
      <dgm:prSet/>
      <dgm:spPr/>
      <dgm:t>
        <a:bodyPr/>
        <a:lstStyle/>
        <a:p>
          <a:endParaRPr lang="mk-MK"/>
        </a:p>
      </dgm:t>
    </dgm:pt>
    <dgm:pt modelId="{2A4C3C0F-FEC6-4382-B155-FD2B0732687E}" type="sibTrans" cxnId="{51777339-84D6-47F5-9046-A85E4FFB9AD5}">
      <dgm:prSet/>
      <dgm:spPr/>
      <dgm:t>
        <a:bodyPr/>
        <a:lstStyle/>
        <a:p>
          <a:endParaRPr lang="mk-MK"/>
        </a:p>
      </dgm:t>
    </dgm:pt>
    <dgm:pt modelId="{01988030-F4D0-48F0-B071-9EA5DFDE9B31}">
      <dgm:prSet phldrT="[Text]" custT="1"/>
      <dgm:spPr/>
      <dgm:t>
        <a:bodyPr/>
        <a:lstStyle/>
        <a:p>
          <a:r>
            <a:rPr lang="en-US" sz="2800" b="1" dirty="0" smtClean="0"/>
            <a:t>Economic and social disadvantages</a:t>
          </a:r>
          <a:endParaRPr lang="mk-MK" sz="2800" b="1" dirty="0"/>
        </a:p>
      </dgm:t>
    </dgm:pt>
    <dgm:pt modelId="{BE67A169-7CB9-46B1-98DA-225F39207CED}" type="parTrans" cxnId="{15629777-01B0-46EA-9119-0788D5853225}">
      <dgm:prSet/>
      <dgm:spPr/>
      <dgm:t>
        <a:bodyPr/>
        <a:lstStyle/>
        <a:p>
          <a:endParaRPr lang="mk-MK"/>
        </a:p>
      </dgm:t>
    </dgm:pt>
    <dgm:pt modelId="{7AF65D78-AA87-4EA1-9F44-104D22346F4D}" type="sibTrans" cxnId="{15629777-01B0-46EA-9119-0788D5853225}">
      <dgm:prSet/>
      <dgm:spPr/>
      <dgm:t>
        <a:bodyPr/>
        <a:lstStyle/>
        <a:p>
          <a:endParaRPr lang="mk-MK"/>
        </a:p>
      </dgm:t>
    </dgm:pt>
    <dgm:pt modelId="{1D009720-80C6-4368-9FEC-FC0F35CA1793}">
      <dgm:prSet phldrT="[Text]" custT="1"/>
      <dgm:spPr/>
      <dgm:t>
        <a:bodyPr/>
        <a:lstStyle/>
        <a:p>
          <a:r>
            <a:rPr lang="en-US" sz="2800" b="1" dirty="0" smtClean="0"/>
            <a:t>Social exclusion</a:t>
          </a:r>
          <a:endParaRPr lang="mk-MK" sz="2800" b="1" dirty="0"/>
        </a:p>
      </dgm:t>
    </dgm:pt>
    <dgm:pt modelId="{73C6AF8B-2F7E-4C52-A0E1-68041826FA41}" type="parTrans" cxnId="{DFC730F5-4EA3-4E48-B7DD-8A96322C2580}">
      <dgm:prSet/>
      <dgm:spPr/>
      <dgm:t>
        <a:bodyPr/>
        <a:lstStyle/>
        <a:p>
          <a:endParaRPr lang="mk-MK"/>
        </a:p>
      </dgm:t>
    </dgm:pt>
    <dgm:pt modelId="{B88F7588-7623-4B55-AAD4-56B829358B31}" type="sibTrans" cxnId="{DFC730F5-4EA3-4E48-B7DD-8A96322C2580}">
      <dgm:prSet/>
      <dgm:spPr/>
      <dgm:t>
        <a:bodyPr/>
        <a:lstStyle/>
        <a:p>
          <a:endParaRPr lang="mk-MK"/>
        </a:p>
      </dgm:t>
    </dgm:pt>
    <dgm:pt modelId="{9DA9E438-0E9E-4BAF-B3B4-E3E3A5AB1037}" type="pres">
      <dgm:prSet presAssocID="{F3693D26-8512-4033-BAB8-57E8536A6CC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8F639BE6-2D34-42CE-84E1-906702F6F5A2}" type="pres">
      <dgm:prSet presAssocID="{F3693D26-8512-4033-BAB8-57E8536A6CCD}" presName="axisShape" presStyleLbl="bgShp" presStyleIdx="0" presStyleCnt="1"/>
      <dgm:spPr/>
    </dgm:pt>
    <dgm:pt modelId="{C35C1815-E3AF-456F-9C3A-84BA0E771ECA}" type="pres">
      <dgm:prSet presAssocID="{F3693D26-8512-4033-BAB8-57E8536A6CCD}" presName="rect1" presStyleLbl="node1" presStyleIdx="0" presStyleCnt="4" custScaleX="150359" custLinFactNeighborX="-27902" custLinFactNeighborY="-7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E576A32E-6F6B-4AEF-A26E-E17D3F6E3526}" type="pres">
      <dgm:prSet presAssocID="{F3693D26-8512-4033-BAB8-57E8536A6CCD}" presName="rect2" presStyleLbl="node1" presStyleIdx="1" presStyleCnt="4" custScaleX="152692" custLinFactNeighborX="31572" custLinFactNeighborY="-3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A5A9847F-1B7C-4C13-85AB-68A202A03F73}" type="pres">
      <dgm:prSet presAssocID="{F3693D26-8512-4033-BAB8-57E8536A6CCD}" presName="rect3" presStyleLbl="node1" presStyleIdx="2" presStyleCnt="4" custScaleX="148749" custLinFactNeighborX="-25359" custLinFactNeighborY="2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3C46FF7D-CA3D-4D39-8BA0-8751A6A93475}" type="pres">
      <dgm:prSet presAssocID="{F3693D26-8512-4033-BAB8-57E8536A6CCD}" presName="rect4" presStyleLbl="node1" presStyleIdx="3" presStyleCnt="4" custScaleX="149243" custLinFactNeighborX="28985" custLinFactNeighborY="2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53CBE0F3-3E30-4DB7-9D2B-A5B1238DD5C7}" type="presOf" srcId="{DADDA5B4-23C2-4233-9D61-47BECEF2748F}" destId="{C35C1815-E3AF-456F-9C3A-84BA0E771ECA}" srcOrd="0" destOrd="0" presId="urn:microsoft.com/office/officeart/2005/8/layout/matrix2"/>
    <dgm:cxn modelId="{6E3D8030-82D0-4DE6-BC46-ED7F50475BE8}" type="presOf" srcId="{AE1872BA-C6A6-45CD-B944-822AEC629D6D}" destId="{E576A32E-6F6B-4AEF-A26E-E17D3F6E3526}" srcOrd="0" destOrd="0" presId="urn:microsoft.com/office/officeart/2005/8/layout/matrix2"/>
    <dgm:cxn modelId="{E4165DAA-B75F-4E7E-A3A8-5667249A73C4}" srcId="{F3693D26-8512-4033-BAB8-57E8536A6CCD}" destId="{DADDA5B4-23C2-4233-9D61-47BECEF2748F}" srcOrd="0" destOrd="0" parTransId="{A5DB8BF1-15B7-44FB-BE80-07F7A0A66D86}" sibTransId="{A6925091-8EE3-44EE-B944-D2FDFDFF052D}"/>
    <dgm:cxn modelId="{15629777-01B0-46EA-9119-0788D5853225}" srcId="{F3693D26-8512-4033-BAB8-57E8536A6CCD}" destId="{01988030-F4D0-48F0-B071-9EA5DFDE9B31}" srcOrd="2" destOrd="0" parTransId="{BE67A169-7CB9-46B1-98DA-225F39207CED}" sibTransId="{7AF65D78-AA87-4EA1-9F44-104D22346F4D}"/>
    <dgm:cxn modelId="{E03B6B24-0C7A-487D-97A3-65C23AC70E79}" type="presOf" srcId="{F3693D26-8512-4033-BAB8-57E8536A6CCD}" destId="{9DA9E438-0E9E-4BAF-B3B4-E3E3A5AB1037}" srcOrd="0" destOrd="0" presId="urn:microsoft.com/office/officeart/2005/8/layout/matrix2"/>
    <dgm:cxn modelId="{310EFCFE-0A47-404D-8F70-660472441EBE}" type="presOf" srcId="{01988030-F4D0-48F0-B071-9EA5DFDE9B31}" destId="{A5A9847F-1B7C-4C13-85AB-68A202A03F73}" srcOrd="0" destOrd="0" presId="urn:microsoft.com/office/officeart/2005/8/layout/matrix2"/>
    <dgm:cxn modelId="{DFC730F5-4EA3-4E48-B7DD-8A96322C2580}" srcId="{F3693D26-8512-4033-BAB8-57E8536A6CCD}" destId="{1D009720-80C6-4368-9FEC-FC0F35CA1793}" srcOrd="3" destOrd="0" parTransId="{73C6AF8B-2F7E-4C52-A0E1-68041826FA41}" sibTransId="{B88F7588-7623-4B55-AAD4-56B829358B31}"/>
    <dgm:cxn modelId="{51777339-84D6-47F5-9046-A85E4FFB9AD5}" srcId="{F3693D26-8512-4033-BAB8-57E8536A6CCD}" destId="{AE1872BA-C6A6-45CD-B944-822AEC629D6D}" srcOrd="1" destOrd="0" parTransId="{F262DCA0-36B0-497B-BE87-4E00F27B1BDB}" sibTransId="{2A4C3C0F-FEC6-4382-B155-FD2B0732687E}"/>
    <dgm:cxn modelId="{F95EEC89-C6B1-4301-A59B-EBC09FB82009}" type="presOf" srcId="{1D009720-80C6-4368-9FEC-FC0F35CA1793}" destId="{3C46FF7D-CA3D-4D39-8BA0-8751A6A93475}" srcOrd="0" destOrd="0" presId="urn:microsoft.com/office/officeart/2005/8/layout/matrix2"/>
    <dgm:cxn modelId="{25DBA4AE-8B1A-45B6-B516-0F69DB30A6E1}" type="presParOf" srcId="{9DA9E438-0E9E-4BAF-B3B4-E3E3A5AB1037}" destId="{8F639BE6-2D34-42CE-84E1-906702F6F5A2}" srcOrd="0" destOrd="0" presId="urn:microsoft.com/office/officeart/2005/8/layout/matrix2"/>
    <dgm:cxn modelId="{AD72B10D-B69E-4263-9AD3-F3D50BF86494}" type="presParOf" srcId="{9DA9E438-0E9E-4BAF-B3B4-E3E3A5AB1037}" destId="{C35C1815-E3AF-456F-9C3A-84BA0E771ECA}" srcOrd="1" destOrd="0" presId="urn:microsoft.com/office/officeart/2005/8/layout/matrix2"/>
    <dgm:cxn modelId="{D4D72CB3-BC99-4AA1-80A5-7D117105B447}" type="presParOf" srcId="{9DA9E438-0E9E-4BAF-B3B4-E3E3A5AB1037}" destId="{E576A32E-6F6B-4AEF-A26E-E17D3F6E3526}" srcOrd="2" destOrd="0" presId="urn:microsoft.com/office/officeart/2005/8/layout/matrix2"/>
    <dgm:cxn modelId="{9A861FBF-CCA7-44F0-8041-04E95F0C9441}" type="presParOf" srcId="{9DA9E438-0E9E-4BAF-B3B4-E3E3A5AB1037}" destId="{A5A9847F-1B7C-4C13-85AB-68A202A03F73}" srcOrd="3" destOrd="0" presId="urn:microsoft.com/office/officeart/2005/8/layout/matrix2"/>
    <dgm:cxn modelId="{ADAAD7AB-5BB8-4025-8F1F-A790320C351E}" type="presParOf" srcId="{9DA9E438-0E9E-4BAF-B3B4-E3E3A5AB1037}" destId="{3C46FF7D-CA3D-4D39-8BA0-8751A6A9347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C4599E-85CE-44E4-8EE3-BF5755450B46}" type="doc">
      <dgm:prSet loTypeId="urn:microsoft.com/office/officeart/2005/8/layout/process5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mk-MK"/>
        </a:p>
      </dgm:t>
    </dgm:pt>
    <dgm:pt modelId="{14ED8B76-06DC-404D-AFB7-CE69FD556A29}">
      <dgm:prSet phldrT="[Text]" custT="1"/>
      <dgm:spPr/>
      <dgm:t>
        <a:bodyPr/>
        <a:lstStyle/>
        <a:p>
          <a:r>
            <a:rPr lang="en-US" sz="2800" b="1" dirty="0" smtClean="0"/>
            <a:t>Institutional care -h</a:t>
          </a:r>
          <a:r>
            <a:rPr lang="mk-MK" sz="2800" b="1" dirty="0" smtClean="0"/>
            <a:t>eightened risk of violence </a:t>
          </a:r>
          <a:endParaRPr lang="en-US" sz="2800" b="1" dirty="0" smtClean="0"/>
        </a:p>
      </dgm:t>
    </dgm:pt>
    <dgm:pt modelId="{EBB319C4-ED6C-4AC8-879D-1640F1841017}" type="parTrans" cxnId="{748D9B53-778C-41E3-AAB7-6B8B7DBF48A8}">
      <dgm:prSet/>
      <dgm:spPr/>
      <dgm:t>
        <a:bodyPr/>
        <a:lstStyle/>
        <a:p>
          <a:endParaRPr lang="mk-MK"/>
        </a:p>
      </dgm:t>
    </dgm:pt>
    <dgm:pt modelId="{F2CD4B37-C3C1-4BE7-8F31-96A263801C12}" type="sibTrans" cxnId="{748D9B53-778C-41E3-AAB7-6B8B7DBF48A8}">
      <dgm:prSet/>
      <dgm:spPr/>
      <dgm:t>
        <a:bodyPr/>
        <a:lstStyle/>
        <a:p>
          <a:endParaRPr lang="mk-MK"/>
        </a:p>
      </dgm:t>
    </dgm:pt>
    <dgm:pt modelId="{3DBF9F86-4BC2-456F-B6AC-1BF21817AE11}">
      <dgm:prSet/>
      <dgm:spPr/>
      <dgm:t>
        <a:bodyPr/>
        <a:lstStyle/>
        <a:p>
          <a:r>
            <a:rPr lang="en-US" dirty="0" smtClean="0"/>
            <a:t>M</a:t>
          </a:r>
          <a:r>
            <a:rPr lang="mk-MK" dirty="0" smtClean="0"/>
            <a:t>illions of girls and boys grow up for substantial periods </a:t>
          </a:r>
          <a:r>
            <a:rPr lang="en-US" dirty="0" smtClean="0"/>
            <a:t> </a:t>
          </a:r>
          <a:r>
            <a:rPr lang="mk-MK" dirty="0" smtClean="0"/>
            <a:t>under the control and supervision of care authorities </a:t>
          </a:r>
          <a:endParaRPr lang="mk-MK" dirty="0"/>
        </a:p>
      </dgm:t>
    </dgm:pt>
    <dgm:pt modelId="{67981C21-00C2-422C-9C02-99BD5AE5F313}" type="parTrans" cxnId="{A79F257D-6C1F-4C08-B842-5221A95D6BF4}">
      <dgm:prSet/>
      <dgm:spPr/>
      <dgm:t>
        <a:bodyPr/>
        <a:lstStyle/>
        <a:p>
          <a:endParaRPr lang="mk-MK"/>
        </a:p>
      </dgm:t>
    </dgm:pt>
    <dgm:pt modelId="{C45777CB-1213-4A11-ADA3-FB45BFBBAA2A}" type="sibTrans" cxnId="{A79F257D-6C1F-4C08-B842-5221A95D6BF4}">
      <dgm:prSet/>
      <dgm:spPr/>
      <dgm:t>
        <a:bodyPr/>
        <a:lstStyle/>
        <a:p>
          <a:endParaRPr lang="mk-MK"/>
        </a:p>
      </dgm:t>
    </dgm:pt>
    <dgm:pt modelId="{BA5A19FB-5931-4756-ADB6-686E30A95757}">
      <dgm:prSet/>
      <dgm:spPr/>
      <dgm:t>
        <a:bodyPr/>
        <a:lstStyle/>
        <a:p>
          <a:r>
            <a:rPr lang="mk-MK" dirty="0" smtClean="0"/>
            <a:t>Children are institutionalised for a variety of reasons</a:t>
          </a:r>
          <a:endParaRPr lang="en-US" dirty="0" smtClean="0"/>
        </a:p>
        <a:p>
          <a:r>
            <a:rPr lang="en-US" dirty="0" smtClean="0"/>
            <a:t>(many of them based on poverty)</a:t>
          </a:r>
          <a:endParaRPr lang="mk-MK" dirty="0"/>
        </a:p>
      </dgm:t>
    </dgm:pt>
    <dgm:pt modelId="{10E591AF-2679-4667-BEF7-7425558A88CB}" type="parTrans" cxnId="{7B405181-B409-441D-8401-998B1DD62DCC}">
      <dgm:prSet/>
      <dgm:spPr/>
      <dgm:t>
        <a:bodyPr/>
        <a:lstStyle/>
        <a:p>
          <a:endParaRPr lang="mk-MK"/>
        </a:p>
      </dgm:t>
    </dgm:pt>
    <dgm:pt modelId="{13DDFB43-6C3D-48B3-8A0D-52D6890A42A4}" type="sibTrans" cxnId="{7B405181-B409-441D-8401-998B1DD62DCC}">
      <dgm:prSet/>
      <dgm:spPr/>
      <dgm:t>
        <a:bodyPr/>
        <a:lstStyle/>
        <a:p>
          <a:endParaRPr lang="mk-MK"/>
        </a:p>
      </dgm:t>
    </dgm:pt>
    <dgm:pt modelId="{33C4372F-AB3B-4BBD-A5FE-EEF448127971}" type="pres">
      <dgm:prSet presAssocID="{41C4599E-85CE-44E4-8EE3-BF5755450B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AAF0A84C-C438-4F46-9BCD-E5341675DBCD}" type="pres">
      <dgm:prSet presAssocID="{3DBF9F86-4BC2-456F-B6AC-1BF21817AE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3AF56585-7924-4D6B-BA49-D163C2D7333F}" type="pres">
      <dgm:prSet presAssocID="{C45777CB-1213-4A11-ADA3-FB45BFBBAA2A}" presName="sibTrans" presStyleLbl="sibTrans2D1" presStyleIdx="0" presStyleCnt="2"/>
      <dgm:spPr/>
      <dgm:t>
        <a:bodyPr/>
        <a:lstStyle/>
        <a:p>
          <a:endParaRPr lang="mk-MK"/>
        </a:p>
      </dgm:t>
    </dgm:pt>
    <dgm:pt modelId="{5768AE7E-3C99-491B-B49F-455822571AF9}" type="pres">
      <dgm:prSet presAssocID="{C45777CB-1213-4A11-ADA3-FB45BFBBAA2A}" presName="connectorText" presStyleLbl="sibTrans2D1" presStyleIdx="0" presStyleCnt="2"/>
      <dgm:spPr/>
      <dgm:t>
        <a:bodyPr/>
        <a:lstStyle/>
        <a:p>
          <a:endParaRPr lang="mk-MK"/>
        </a:p>
      </dgm:t>
    </dgm:pt>
    <dgm:pt modelId="{938D740B-BB17-4442-81FD-7F229CB8B507}" type="pres">
      <dgm:prSet presAssocID="{BA5A19FB-5931-4756-ADB6-686E30A957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3CDBAA59-60C4-4487-BC62-924CAFD63DAD}" type="pres">
      <dgm:prSet presAssocID="{13DDFB43-6C3D-48B3-8A0D-52D6890A42A4}" presName="sibTrans" presStyleLbl="sibTrans2D1" presStyleIdx="1" presStyleCnt="2"/>
      <dgm:spPr/>
      <dgm:t>
        <a:bodyPr/>
        <a:lstStyle/>
        <a:p>
          <a:endParaRPr lang="mk-MK"/>
        </a:p>
      </dgm:t>
    </dgm:pt>
    <dgm:pt modelId="{65E2EB91-FCF6-44F3-95A7-DA93E8170E18}" type="pres">
      <dgm:prSet presAssocID="{13DDFB43-6C3D-48B3-8A0D-52D6890A42A4}" presName="connectorText" presStyleLbl="sibTrans2D1" presStyleIdx="1" presStyleCnt="2"/>
      <dgm:spPr/>
      <dgm:t>
        <a:bodyPr/>
        <a:lstStyle/>
        <a:p>
          <a:endParaRPr lang="mk-MK"/>
        </a:p>
      </dgm:t>
    </dgm:pt>
    <dgm:pt modelId="{1130973D-E389-42B2-9765-082FAB7443C8}" type="pres">
      <dgm:prSet presAssocID="{14ED8B76-06DC-404D-AFB7-CE69FD556A29}" presName="node" presStyleLbl="node1" presStyleIdx="2" presStyleCnt="3" custScaleX="170012" custLinFactNeighborX="-26894" custLinFactNeighborY="-2071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A79F257D-6C1F-4C08-B842-5221A95D6BF4}" srcId="{41C4599E-85CE-44E4-8EE3-BF5755450B46}" destId="{3DBF9F86-4BC2-456F-B6AC-1BF21817AE11}" srcOrd="0" destOrd="0" parTransId="{67981C21-00C2-422C-9C02-99BD5AE5F313}" sibTransId="{C45777CB-1213-4A11-ADA3-FB45BFBBAA2A}"/>
    <dgm:cxn modelId="{D7B586E9-7699-43AA-84C0-F0160B33FF32}" type="presOf" srcId="{3DBF9F86-4BC2-456F-B6AC-1BF21817AE11}" destId="{AAF0A84C-C438-4F46-9BCD-E5341675DBCD}" srcOrd="0" destOrd="0" presId="urn:microsoft.com/office/officeart/2005/8/layout/process5"/>
    <dgm:cxn modelId="{B560A1F8-22C0-4BB2-9EF4-990D84A6ADF6}" type="presOf" srcId="{13DDFB43-6C3D-48B3-8A0D-52D6890A42A4}" destId="{3CDBAA59-60C4-4487-BC62-924CAFD63DAD}" srcOrd="0" destOrd="0" presId="urn:microsoft.com/office/officeart/2005/8/layout/process5"/>
    <dgm:cxn modelId="{AC8226B6-8048-4775-B8BB-DC703E9E5B0D}" type="presOf" srcId="{41C4599E-85CE-44E4-8EE3-BF5755450B46}" destId="{33C4372F-AB3B-4BBD-A5FE-EEF448127971}" srcOrd="0" destOrd="0" presId="urn:microsoft.com/office/officeart/2005/8/layout/process5"/>
    <dgm:cxn modelId="{7B405181-B409-441D-8401-998B1DD62DCC}" srcId="{41C4599E-85CE-44E4-8EE3-BF5755450B46}" destId="{BA5A19FB-5931-4756-ADB6-686E30A95757}" srcOrd="1" destOrd="0" parTransId="{10E591AF-2679-4667-BEF7-7425558A88CB}" sibTransId="{13DDFB43-6C3D-48B3-8A0D-52D6890A42A4}"/>
    <dgm:cxn modelId="{E4834232-3355-4289-B10E-B1FEAA5CB1C8}" type="presOf" srcId="{C45777CB-1213-4A11-ADA3-FB45BFBBAA2A}" destId="{3AF56585-7924-4D6B-BA49-D163C2D7333F}" srcOrd="0" destOrd="0" presId="urn:microsoft.com/office/officeart/2005/8/layout/process5"/>
    <dgm:cxn modelId="{CFE983BE-8C86-4692-8CD8-66AF146F402F}" type="presOf" srcId="{BA5A19FB-5931-4756-ADB6-686E30A95757}" destId="{938D740B-BB17-4442-81FD-7F229CB8B507}" srcOrd="0" destOrd="0" presId="urn:microsoft.com/office/officeart/2005/8/layout/process5"/>
    <dgm:cxn modelId="{7005C2BC-1DEF-4E13-A8BA-21D2542E60B7}" type="presOf" srcId="{14ED8B76-06DC-404D-AFB7-CE69FD556A29}" destId="{1130973D-E389-42B2-9765-082FAB7443C8}" srcOrd="0" destOrd="0" presId="urn:microsoft.com/office/officeart/2005/8/layout/process5"/>
    <dgm:cxn modelId="{2BB0A5C2-999E-4063-A46E-97E6D8093504}" type="presOf" srcId="{C45777CB-1213-4A11-ADA3-FB45BFBBAA2A}" destId="{5768AE7E-3C99-491B-B49F-455822571AF9}" srcOrd="1" destOrd="0" presId="urn:microsoft.com/office/officeart/2005/8/layout/process5"/>
    <dgm:cxn modelId="{C18F6F9D-D794-473A-B02A-EEE9CA558171}" type="presOf" srcId="{13DDFB43-6C3D-48B3-8A0D-52D6890A42A4}" destId="{65E2EB91-FCF6-44F3-95A7-DA93E8170E18}" srcOrd="1" destOrd="0" presId="urn:microsoft.com/office/officeart/2005/8/layout/process5"/>
    <dgm:cxn modelId="{748D9B53-778C-41E3-AAB7-6B8B7DBF48A8}" srcId="{41C4599E-85CE-44E4-8EE3-BF5755450B46}" destId="{14ED8B76-06DC-404D-AFB7-CE69FD556A29}" srcOrd="2" destOrd="0" parTransId="{EBB319C4-ED6C-4AC8-879D-1640F1841017}" sibTransId="{F2CD4B37-C3C1-4BE7-8F31-96A263801C12}"/>
    <dgm:cxn modelId="{2DC105FD-B0AA-48AD-B44B-0983145B7B80}" type="presParOf" srcId="{33C4372F-AB3B-4BBD-A5FE-EEF448127971}" destId="{AAF0A84C-C438-4F46-9BCD-E5341675DBCD}" srcOrd="0" destOrd="0" presId="urn:microsoft.com/office/officeart/2005/8/layout/process5"/>
    <dgm:cxn modelId="{A87685D2-60FC-4E6E-8AFE-D48201231F2F}" type="presParOf" srcId="{33C4372F-AB3B-4BBD-A5FE-EEF448127971}" destId="{3AF56585-7924-4D6B-BA49-D163C2D7333F}" srcOrd="1" destOrd="0" presId="urn:microsoft.com/office/officeart/2005/8/layout/process5"/>
    <dgm:cxn modelId="{B3DEEC99-435F-4CAF-BC3D-A930E19CEFA1}" type="presParOf" srcId="{3AF56585-7924-4D6B-BA49-D163C2D7333F}" destId="{5768AE7E-3C99-491B-B49F-455822571AF9}" srcOrd="0" destOrd="0" presId="urn:microsoft.com/office/officeart/2005/8/layout/process5"/>
    <dgm:cxn modelId="{B72A898C-4E4C-4D73-B380-AA990D78B8A3}" type="presParOf" srcId="{33C4372F-AB3B-4BBD-A5FE-EEF448127971}" destId="{938D740B-BB17-4442-81FD-7F229CB8B507}" srcOrd="2" destOrd="0" presId="urn:microsoft.com/office/officeart/2005/8/layout/process5"/>
    <dgm:cxn modelId="{CAF0068E-469C-4D44-BF1B-6094976324DD}" type="presParOf" srcId="{33C4372F-AB3B-4BBD-A5FE-EEF448127971}" destId="{3CDBAA59-60C4-4487-BC62-924CAFD63DAD}" srcOrd="3" destOrd="0" presId="urn:microsoft.com/office/officeart/2005/8/layout/process5"/>
    <dgm:cxn modelId="{3687E4DF-9148-49E5-842F-B1FADAB63934}" type="presParOf" srcId="{3CDBAA59-60C4-4487-BC62-924CAFD63DAD}" destId="{65E2EB91-FCF6-44F3-95A7-DA93E8170E18}" srcOrd="0" destOrd="0" presId="urn:microsoft.com/office/officeart/2005/8/layout/process5"/>
    <dgm:cxn modelId="{FCD5953C-7DB5-4C8A-99A5-07281A1010E4}" type="presParOf" srcId="{33C4372F-AB3B-4BBD-A5FE-EEF448127971}" destId="{1130973D-E389-42B2-9765-082FAB7443C8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50FACA-EEF4-4BF6-8C0A-67927CE2D0E0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mk-MK"/>
        </a:p>
      </dgm:t>
    </dgm:pt>
    <dgm:pt modelId="{87316F3B-C9B1-42C2-947E-B04810FDF67C}">
      <dgm:prSet phldrT="[Text]" custT="1"/>
      <dgm:spPr/>
      <dgm:t>
        <a:bodyPr/>
        <a:lstStyle/>
        <a:p>
          <a:r>
            <a:rPr lang="en-GB" sz="2400" dirty="0" smtClean="0"/>
            <a:t>Zero tolerance in school policies</a:t>
          </a:r>
          <a:endParaRPr lang="mk-MK" sz="2400" dirty="0"/>
        </a:p>
      </dgm:t>
    </dgm:pt>
    <dgm:pt modelId="{5849F659-C093-4BF0-A1D3-D54FC7A2BDCF}" type="parTrans" cxnId="{0E5D60DD-D782-4C5F-9F45-101139DF055B}">
      <dgm:prSet/>
      <dgm:spPr/>
      <dgm:t>
        <a:bodyPr/>
        <a:lstStyle/>
        <a:p>
          <a:endParaRPr lang="mk-MK"/>
        </a:p>
      </dgm:t>
    </dgm:pt>
    <dgm:pt modelId="{935739BF-C3C8-404C-A2FC-E1EBF01AA869}" type="sibTrans" cxnId="{0E5D60DD-D782-4C5F-9F45-101139DF055B}">
      <dgm:prSet/>
      <dgm:spPr/>
      <dgm:t>
        <a:bodyPr/>
        <a:lstStyle/>
        <a:p>
          <a:endParaRPr lang="mk-MK"/>
        </a:p>
      </dgm:t>
    </dgm:pt>
    <dgm:pt modelId="{13C2A914-4681-49EB-9800-C01B96978A46}">
      <dgm:prSet phldrT="[Text]" custT="1"/>
      <dgm:spPr/>
      <dgm:t>
        <a:bodyPr/>
        <a:lstStyle/>
        <a:p>
          <a:r>
            <a:rPr lang="en-US" sz="2400" dirty="0" smtClean="0"/>
            <a:t>juvenile justice system rooted in </a:t>
          </a:r>
          <a:r>
            <a:rPr lang="en-US" sz="2400" dirty="0" err="1" smtClean="0"/>
            <a:t>racialized</a:t>
          </a:r>
          <a:r>
            <a:rPr lang="en-US" sz="2400" dirty="0" smtClean="0"/>
            <a:t> preoccupation</a:t>
          </a:r>
        </a:p>
        <a:p>
          <a:r>
            <a:rPr lang="en-US" sz="2400" dirty="0" smtClean="0"/>
            <a:t>with gangs </a:t>
          </a:r>
          <a:endParaRPr lang="mk-MK" sz="2400" dirty="0"/>
        </a:p>
      </dgm:t>
    </dgm:pt>
    <dgm:pt modelId="{D0ADFB93-8560-4330-B7CE-013999A4AAA9}" type="parTrans" cxnId="{BFCAD67C-F3E4-450F-BC6B-26041C2894B3}">
      <dgm:prSet/>
      <dgm:spPr/>
      <dgm:t>
        <a:bodyPr/>
        <a:lstStyle/>
        <a:p>
          <a:endParaRPr lang="mk-MK"/>
        </a:p>
      </dgm:t>
    </dgm:pt>
    <dgm:pt modelId="{2FBF88D6-80C1-4EC1-B8C9-5C4572E0B9F6}" type="sibTrans" cxnId="{BFCAD67C-F3E4-450F-BC6B-26041C2894B3}">
      <dgm:prSet/>
      <dgm:spPr/>
      <dgm:t>
        <a:bodyPr/>
        <a:lstStyle/>
        <a:p>
          <a:endParaRPr lang="mk-MK"/>
        </a:p>
      </dgm:t>
    </dgm:pt>
    <dgm:pt modelId="{F6445CD6-A85D-4A5B-BEAC-28084743B48B}">
      <dgm:prSet phldrT="[Text]" custT="1"/>
      <dgm:spPr/>
      <dgm:t>
        <a:bodyPr/>
        <a:lstStyle/>
        <a:p>
          <a:r>
            <a:rPr lang="en-US" sz="2400" dirty="0" smtClean="0"/>
            <a:t>growing ranks of the prison industrial complex</a:t>
          </a:r>
          <a:endParaRPr lang="mk-MK" sz="2400" dirty="0"/>
        </a:p>
      </dgm:t>
    </dgm:pt>
    <dgm:pt modelId="{46574E89-6632-4DB4-878E-85775E186BAF}" type="parTrans" cxnId="{5A60B1F6-4948-4074-A107-3B079F14C59D}">
      <dgm:prSet/>
      <dgm:spPr/>
      <dgm:t>
        <a:bodyPr/>
        <a:lstStyle/>
        <a:p>
          <a:endParaRPr lang="mk-MK"/>
        </a:p>
      </dgm:t>
    </dgm:pt>
    <dgm:pt modelId="{C4A440DA-034A-477B-B32B-F0CD95DF5A90}" type="sibTrans" cxnId="{5A60B1F6-4948-4074-A107-3B079F14C59D}">
      <dgm:prSet/>
      <dgm:spPr/>
      <dgm:t>
        <a:bodyPr/>
        <a:lstStyle/>
        <a:p>
          <a:endParaRPr lang="mk-MK"/>
        </a:p>
      </dgm:t>
    </dgm:pt>
    <dgm:pt modelId="{AA9FA162-4C70-49A6-AC70-F601BFCC32E6}">
      <dgm:prSet/>
      <dgm:spPr/>
      <dgm:t>
        <a:bodyPr/>
        <a:lstStyle/>
        <a:p>
          <a:r>
            <a:rPr lang="en-US" dirty="0" smtClean="0"/>
            <a:t>growing convergence with the adult system</a:t>
          </a:r>
          <a:endParaRPr lang="mk-MK" dirty="0"/>
        </a:p>
      </dgm:t>
    </dgm:pt>
    <dgm:pt modelId="{3D4608B3-B35F-44A2-97BB-927BB9962E5E}" type="parTrans" cxnId="{AE5A85FD-1D1C-4914-8116-1A0B70E57BFB}">
      <dgm:prSet/>
      <dgm:spPr/>
      <dgm:t>
        <a:bodyPr/>
        <a:lstStyle/>
        <a:p>
          <a:endParaRPr lang="mk-MK"/>
        </a:p>
      </dgm:t>
    </dgm:pt>
    <dgm:pt modelId="{6D1E7574-84E1-4F17-9EA8-FE6CC0DCC69C}" type="sibTrans" cxnId="{AE5A85FD-1D1C-4914-8116-1A0B70E57BFB}">
      <dgm:prSet/>
      <dgm:spPr/>
      <dgm:t>
        <a:bodyPr/>
        <a:lstStyle/>
        <a:p>
          <a:endParaRPr lang="mk-MK"/>
        </a:p>
      </dgm:t>
    </dgm:pt>
    <dgm:pt modelId="{0EAB0D79-EC7D-447F-A221-01742A223DBC}" type="pres">
      <dgm:prSet presAssocID="{4650FACA-EEF4-4BF6-8C0A-67927CE2D0E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mk-MK"/>
        </a:p>
      </dgm:t>
    </dgm:pt>
    <dgm:pt modelId="{E1B6F193-D9B6-4A47-872A-BE2CCFBD883F}" type="pres">
      <dgm:prSet presAssocID="{87316F3B-C9B1-42C2-947E-B04810FDF67C}" presName="composite" presStyleCnt="0"/>
      <dgm:spPr/>
      <dgm:t>
        <a:bodyPr/>
        <a:lstStyle/>
        <a:p>
          <a:endParaRPr lang="mk-MK"/>
        </a:p>
      </dgm:t>
    </dgm:pt>
    <dgm:pt modelId="{D73E9552-2A50-4FA9-88DF-D3936392835E}" type="pres">
      <dgm:prSet presAssocID="{87316F3B-C9B1-42C2-947E-B04810FDF67C}" presName="LShape" presStyleLbl="alignNode1" presStyleIdx="0" presStyleCnt="7"/>
      <dgm:spPr/>
      <dgm:t>
        <a:bodyPr/>
        <a:lstStyle/>
        <a:p>
          <a:endParaRPr lang="mk-MK"/>
        </a:p>
      </dgm:t>
    </dgm:pt>
    <dgm:pt modelId="{22B6063A-6500-4DF7-AB34-9B0932DD2700}" type="pres">
      <dgm:prSet presAssocID="{87316F3B-C9B1-42C2-947E-B04810FDF67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49F6B68E-79BA-429B-844A-D4A5C68768E7}" type="pres">
      <dgm:prSet presAssocID="{87316F3B-C9B1-42C2-947E-B04810FDF67C}" presName="Triangle" presStyleLbl="alignNode1" presStyleIdx="1" presStyleCnt="7"/>
      <dgm:spPr/>
      <dgm:t>
        <a:bodyPr/>
        <a:lstStyle/>
        <a:p>
          <a:endParaRPr lang="mk-MK"/>
        </a:p>
      </dgm:t>
    </dgm:pt>
    <dgm:pt modelId="{540674F5-6FC9-4363-9C0C-452B6056AAD7}" type="pres">
      <dgm:prSet presAssocID="{935739BF-C3C8-404C-A2FC-E1EBF01AA869}" presName="sibTrans" presStyleCnt="0"/>
      <dgm:spPr/>
      <dgm:t>
        <a:bodyPr/>
        <a:lstStyle/>
        <a:p>
          <a:endParaRPr lang="mk-MK"/>
        </a:p>
      </dgm:t>
    </dgm:pt>
    <dgm:pt modelId="{75AA33AF-7406-4684-AD34-E7DE835B7EF2}" type="pres">
      <dgm:prSet presAssocID="{935739BF-C3C8-404C-A2FC-E1EBF01AA869}" presName="space" presStyleCnt="0"/>
      <dgm:spPr/>
      <dgm:t>
        <a:bodyPr/>
        <a:lstStyle/>
        <a:p>
          <a:endParaRPr lang="mk-MK"/>
        </a:p>
      </dgm:t>
    </dgm:pt>
    <dgm:pt modelId="{09927B6D-7CE9-4D8B-B7C4-6C12CBAB3313}" type="pres">
      <dgm:prSet presAssocID="{13C2A914-4681-49EB-9800-C01B96978A46}" presName="composite" presStyleCnt="0"/>
      <dgm:spPr/>
      <dgm:t>
        <a:bodyPr/>
        <a:lstStyle/>
        <a:p>
          <a:endParaRPr lang="mk-MK"/>
        </a:p>
      </dgm:t>
    </dgm:pt>
    <dgm:pt modelId="{295043DE-2B0C-46C8-A4FD-E29CF0813D77}" type="pres">
      <dgm:prSet presAssocID="{13C2A914-4681-49EB-9800-C01B96978A46}" presName="LShape" presStyleLbl="alignNode1" presStyleIdx="2" presStyleCnt="7"/>
      <dgm:spPr/>
      <dgm:t>
        <a:bodyPr/>
        <a:lstStyle/>
        <a:p>
          <a:endParaRPr lang="mk-MK"/>
        </a:p>
      </dgm:t>
    </dgm:pt>
    <dgm:pt modelId="{8309100D-22B4-43CD-A405-C856022B4B7F}" type="pres">
      <dgm:prSet presAssocID="{13C2A914-4681-49EB-9800-C01B96978A46}" presName="ParentText" presStyleLbl="revTx" presStyleIdx="1" presStyleCnt="4" custScaleX="126497" custScaleY="98982" custLinFactNeighborX="11249" custLinFactNeighborY="8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64F5C166-2A33-404D-B42A-3825D35BF75A}" type="pres">
      <dgm:prSet presAssocID="{13C2A914-4681-49EB-9800-C01B96978A46}" presName="Triangle" presStyleLbl="alignNode1" presStyleIdx="3" presStyleCnt="7"/>
      <dgm:spPr/>
      <dgm:t>
        <a:bodyPr/>
        <a:lstStyle/>
        <a:p>
          <a:endParaRPr lang="mk-MK"/>
        </a:p>
      </dgm:t>
    </dgm:pt>
    <dgm:pt modelId="{346FFDA8-50F1-4204-B518-2E247F97346E}" type="pres">
      <dgm:prSet presAssocID="{2FBF88D6-80C1-4EC1-B8C9-5C4572E0B9F6}" presName="sibTrans" presStyleCnt="0"/>
      <dgm:spPr/>
      <dgm:t>
        <a:bodyPr/>
        <a:lstStyle/>
        <a:p>
          <a:endParaRPr lang="mk-MK"/>
        </a:p>
      </dgm:t>
    </dgm:pt>
    <dgm:pt modelId="{B649634B-167A-4F59-A577-E521A683C24A}" type="pres">
      <dgm:prSet presAssocID="{2FBF88D6-80C1-4EC1-B8C9-5C4572E0B9F6}" presName="space" presStyleCnt="0"/>
      <dgm:spPr/>
      <dgm:t>
        <a:bodyPr/>
        <a:lstStyle/>
        <a:p>
          <a:endParaRPr lang="mk-MK"/>
        </a:p>
      </dgm:t>
    </dgm:pt>
    <dgm:pt modelId="{A4277487-5E19-475E-BAFA-896EA4ED0164}" type="pres">
      <dgm:prSet presAssocID="{F6445CD6-A85D-4A5B-BEAC-28084743B48B}" presName="composite" presStyleCnt="0"/>
      <dgm:spPr/>
      <dgm:t>
        <a:bodyPr/>
        <a:lstStyle/>
        <a:p>
          <a:endParaRPr lang="mk-MK"/>
        </a:p>
      </dgm:t>
    </dgm:pt>
    <dgm:pt modelId="{95CE4ADC-6A53-4AA9-9778-2B7DA405EBB5}" type="pres">
      <dgm:prSet presAssocID="{F6445CD6-A85D-4A5B-BEAC-28084743B48B}" presName="LShape" presStyleLbl="alignNode1" presStyleIdx="4" presStyleCnt="7"/>
      <dgm:spPr/>
      <dgm:t>
        <a:bodyPr/>
        <a:lstStyle/>
        <a:p>
          <a:endParaRPr lang="mk-MK"/>
        </a:p>
      </dgm:t>
    </dgm:pt>
    <dgm:pt modelId="{C1D0CDCF-8FA2-4E9C-967E-69418BAE4F5D}" type="pres">
      <dgm:prSet presAssocID="{F6445CD6-A85D-4A5B-BEAC-28084743B48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656EB97F-B094-41E3-9E07-6CEF12789ACB}" type="pres">
      <dgm:prSet presAssocID="{F6445CD6-A85D-4A5B-BEAC-28084743B48B}" presName="Triangle" presStyleLbl="alignNode1" presStyleIdx="5" presStyleCnt="7"/>
      <dgm:spPr/>
      <dgm:t>
        <a:bodyPr/>
        <a:lstStyle/>
        <a:p>
          <a:endParaRPr lang="mk-MK"/>
        </a:p>
      </dgm:t>
    </dgm:pt>
    <dgm:pt modelId="{BF56B81A-6A07-4B44-A309-FC7AA9B375E9}" type="pres">
      <dgm:prSet presAssocID="{C4A440DA-034A-477B-B32B-F0CD95DF5A90}" presName="sibTrans" presStyleCnt="0"/>
      <dgm:spPr/>
      <dgm:t>
        <a:bodyPr/>
        <a:lstStyle/>
        <a:p>
          <a:endParaRPr lang="mk-MK"/>
        </a:p>
      </dgm:t>
    </dgm:pt>
    <dgm:pt modelId="{E545C9C8-69FC-4BD9-9D0A-EAC709B899BA}" type="pres">
      <dgm:prSet presAssocID="{C4A440DA-034A-477B-B32B-F0CD95DF5A90}" presName="space" presStyleCnt="0"/>
      <dgm:spPr/>
      <dgm:t>
        <a:bodyPr/>
        <a:lstStyle/>
        <a:p>
          <a:endParaRPr lang="mk-MK"/>
        </a:p>
      </dgm:t>
    </dgm:pt>
    <dgm:pt modelId="{7C026478-E5F7-4DCC-808E-6990FB6E35D3}" type="pres">
      <dgm:prSet presAssocID="{AA9FA162-4C70-49A6-AC70-F601BFCC32E6}" presName="composite" presStyleCnt="0"/>
      <dgm:spPr/>
      <dgm:t>
        <a:bodyPr/>
        <a:lstStyle/>
        <a:p>
          <a:endParaRPr lang="mk-MK"/>
        </a:p>
      </dgm:t>
    </dgm:pt>
    <dgm:pt modelId="{78B27015-670D-46F2-B4E0-588A00570919}" type="pres">
      <dgm:prSet presAssocID="{AA9FA162-4C70-49A6-AC70-F601BFCC32E6}" presName="LShape" presStyleLbl="alignNode1" presStyleIdx="6" presStyleCnt="7"/>
      <dgm:spPr/>
      <dgm:t>
        <a:bodyPr/>
        <a:lstStyle/>
        <a:p>
          <a:endParaRPr lang="mk-MK"/>
        </a:p>
      </dgm:t>
    </dgm:pt>
    <dgm:pt modelId="{A62FFE75-E3D4-4BE0-920D-8AC890462593}" type="pres">
      <dgm:prSet presAssocID="{AA9FA162-4C70-49A6-AC70-F601BFCC32E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BFCAD67C-F3E4-450F-BC6B-26041C2894B3}" srcId="{4650FACA-EEF4-4BF6-8C0A-67927CE2D0E0}" destId="{13C2A914-4681-49EB-9800-C01B96978A46}" srcOrd="1" destOrd="0" parTransId="{D0ADFB93-8560-4330-B7CE-013999A4AAA9}" sibTransId="{2FBF88D6-80C1-4EC1-B8C9-5C4572E0B9F6}"/>
    <dgm:cxn modelId="{95E5F3D8-61DD-4D30-985A-02411F57D703}" type="presOf" srcId="{AA9FA162-4C70-49A6-AC70-F601BFCC32E6}" destId="{A62FFE75-E3D4-4BE0-920D-8AC890462593}" srcOrd="0" destOrd="0" presId="urn:microsoft.com/office/officeart/2009/3/layout/StepUpProcess"/>
    <dgm:cxn modelId="{1BAB505F-8E1C-490A-839C-9CC22E51E174}" type="presOf" srcId="{F6445CD6-A85D-4A5B-BEAC-28084743B48B}" destId="{C1D0CDCF-8FA2-4E9C-967E-69418BAE4F5D}" srcOrd="0" destOrd="0" presId="urn:microsoft.com/office/officeart/2009/3/layout/StepUpProcess"/>
    <dgm:cxn modelId="{5A60B1F6-4948-4074-A107-3B079F14C59D}" srcId="{4650FACA-EEF4-4BF6-8C0A-67927CE2D0E0}" destId="{F6445CD6-A85D-4A5B-BEAC-28084743B48B}" srcOrd="2" destOrd="0" parTransId="{46574E89-6632-4DB4-878E-85775E186BAF}" sibTransId="{C4A440DA-034A-477B-B32B-F0CD95DF5A90}"/>
    <dgm:cxn modelId="{AE5A85FD-1D1C-4914-8116-1A0B70E57BFB}" srcId="{4650FACA-EEF4-4BF6-8C0A-67927CE2D0E0}" destId="{AA9FA162-4C70-49A6-AC70-F601BFCC32E6}" srcOrd="3" destOrd="0" parTransId="{3D4608B3-B35F-44A2-97BB-927BB9962E5E}" sibTransId="{6D1E7574-84E1-4F17-9EA8-FE6CC0DCC69C}"/>
    <dgm:cxn modelId="{1CDA4A03-3740-4E48-ADEE-58E090B8E4DA}" type="presOf" srcId="{13C2A914-4681-49EB-9800-C01B96978A46}" destId="{8309100D-22B4-43CD-A405-C856022B4B7F}" srcOrd="0" destOrd="0" presId="urn:microsoft.com/office/officeart/2009/3/layout/StepUpProcess"/>
    <dgm:cxn modelId="{0E5D60DD-D782-4C5F-9F45-101139DF055B}" srcId="{4650FACA-EEF4-4BF6-8C0A-67927CE2D0E0}" destId="{87316F3B-C9B1-42C2-947E-B04810FDF67C}" srcOrd="0" destOrd="0" parTransId="{5849F659-C093-4BF0-A1D3-D54FC7A2BDCF}" sibTransId="{935739BF-C3C8-404C-A2FC-E1EBF01AA869}"/>
    <dgm:cxn modelId="{57108F32-E399-48BA-A2CC-9C1B0EA92404}" type="presOf" srcId="{4650FACA-EEF4-4BF6-8C0A-67927CE2D0E0}" destId="{0EAB0D79-EC7D-447F-A221-01742A223DBC}" srcOrd="0" destOrd="0" presId="urn:microsoft.com/office/officeart/2009/3/layout/StepUpProcess"/>
    <dgm:cxn modelId="{991387D5-6925-423C-A88D-E37B93409855}" type="presOf" srcId="{87316F3B-C9B1-42C2-947E-B04810FDF67C}" destId="{22B6063A-6500-4DF7-AB34-9B0932DD2700}" srcOrd="0" destOrd="0" presId="urn:microsoft.com/office/officeart/2009/3/layout/StepUpProcess"/>
    <dgm:cxn modelId="{055F5402-E8DF-4212-8390-6318BAE0FB80}" type="presParOf" srcId="{0EAB0D79-EC7D-447F-A221-01742A223DBC}" destId="{E1B6F193-D9B6-4A47-872A-BE2CCFBD883F}" srcOrd="0" destOrd="0" presId="urn:microsoft.com/office/officeart/2009/3/layout/StepUpProcess"/>
    <dgm:cxn modelId="{6D217A0D-ACB2-4C95-98E3-394ECC16D175}" type="presParOf" srcId="{E1B6F193-D9B6-4A47-872A-BE2CCFBD883F}" destId="{D73E9552-2A50-4FA9-88DF-D3936392835E}" srcOrd="0" destOrd="0" presId="urn:microsoft.com/office/officeart/2009/3/layout/StepUpProcess"/>
    <dgm:cxn modelId="{04F994D7-E316-4E3E-83C8-0991ACF3DA98}" type="presParOf" srcId="{E1B6F193-D9B6-4A47-872A-BE2CCFBD883F}" destId="{22B6063A-6500-4DF7-AB34-9B0932DD2700}" srcOrd="1" destOrd="0" presId="urn:microsoft.com/office/officeart/2009/3/layout/StepUpProcess"/>
    <dgm:cxn modelId="{2398EF24-79DD-4ABB-9873-985B13EAAEEF}" type="presParOf" srcId="{E1B6F193-D9B6-4A47-872A-BE2CCFBD883F}" destId="{49F6B68E-79BA-429B-844A-D4A5C68768E7}" srcOrd="2" destOrd="0" presId="urn:microsoft.com/office/officeart/2009/3/layout/StepUpProcess"/>
    <dgm:cxn modelId="{D608DBE9-BD53-418E-A7EE-843C419E0338}" type="presParOf" srcId="{0EAB0D79-EC7D-447F-A221-01742A223DBC}" destId="{540674F5-6FC9-4363-9C0C-452B6056AAD7}" srcOrd="1" destOrd="0" presId="urn:microsoft.com/office/officeart/2009/3/layout/StepUpProcess"/>
    <dgm:cxn modelId="{E57209E0-C60A-4591-B65F-3B3AA04B835D}" type="presParOf" srcId="{540674F5-6FC9-4363-9C0C-452B6056AAD7}" destId="{75AA33AF-7406-4684-AD34-E7DE835B7EF2}" srcOrd="0" destOrd="0" presId="urn:microsoft.com/office/officeart/2009/3/layout/StepUpProcess"/>
    <dgm:cxn modelId="{AB689D66-9005-493F-AEE3-19AA54BA1F99}" type="presParOf" srcId="{0EAB0D79-EC7D-447F-A221-01742A223DBC}" destId="{09927B6D-7CE9-4D8B-B7C4-6C12CBAB3313}" srcOrd="2" destOrd="0" presId="urn:microsoft.com/office/officeart/2009/3/layout/StepUpProcess"/>
    <dgm:cxn modelId="{5FAA0DE5-8550-4F1C-BB06-F0220DF4693C}" type="presParOf" srcId="{09927B6D-7CE9-4D8B-B7C4-6C12CBAB3313}" destId="{295043DE-2B0C-46C8-A4FD-E29CF0813D77}" srcOrd="0" destOrd="0" presId="urn:microsoft.com/office/officeart/2009/3/layout/StepUpProcess"/>
    <dgm:cxn modelId="{BA11CFC1-A7FC-4125-B2DA-1F21ABBB22A7}" type="presParOf" srcId="{09927B6D-7CE9-4D8B-B7C4-6C12CBAB3313}" destId="{8309100D-22B4-43CD-A405-C856022B4B7F}" srcOrd="1" destOrd="0" presId="urn:microsoft.com/office/officeart/2009/3/layout/StepUpProcess"/>
    <dgm:cxn modelId="{044A868F-D3D2-4D62-AF50-0BFB118C6F13}" type="presParOf" srcId="{09927B6D-7CE9-4D8B-B7C4-6C12CBAB3313}" destId="{64F5C166-2A33-404D-B42A-3825D35BF75A}" srcOrd="2" destOrd="0" presId="urn:microsoft.com/office/officeart/2009/3/layout/StepUpProcess"/>
    <dgm:cxn modelId="{ADB880AE-9A6F-4E30-A7C8-389D8A04394F}" type="presParOf" srcId="{0EAB0D79-EC7D-447F-A221-01742A223DBC}" destId="{346FFDA8-50F1-4204-B518-2E247F97346E}" srcOrd="3" destOrd="0" presId="urn:microsoft.com/office/officeart/2009/3/layout/StepUpProcess"/>
    <dgm:cxn modelId="{7F653CEF-11D6-4B56-83D1-482004D77D08}" type="presParOf" srcId="{346FFDA8-50F1-4204-B518-2E247F97346E}" destId="{B649634B-167A-4F59-A577-E521A683C24A}" srcOrd="0" destOrd="0" presId="urn:microsoft.com/office/officeart/2009/3/layout/StepUpProcess"/>
    <dgm:cxn modelId="{A2398E12-3278-4C99-928A-3F42160B2632}" type="presParOf" srcId="{0EAB0D79-EC7D-447F-A221-01742A223DBC}" destId="{A4277487-5E19-475E-BAFA-896EA4ED0164}" srcOrd="4" destOrd="0" presId="urn:microsoft.com/office/officeart/2009/3/layout/StepUpProcess"/>
    <dgm:cxn modelId="{5E3BD93E-EAF3-4E32-850E-8B5095D7C8F5}" type="presParOf" srcId="{A4277487-5E19-475E-BAFA-896EA4ED0164}" destId="{95CE4ADC-6A53-4AA9-9778-2B7DA405EBB5}" srcOrd="0" destOrd="0" presId="urn:microsoft.com/office/officeart/2009/3/layout/StepUpProcess"/>
    <dgm:cxn modelId="{13504774-654D-47B9-9CEE-DE1FAA92FB06}" type="presParOf" srcId="{A4277487-5E19-475E-BAFA-896EA4ED0164}" destId="{C1D0CDCF-8FA2-4E9C-967E-69418BAE4F5D}" srcOrd="1" destOrd="0" presId="urn:microsoft.com/office/officeart/2009/3/layout/StepUpProcess"/>
    <dgm:cxn modelId="{779E9812-B3EB-46BA-93A2-890D43F7B58C}" type="presParOf" srcId="{A4277487-5E19-475E-BAFA-896EA4ED0164}" destId="{656EB97F-B094-41E3-9E07-6CEF12789ACB}" srcOrd="2" destOrd="0" presId="urn:microsoft.com/office/officeart/2009/3/layout/StepUpProcess"/>
    <dgm:cxn modelId="{2FFABBAE-4CC2-4A31-B4EA-3645BC14C5EA}" type="presParOf" srcId="{0EAB0D79-EC7D-447F-A221-01742A223DBC}" destId="{BF56B81A-6A07-4B44-A309-FC7AA9B375E9}" srcOrd="5" destOrd="0" presId="urn:microsoft.com/office/officeart/2009/3/layout/StepUpProcess"/>
    <dgm:cxn modelId="{99C21800-C4AA-4D69-A28B-9AEE6BB7B655}" type="presParOf" srcId="{BF56B81A-6A07-4B44-A309-FC7AA9B375E9}" destId="{E545C9C8-69FC-4BD9-9D0A-EAC709B899BA}" srcOrd="0" destOrd="0" presId="urn:microsoft.com/office/officeart/2009/3/layout/StepUpProcess"/>
    <dgm:cxn modelId="{CA5B9D05-BC82-4330-A3C4-57A9F821A458}" type="presParOf" srcId="{0EAB0D79-EC7D-447F-A221-01742A223DBC}" destId="{7C026478-E5F7-4DCC-808E-6990FB6E35D3}" srcOrd="6" destOrd="0" presId="urn:microsoft.com/office/officeart/2009/3/layout/StepUpProcess"/>
    <dgm:cxn modelId="{CADB3A07-C0C3-4AE9-8A11-10AAD36438DA}" type="presParOf" srcId="{7C026478-E5F7-4DCC-808E-6990FB6E35D3}" destId="{78B27015-670D-46F2-B4E0-588A00570919}" srcOrd="0" destOrd="0" presId="urn:microsoft.com/office/officeart/2009/3/layout/StepUpProcess"/>
    <dgm:cxn modelId="{91202503-DBD9-4206-B40E-6D2B2353A65C}" type="presParOf" srcId="{7C026478-E5F7-4DCC-808E-6990FB6E35D3}" destId="{A62FFE75-E3D4-4BE0-920D-8AC89046259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1C4C32-A4B1-432C-AF77-792516F7AF26}" type="doc">
      <dgm:prSet loTypeId="urn:microsoft.com/office/officeart/2005/8/layout/radial4" loCatId="relationship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mk-MK"/>
        </a:p>
      </dgm:t>
    </dgm:pt>
    <dgm:pt modelId="{95A70B10-D8FC-4EA4-BC13-19C2803BFC33}">
      <dgm:prSet/>
      <dgm:spPr/>
      <dgm:t>
        <a:bodyPr/>
        <a:lstStyle/>
        <a:p>
          <a:pPr rtl="0"/>
          <a:endParaRPr lang="mk-MK" dirty="0"/>
        </a:p>
      </dgm:t>
    </dgm:pt>
    <dgm:pt modelId="{73A9A5CC-C674-4F71-818F-F1A2F3343D30}" type="sibTrans" cxnId="{7AA948FC-508F-4090-B51B-21BA51531F5B}">
      <dgm:prSet/>
      <dgm:spPr/>
      <dgm:t>
        <a:bodyPr/>
        <a:lstStyle/>
        <a:p>
          <a:endParaRPr lang="mk-MK"/>
        </a:p>
      </dgm:t>
    </dgm:pt>
    <dgm:pt modelId="{C498CA38-6818-4AB3-8DD9-19D4A4B0897E}" type="parTrans" cxnId="{7AA948FC-508F-4090-B51B-21BA51531F5B}">
      <dgm:prSet/>
      <dgm:spPr/>
      <dgm:t>
        <a:bodyPr/>
        <a:lstStyle/>
        <a:p>
          <a:endParaRPr lang="mk-MK"/>
        </a:p>
      </dgm:t>
    </dgm:pt>
    <dgm:pt modelId="{CC497459-0776-4683-97B0-A7EBA57BA2F0}">
      <dgm:prSet/>
      <dgm:spPr/>
      <dgm:t>
        <a:bodyPr/>
        <a:lstStyle/>
        <a:p>
          <a:endParaRPr lang="mk-MK" dirty="0"/>
        </a:p>
      </dgm:t>
    </dgm:pt>
    <dgm:pt modelId="{E78F9869-AD57-4583-9D19-66AA11ABBA76}" type="sibTrans" cxnId="{15750A44-B86E-49F0-8691-D7F2B1FB04A7}">
      <dgm:prSet/>
      <dgm:spPr/>
      <dgm:t>
        <a:bodyPr/>
        <a:lstStyle/>
        <a:p>
          <a:endParaRPr lang="mk-MK"/>
        </a:p>
      </dgm:t>
    </dgm:pt>
    <dgm:pt modelId="{F7A953EE-0CD5-4A15-839E-F836D0A802DA}" type="parTrans" cxnId="{15750A44-B86E-49F0-8691-D7F2B1FB04A7}">
      <dgm:prSet/>
      <dgm:spPr/>
      <dgm:t>
        <a:bodyPr/>
        <a:lstStyle/>
        <a:p>
          <a:endParaRPr lang="mk-MK"/>
        </a:p>
      </dgm:t>
    </dgm:pt>
    <dgm:pt modelId="{8F0AB13F-317B-404A-81EE-030E24D3585E}">
      <dgm:prSet/>
      <dgm:spPr/>
      <dgm:t>
        <a:bodyPr/>
        <a:lstStyle/>
        <a:p>
          <a:endParaRPr lang="mk-MK" dirty="0"/>
        </a:p>
      </dgm:t>
    </dgm:pt>
    <dgm:pt modelId="{D6FEB841-965F-446A-B31E-C0C6C72240DC}" type="sibTrans" cxnId="{16441B6A-33FA-4DAF-8C03-EE14ADB9A6F8}">
      <dgm:prSet/>
      <dgm:spPr/>
      <dgm:t>
        <a:bodyPr/>
        <a:lstStyle/>
        <a:p>
          <a:endParaRPr lang="mk-MK"/>
        </a:p>
      </dgm:t>
    </dgm:pt>
    <dgm:pt modelId="{5CB076CC-5326-44E7-9AE2-4A24B53D5BEF}" type="parTrans" cxnId="{16441B6A-33FA-4DAF-8C03-EE14ADB9A6F8}">
      <dgm:prSet/>
      <dgm:spPr/>
      <dgm:t>
        <a:bodyPr/>
        <a:lstStyle/>
        <a:p>
          <a:endParaRPr lang="mk-MK"/>
        </a:p>
      </dgm:t>
    </dgm:pt>
    <dgm:pt modelId="{4D1B4389-AB8D-4165-93B0-1DC16D4B537F}">
      <dgm:prSet/>
      <dgm:spPr>
        <a:noFill/>
      </dgm:spPr>
      <dgm:t>
        <a:bodyPr/>
        <a:lstStyle/>
        <a:p>
          <a:endParaRPr lang="mk-MK" dirty="0"/>
        </a:p>
      </dgm:t>
    </dgm:pt>
    <dgm:pt modelId="{9ABACE54-A021-4F69-BE07-8240CD9B53B1}" type="parTrans" cxnId="{3CCAE3DC-329C-4FB7-A309-E01F9CDB9F86}">
      <dgm:prSet/>
      <dgm:spPr/>
      <dgm:t>
        <a:bodyPr/>
        <a:lstStyle/>
        <a:p>
          <a:endParaRPr lang="mk-MK"/>
        </a:p>
      </dgm:t>
    </dgm:pt>
    <dgm:pt modelId="{F575DE8A-E819-41E9-A37C-96AF0388A54C}" type="sibTrans" cxnId="{3CCAE3DC-329C-4FB7-A309-E01F9CDB9F86}">
      <dgm:prSet/>
      <dgm:spPr/>
      <dgm:t>
        <a:bodyPr/>
        <a:lstStyle/>
        <a:p>
          <a:endParaRPr lang="mk-MK"/>
        </a:p>
      </dgm:t>
    </dgm:pt>
    <dgm:pt modelId="{55F3B5B1-B073-4292-B0A1-872CD73F757E}">
      <dgm:prSet custT="1"/>
      <dgm:spPr/>
      <dgm:t>
        <a:bodyPr/>
        <a:lstStyle/>
        <a:p>
          <a:endParaRPr lang="mk-MK"/>
        </a:p>
      </dgm:t>
    </dgm:pt>
    <dgm:pt modelId="{1C8D9920-2A4A-42E8-A8DD-854A6F742C1E}" type="parTrans" cxnId="{7CB96972-0440-4A71-9FAE-DFB810599013}">
      <dgm:prSet/>
      <dgm:spPr/>
      <dgm:t>
        <a:bodyPr/>
        <a:lstStyle/>
        <a:p>
          <a:endParaRPr lang="mk-MK"/>
        </a:p>
      </dgm:t>
    </dgm:pt>
    <dgm:pt modelId="{629C0BCE-BF25-4D2A-8581-AF8AD3CA8BB0}" type="sibTrans" cxnId="{7CB96972-0440-4A71-9FAE-DFB810599013}">
      <dgm:prSet/>
      <dgm:spPr/>
      <dgm:t>
        <a:bodyPr/>
        <a:lstStyle/>
        <a:p>
          <a:endParaRPr lang="mk-MK"/>
        </a:p>
      </dgm:t>
    </dgm:pt>
    <dgm:pt modelId="{176B07FF-A148-4AC7-BDF7-17C792672903}">
      <dgm:prSet custT="1"/>
      <dgm:spPr/>
      <dgm:t>
        <a:bodyPr/>
        <a:lstStyle/>
        <a:p>
          <a:pPr rtl="0"/>
          <a:r>
            <a:rPr lang="en-US" sz="2400" b="1" dirty="0" smtClean="0"/>
            <a:t>* Fear of physical retribution or increased harassment</a:t>
          </a:r>
          <a:endParaRPr lang="mk-MK" sz="2400" b="1" dirty="0"/>
        </a:p>
      </dgm:t>
    </dgm:pt>
    <dgm:pt modelId="{3629EB42-2A6A-4AB3-8096-6DE8B0FC9E94}" type="sibTrans" cxnId="{D217E7CA-6D9D-48A6-901F-2088E5C5070A}">
      <dgm:prSet/>
      <dgm:spPr/>
      <dgm:t>
        <a:bodyPr/>
        <a:lstStyle/>
        <a:p>
          <a:endParaRPr lang="mk-MK"/>
        </a:p>
      </dgm:t>
    </dgm:pt>
    <dgm:pt modelId="{BAAB8815-B8D9-435B-BE8A-9BBFF78E82D4}" type="parTrans" cxnId="{D217E7CA-6D9D-48A6-901F-2088E5C5070A}">
      <dgm:prSet/>
      <dgm:spPr/>
      <dgm:t>
        <a:bodyPr/>
        <a:lstStyle/>
        <a:p>
          <a:endParaRPr lang="mk-MK"/>
        </a:p>
      </dgm:t>
    </dgm:pt>
    <dgm:pt modelId="{051C9701-C809-4B6E-9D71-44C75CEEC572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US" sz="2400" b="1" dirty="0" smtClean="0"/>
            <a:t>complaints will be investigated by police officers</a:t>
          </a:r>
          <a:endParaRPr lang="mk-MK" sz="2400" b="1" dirty="0"/>
        </a:p>
      </dgm:t>
    </dgm:pt>
    <dgm:pt modelId="{AAC90212-BBD3-4747-AF2A-D4B7226E3135}" type="sibTrans" cxnId="{9F6E7AB2-A223-4E13-A78E-800221DBBDF6}">
      <dgm:prSet/>
      <dgm:spPr/>
      <dgm:t>
        <a:bodyPr/>
        <a:lstStyle/>
        <a:p>
          <a:endParaRPr lang="mk-MK"/>
        </a:p>
      </dgm:t>
    </dgm:pt>
    <dgm:pt modelId="{FB9918D5-D667-4BA2-9551-8A28EAF11892}" type="parTrans" cxnId="{9F6E7AB2-A223-4E13-A78E-800221DBBDF6}">
      <dgm:prSet/>
      <dgm:spPr>
        <a:solidFill>
          <a:srgbClr val="7030A0"/>
        </a:solidFill>
      </dgm:spPr>
      <dgm:t>
        <a:bodyPr/>
        <a:lstStyle/>
        <a:p>
          <a:endParaRPr lang="mk-MK"/>
        </a:p>
      </dgm:t>
    </dgm:pt>
    <dgm:pt modelId="{7626FBB9-7D6F-4993-9A95-6705505959CB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2400" b="1" dirty="0" smtClean="0"/>
            <a:t>Lack of faith in the complaint system</a:t>
          </a:r>
          <a:endParaRPr lang="mk-MK" sz="2400" b="1" dirty="0"/>
        </a:p>
      </dgm:t>
    </dgm:pt>
    <dgm:pt modelId="{D3E7CF84-54DA-4272-A13F-1FF29DC64561}" type="sibTrans" cxnId="{F3438B04-0412-41A8-B98B-D7FA4679A974}">
      <dgm:prSet/>
      <dgm:spPr/>
      <dgm:t>
        <a:bodyPr/>
        <a:lstStyle/>
        <a:p>
          <a:endParaRPr lang="mk-MK"/>
        </a:p>
      </dgm:t>
    </dgm:pt>
    <dgm:pt modelId="{6B1CBAAE-93A6-45FF-9B26-19953B5B4FCE}" type="parTrans" cxnId="{F3438B04-0412-41A8-B98B-D7FA4679A974}">
      <dgm:prSet/>
      <dgm:spPr>
        <a:solidFill>
          <a:srgbClr val="C00000"/>
        </a:solidFill>
      </dgm:spPr>
      <dgm:t>
        <a:bodyPr/>
        <a:lstStyle/>
        <a:p>
          <a:endParaRPr lang="mk-MK"/>
        </a:p>
      </dgm:t>
    </dgm:pt>
    <dgm:pt modelId="{1BD7A467-BA8D-44C2-A936-9A6F344497D1}">
      <dgm:prSet/>
      <dgm:spPr>
        <a:solidFill>
          <a:srgbClr val="5C79A8"/>
        </a:solidFill>
      </dgm:spPr>
      <dgm:t>
        <a:bodyPr/>
        <a:lstStyle/>
        <a:p>
          <a:r>
            <a:rPr lang="en-US" b="1" dirty="0" smtClean="0"/>
            <a:t> Inadequate police complaints mechanisms </a:t>
          </a:r>
          <a:endParaRPr lang="mk-MK" b="1" dirty="0"/>
        </a:p>
      </dgm:t>
    </dgm:pt>
    <dgm:pt modelId="{25A62877-9B5A-4DFF-A31D-71BDABB52F11}" type="sibTrans" cxnId="{9A1DC761-422D-4954-A238-001D27222098}">
      <dgm:prSet/>
      <dgm:spPr/>
      <dgm:t>
        <a:bodyPr/>
        <a:lstStyle/>
        <a:p>
          <a:endParaRPr lang="mk-MK"/>
        </a:p>
      </dgm:t>
    </dgm:pt>
    <dgm:pt modelId="{B80DC199-7117-4280-B2B4-BACFB8D8438F}" type="parTrans" cxnId="{9A1DC761-422D-4954-A238-001D27222098}">
      <dgm:prSet/>
      <dgm:spPr/>
      <dgm:t>
        <a:bodyPr/>
        <a:lstStyle/>
        <a:p>
          <a:endParaRPr lang="mk-MK"/>
        </a:p>
      </dgm:t>
    </dgm:pt>
    <dgm:pt modelId="{C1D4C196-6DAB-4714-A72C-F3684A38ED24}">
      <dgm:prSet custT="1"/>
      <dgm:spPr/>
      <dgm:t>
        <a:bodyPr/>
        <a:lstStyle/>
        <a:p>
          <a:r>
            <a:rPr lang="en-GB" sz="2400" b="1" dirty="0" smtClean="0"/>
            <a:t>Lack of legal support</a:t>
          </a:r>
          <a:endParaRPr lang="mk-MK" sz="2400" b="1" dirty="0"/>
        </a:p>
      </dgm:t>
    </dgm:pt>
    <dgm:pt modelId="{8B247241-E6F7-4FB2-95A8-6B114D3F47C4}" type="parTrans" cxnId="{4DB3C277-84FE-430B-8816-12A61FF282FC}">
      <dgm:prSet/>
      <dgm:spPr/>
      <dgm:t>
        <a:bodyPr/>
        <a:lstStyle/>
        <a:p>
          <a:endParaRPr lang="mk-MK"/>
        </a:p>
      </dgm:t>
    </dgm:pt>
    <dgm:pt modelId="{8B5393CC-F8A1-49F7-A98F-D96DB757201D}" type="sibTrans" cxnId="{4DB3C277-84FE-430B-8816-12A61FF282FC}">
      <dgm:prSet/>
      <dgm:spPr/>
      <dgm:t>
        <a:bodyPr/>
        <a:lstStyle/>
        <a:p>
          <a:endParaRPr lang="mk-MK"/>
        </a:p>
      </dgm:t>
    </dgm:pt>
    <dgm:pt modelId="{A7FCD436-617D-4C1B-9496-246AA2F5CA0C}">
      <dgm:prSet custT="1"/>
      <dgm:spPr/>
      <dgm:t>
        <a:bodyPr/>
        <a:lstStyle/>
        <a:p>
          <a:r>
            <a:rPr lang="en-US" sz="2400" dirty="0" smtClean="0"/>
            <a:t>Lack of faith in any institutional commitment to do something about </a:t>
          </a:r>
        </a:p>
        <a:p>
          <a:r>
            <a:rPr lang="en-US" sz="2400" dirty="0" smtClean="0"/>
            <a:t>the police violence</a:t>
          </a:r>
          <a:endParaRPr lang="mk-MK" sz="2400" dirty="0"/>
        </a:p>
      </dgm:t>
    </dgm:pt>
    <dgm:pt modelId="{6E7E7B3E-714F-4B46-B7A5-118C4C882BBA}" type="parTrans" cxnId="{C7C27661-9A67-4469-B8AA-101BCBD5DE40}">
      <dgm:prSet/>
      <dgm:spPr/>
      <dgm:t>
        <a:bodyPr/>
        <a:lstStyle/>
        <a:p>
          <a:endParaRPr lang="mk-MK"/>
        </a:p>
      </dgm:t>
    </dgm:pt>
    <dgm:pt modelId="{D55EB852-B3C9-4879-B231-3B70E41285DC}" type="sibTrans" cxnId="{C7C27661-9A67-4469-B8AA-101BCBD5DE40}">
      <dgm:prSet/>
      <dgm:spPr/>
      <dgm:t>
        <a:bodyPr/>
        <a:lstStyle/>
        <a:p>
          <a:endParaRPr lang="mk-MK"/>
        </a:p>
      </dgm:t>
    </dgm:pt>
    <dgm:pt modelId="{4091851F-81DF-4135-B6EA-BBE907BAB7CD}">
      <dgm:prSet/>
      <dgm:spPr/>
      <dgm:t>
        <a:bodyPr/>
        <a:lstStyle/>
        <a:p>
          <a:endParaRPr lang="mk-MK"/>
        </a:p>
      </dgm:t>
    </dgm:pt>
    <dgm:pt modelId="{FFAF501A-8992-495D-9BC6-60B1450462F4}" type="parTrans" cxnId="{325414BC-55F1-4AA4-9484-BB394337D7D7}">
      <dgm:prSet/>
      <dgm:spPr/>
      <dgm:t>
        <a:bodyPr/>
        <a:lstStyle/>
        <a:p>
          <a:endParaRPr lang="mk-MK"/>
        </a:p>
      </dgm:t>
    </dgm:pt>
    <dgm:pt modelId="{8ADC0842-D11C-4293-BDF6-9BBA4687AC07}" type="sibTrans" cxnId="{325414BC-55F1-4AA4-9484-BB394337D7D7}">
      <dgm:prSet/>
      <dgm:spPr/>
      <dgm:t>
        <a:bodyPr/>
        <a:lstStyle/>
        <a:p>
          <a:endParaRPr lang="mk-MK"/>
        </a:p>
      </dgm:t>
    </dgm:pt>
    <dgm:pt modelId="{3B544CE9-2442-4FDB-8335-B9B0852CE120}">
      <dgm:prSet/>
      <dgm:spPr/>
      <dgm:t>
        <a:bodyPr/>
        <a:lstStyle/>
        <a:p>
          <a:endParaRPr lang="mk-MK"/>
        </a:p>
      </dgm:t>
    </dgm:pt>
    <dgm:pt modelId="{A111A135-9758-438F-9E3C-51D7FF443676}" type="parTrans" cxnId="{6DE87885-A34E-4C25-A7E3-FBC05B77E387}">
      <dgm:prSet/>
      <dgm:spPr/>
      <dgm:t>
        <a:bodyPr/>
        <a:lstStyle/>
        <a:p>
          <a:endParaRPr lang="mk-MK"/>
        </a:p>
      </dgm:t>
    </dgm:pt>
    <dgm:pt modelId="{AA8117C4-60B5-40F9-A68C-BC8AEAFD4A56}" type="sibTrans" cxnId="{6DE87885-A34E-4C25-A7E3-FBC05B77E387}">
      <dgm:prSet/>
      <dgm:spPr/>
      <dgm:t>
        <a:bodyPr/>
        <a:lstStyle/>
        <a:p>
          <a:endParaRPr lang="mk-MK"/>
        </a:p>
      </dgm:t>
    </dgm:pt>
    <dgm:pt modelId="{44A705B7-4C55-4648-96DE-469A6DD11925}">
      <dgm:prSet/>
      <dgm:spPr/>
      <dgm:t>
        <a:bodyPr/>
        <a:lstStyle/>
        <a:p>
          <a:endParaRPr lang="mk-MK"/>
        </a:p>
      </dgm:t>
    </dgm:pt>
    <dgm:pt modelId="{7A0D96E9-94E6-4018-B544-AD433BFD642E}" type="parTrans" cxnId="{915AC3FC-22F7-4E8F-9D05-1AD462948F21}">
      <dgm:prSet/>
      <dgm:spPr/>
      <dgm:t>
        <a:bodyPr/>
        <a:lstStyle/>
        <a:p>
          <a:endParaRPr lang="mk-MK"/>
        </a:p>
      </dgm:t>
    </dgm:pt>
    <dgm:pt modelId="{E51CC63D-3854-4CBD-BF41-92BBE7C2223D}" type="sibTrans" cxnId="{915AC3FC-22F7-4E8F-9D05-1AD462948F21}">
      <dgm:prSet/>
      <dgm:spPr/>
      <dgm:t>
        <a:bodyPr/>
        <a:lstStyle/>
        <a:p>
          <a:endParaRPr lang="mk-MK"/>
        </a:p>
      </dgm:t>
    </dgm:pt>
    <dgm:pt modelId="{86B19F8A-BFC2-4C63-9DF1-84BA1B39B386}">
      <dgm:prSet/>
      <dgm:spPr/>
      <dgm:t>
        <a:bodyPr/>
        <a:lstStyle/>
        <a:p>
          <a:endParaRPr lang="mk-MK"/>
        </a:p>
      </dgm:t>
    </dgm:pt>
    <dgm:pt modelId="{5F835079-EFB9-4D33-96E8-A85BA8EBED71}" type="parTrans" cxnId="{0677F165-10AF-46FE-820F-693A089D27E5}">
      <dgm:prSet/>
      <dgm:spPr/>
      <dgm:t>
        <a:bodyPr/>
        <a:lstStyle/>
        <a:p>
          <a:endParaRPr lang="mk-MK"/>
        </a:p>
      </dgm:t>
    </dgm:pt>
    <dgm:pt modelId="{EF090CCD-454C-49CD-82E9-116FAC54F334}" type="sibTrans" cxnId="{0677F165-10AF-46FE-820F-693A089D27E5}">
      <dgm:prSet/>
      <dgm:spPr/>
      <dgm:t>
        <a:bodyPr/>
        <a:lstStyle/>
        <a:p>
          <a:endParaRPr lang="mk-MK"/>
        </a:p>
      </dgm:t>
    </dgm:pt>
    <dgm:pt modelId="{4783C3BC-31DA-4F24-8CAB-2BA70A395E1D}">
      <dgm:prSet/>
      <dgm:spPr/>
      <dgm:t>
        <a:bodyPr/>
        <a:lstStyle/>
        <a:p>
          <a:endParaRPr lang="mk-MK"/>
        </a:p>
      </dgm:t>
    </dgm:pt>
    <dgm:pt modelId="{A82D5F62-9F7D-49A5-A462-FE73D336C5EF}" type="parTrans" cxnId="{B402F0A4-9C12-4002-9390-52BD15CB17A2}">
      <dgm:prSet/>
      <dgm:spPr/>
      <dgm:t>
        <a:bodyPr/>
        <a:lstStyle/>
        <a:p>
          <a:endParaRPr lang="mk-MK"/>
        </a:p>
      </dgm:t>
    </dgm:pt>
    <dgm:pt modelId="{7B6C6D3E-FADB-4517-A4E8-FAEC2CFC28A6}" type="sibTrans" cxnId="{B402F0A4-9C12-4002-9390-52BD15CB17A2}">
      <dgm:prSet/>
      <dgm:spPr/>
      <dgm:t>
        <a:bodyPr/>
        <a:lstStyle/>
        <a:p>
          <a:endParaRPr lang="mk-MK"/>
        </a:p>
      </dgm:t>
    </dgm:pt>
    <dgm:pt modelId="{24929EE1-D50E-4FE6-9390-29C46CAF0F36}" type="pres">
      <dgm:prSet presAssocID="{3D1C4C32-A4B1-432C-AF77-792516F7AF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7E0FC03D-B54F-41EB-98BA-A1CF388A7A18}" type="pres">
      <dgm:prSet presAssocID="{1BD7A467-BA8D-44C2-A936-9A6F344497D1}" presName="centerShape" presStyleLbl="node0" presStyleIdx="0" presStyleCnt="1" custScaleX="165244" custScaleY="110043" custLinFactNeighborX="12067" custLinFactNeighborY="12282"/>
      <dgm:spPr/>
      <dgm:t>
        <a:bodyPr/>
        <a:lstStyle/>
        <a:p>
          <a:endParaRPr lang="mk-MK"/>
        </a:p>
      </dgm:t>
    </dgm:pt>
    <dgm:pt modelId="{2E7E525E-A50E-4190-866E-5BBDEC12FCE4}" type="pres">
      <dgm:prSet presAssocID="{6B1CBAAE-93A6-45FF-9B26-19953B5B4FCE}" presName="parTrans" presStyleLbl="bgSibTrans2D1" presStyleIdx="0" presStyleCnt="5" custAng="21437329" custScaleX="62824" custLinFactNeighborX="31545" custLinFactNeighborY="867"/>
      <dgm:spPr/>
      <dgm:t>
        <a:bodyPr/>
        <a:lstStyle/>
        <a:p>
          <a:endParaRPr lang="mk-MK"/>
        </a:p>
      </dgm:t>
    </dgm:pt>
    <dgm:pt modelId="{DADA06F2-7F35-4446-92D6-4B87BC192431}" type="pres">
      <dgm:prSet presAssocID="{7626FBB9-7D6F-4993-9A95-6705505959CB}" presName="node" presStyleLbl="node1" presStyleIdx="0" presStyleCnt="5" custRadScaleRad="93978" custRadScaleInc="2761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1CDD9F14-01A9-4D16-97B5-CE26A75732CD}" type="pres">
      <dgm:prSet presAssocID="{FB9918D5-D667-4BA2-9551-8A28EAF11892}" presName="parTrans" presStyleLbl="bgSibTrans2D1" presStyleIdx="1" presStyleCnt="5"/>
      <dgm:spPr/>
      <dgm:t>
        <a:bodyPr/>
        <a:lstStyle/>
        <a:p>
          <a:endParaRPr lang="mk-MK"/>
        </a:p>
      </dgm:t>
    </dgm:pt>
    <dgm:pt modelId="{2E1AD34D-EC3B-4100-A9DB-53EEB054B621}" type="pres">
      <dgm:prSet presAssocID="{051C9701-C809-4B6E-9D71-44C75CEEC572}" presName="node" presStyleLbl="node1" presStyleIdx="1" presStyleCnt="5" custRadScaleRad="129331" custRadScaleInc="-288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A85CC9F8-1BE1-4B5F-9421-EAC0BED1D53A}" type="pres">
      <dgm:prSet presAssocID="{BAAB8815-B8D9-435B-BE8A-9BBFF78E82D4}" presName="parTrans" presStyleLbl="bgSibTrans2D1" presStyleIdx="2" presStyleCnt="5" custScaleX="87550" custLinFactNeighborX="-7264" custLinFactNeighborY="-14688"/>
      <dgm:spPr/>
      <dgm:t>
        <a:bodyPr/>
        <a:lstStyle/>
        <a:p>
          <a:endParaRPr lang="mk-MK"/>
        </a:p>
      </dgm:t>
    </dgm:pt>
    <dgm:pt modelId="{73A1DF1D-FA90-4A36-9E00-1804A08450C0}" type="pres">
      <dgm:prSet presAssocID="{176B07FF-A148-4AC7-BDF7-17C792672903}" presName="node" presStyleLbl="node1" presStyleIdx="2" presStyleCnt="5" custRadScaleRad="119467" custRadScaleInc="-27646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4ACB6A4C-866A-46B0-A198-D1C0D5D98342}" type="pres">
      <dgm:prSet presAssocID="{8B247241-E6F7-4FB2-95A8-6B114D3F47C4}" presName="parTrans" presStyleLbl="bgSibTrans2D1" presStyleIdx="3" presStyleCnt="5" custAng="20816877" custScaleX="74661" custLinFactNeighborX="-13638" custLinFactNeighborY="6691"/>
      <dgm:spPr/>
      <dgm:t>
        <a:bodyPr/>
        <a:lstStyle/>
        <a:p>
          <a:endParaRPr lang="mk-MK"/>
        </a:p>
      </dgm:t>
    </dgm:pt>
    <dgm:pt modelId="{34693F4D-DB24-44A5-A8A4-8E37D252A423}" type="pres">
      <dgm:prSet presAssocID="{C1D4C196-6DAB-4714-A72C-F3684A38ED24}" presName="node" presStyleLbl="node1" presStyleIdx="3" presStyleCnt="5" custRadScaleRad="134288" custRadScaleInc="-4480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821D6139-BF3D-4D14-B846-EA41D6896FA8}" type="pres">
      <dgm:prSet presAssocID="{6E7E7B3E-714F-4B46-B7A5-118C4C882BBA}" presName="parTrans" presStyleLbl="bgSibTrans2D1" presStyleIdx="4" presStyleCnt="5" custAng="20298093" custLinFactY="46834" custLinFactNeighborX="37411" custLinFactNeighborY="100000"/>
      <dgm:spPr/>
      <dgm:t>
        <a:bodyPr/>
        <a:lstStyle/>
        <a:p>
          <a:endParaRPr lang="mk-MK"/>
        </a:p>
      </dgm:t>
    </dgm:pt>
    <dgm:pt modelId="{F61AD635-4530-4A12-B0E2-69C384044772}" type="pres">
      <dgm:prSet presAssocID="{A7FCD436-617D-4C1B-9496-246AA2F5CA0C}" presName="node" presStyleLbl="node1" presStyleIdx="4" presStyleCnt="5" custScaleX="146058" custScaleY="111135" custRadScaleRad="102758" custRadScaleInc="-71482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D217E7CA-6D9D-48A6-901F-2088E5C5070A}" srcId="{1BD7A467-BA8D-44C2-A936-9A6F344497D1}" destId="{176B07FF-A148-4AC7-BDF7-17C792672903}" srcOrd="2" destOrd="0" parTransId="{BAAB8815-B8D9-435B-BE8A-9BBFF78E82D4}" sibTransId="{3629EB42-2A6A-4AB3-8096-6DE8B0FC9E94}"/>
    <dgm:cxn modelId="{B7D19FA9-C841-4F2C-BABC-E34D741A6950}" type="presOf" srcId="{BAAB8815-B8D9-435B-BE8A-9BBFF78E82D4}" destId="{A85CC9F8-1BE1-4B5F-9421-EAC0BED1D53A}" srcOrd="0" destOrd="0" presId="urn:microsoft.com/office/officeart/2005/8/layout/radial4"/>
    <dgm:cxn modelId="{FCEC15AD-F382-4C3B-9639-58F972BF7101}" type="presOf" srcId="{A7FCD436-617D-4C1B-9496-246AA2F5CA0C}" destId="{F61AD635-4530-4A12-B0E2-69C384044772}" srcOrd="0" destOrd="0" presId="urn:microsoft.com/office/officeart/2005/8/layout/radial4"/>
    <dgm:cxn modelId="{B402F0A4-9C12-4002-9390-52BD15CB17A2}" srcId="{3D1C4C32-A4B1-432C-AF77-792516F7AF26}" destId="{4783C3BC-31DA-4F24-8CAB-2BA70A395E1D}" srcOrd="1" destOrd="0" parTransId="{A82D5F62-9F7D-49A5-A462-FE73D336C5EF}" sibTransId="{7B6C6D3E-FADB-4517-A4E8-FAEC2CFC28A6}"/>
    <dgm:cxn modelId="{9F6E7AB2-A223-4E13-A78E-800221DBBDF6}" srcId="{1BD7A467-BA8D-44C2-A936-9A6F344497D1}" destId="{051C9701-C809-4B6E-9D71-44C75CEEC572}" srcOrd="1" destOrd="0" parTransId="{FB9918D5-D667-4BA2-9551-8A28EAF11892}" sibTransId="{AAC90212-BBD3-4747-AF2A-D4B7226E3135}"/>
    <dgm:cxn modelId="{7CB96972-0440-4A71-9FAE-DFB810599013}" srcId="{4D1B4389-AB8D-4165-93B0-1DC16D4B537F}" destId="{55F3B5B1-B073-4292-B0A1-872CD73F757E}" srcOrd="0" destOrd="0" parTransId="{1C8D9920-2A4A-42E8-A8DD-854A6F742C1E}" sibTransId="{629C0BCE-BF25-4D2A-8581-AF8AD3CA8BB0}"/>
    <dgm:cxn modelId="{7AA948FC-508F-4090-B51B-21BA51531F5B}" srcId="{3D1C4C32-A4B1-432C-AF77-792516F7AF26}" destId="{95A70B10-D8FC-4EA4-BC13-19C2803BFC33}" srcOrd="8" destOrd="0" parTransId="{C498CA38-6818-4AB3-8DD9-19D4A4B0897E}" sibTransId="{73A9A5CC-C674-4F71-818F-F1A2F3343D30}"/>
    <dgm:cxn modelId="{325414BC-55F1-4AA4-9484-BB394337D7D7}" srcId="{3D1C4C32-A4B1-432C-AF77-792516F7AF26}" destId="{4091851F-81DF-4135-B6EA-BBE907BAB7CD}" srcOrd="5" destOrd="0" parTransId="{FFAF501A-8992-495D-9BC6-60B1450462F4}" sibTransId="{8ADC0842-D11C-4293-BDF6-9BBA4687AC07}"/>
    <dgm:cxn modelId="{15750A44-B86E-49F0-8691-D7F2B1FB04A7}" srcId="{8F0AB13F-317B-404A-81EE-030E24D3585E}" destId="{CC497459-0776-4683-97B0-A7EBA57BA2F0}" srcOrd="0" destOrd="0" parTransId="{F7A953EE-0CD5-4A15-839E-F836D0A802DA}" sibTransId="{E78F9869-AD57-4583-9D19-66AA11ABBA76}"/>
    <dgm:cxn modelId="{B9B29313-F945-482C-B125-AE74D6063ED9}" type="presOf" srcId="{3D1C4C32-A4B1-432C-AF77-792516F7AF26}" destId="{24929EE1-D50E-4FE6-9390-29C46CAF0F36}" srcOrd="0" destOrd="0" presId="urn:microsoft.com/office/officeart/2005/8/layout/radial4"/>
    <dgm:cxn modelId="{0522862D-8507-4835-868B-F5D0CFF179AD}" type="presOf" srcId="{6E7E7B3E-714F-4B46-B7A5-118C4C882BBA}" destId="{821D6139-BF3D-4D14-B846-EA41D6896FA8}" srcOrd="0" destOrd="0" presId="urn:microsoft.com/office/officeart/2005/8/layout/radial4"/>
    <dgm:cxn modelId="{9A1DC761-422D-4954-A238-001D27222098}" srcId="{3D1C4C32-A4B1-432C-AF77-792516F7AF26}" destId="{1BD7A467-BA8D-44C2-A936-9A6F344497D1}" srcOrd="0" destOrd="0" parTransId="{B80DC199-7117-4280-B2B4-BACFB8D8438F}" sibTransId="{25A62877-9B5A-4DFF-A31D-71BDABB52F11}"/>
    <dgm:cxn modelId="{6DE87885-A34E-4C25-A7E3-FBC05B77E387}" srcId="{3D1C4C32-A4B1-432C-AF77-792516F7AF26}" destId="{3B544CE9-2442-4FDB-8335-B9B0852CE120}" srcOrd="4" destOrd="0" parTransId="{A111A135-9758-438F-9E3C-51D7FF443676}" sibTransId="{AA8117C4-60B5-40F9-A68C-BC8AEAFD4A56}"/>
    <dgm:cxn modelId="{A69F21B8-A96B-4502-9AE6-D0B928E72A9A}" type="presOf" srcId="{8B247241-E6F7-4FB2-95A8-6B114D3F47C4}" destId="{4ACB6A4C-866A-46B0-A198-D1C0D5D98342}" srcOrd="0" destOrd="0" presId="urn:microsoft.com/office/officeart/2005/8/layout/radial4"/>
    <dgm:cxn modelId="{4A9A5836-0C6F-4068-8E34-44EB195EEB25}" type="presOf" srcId="{6B1CBAAE-93A6-45FF-9B26-19953B5B4FCE}" destId="{2E7E525E-A50E-4190-866E-5BBDEC12FCE4}" srcOrd="0" destOrd="0" presId="urn:microsoft.com/office/officeart/2005/8/layout/radial4"/>
    <dgm:cxn modelId="{4DB3C277-84FE-430B-8816-12A61FF282FC}" srcId="{1BD7A467-BA8D-44C2-A936-9A6F344497D1}" destId="{C1D4C196-6DAB-4714-A72C-F3684A38ED24}" srcOrd="3" destOrd="0" parTransId="{8B247241-E6F7-4FB2-95A8-6B114D3F47C4}" sibTransId="{8B5393CC-F8A1-49F7-A98F-D96DB757201D}"/>
    <dgm:cxn modelId="{208919FA-28A2-4A2C-9BCE-629F4824A4F4}" type="presOf" srcId="{7626FBB9-7D6F-4993-9A95-6705505959CB}" destId="{DADA06F2-7F35-4446-92D6-4B87BC192431}" srcOrd="0" destOrd="0" presId="urn:microsoft.com/office/officeart/2005/8/layout/radial4"/>
    <dgm:cxn modelId="{F3438B04-0412-41A8-B98B-D7FA4679A974}" srcId="{1BD7A467-BA8D-44C2-A936-9A6F344497D1}" destId="{7626FBB9-7D6F-4993-9A95-6705505959CB}" srcOrd="0" destOrd="0" parTransId="{6B1CBAAE-93A6-45FF-9B26-19953B5B4FCE}" sibTransId="{D3E7CF84-54DA-4272-A13F-1FF29DC64561}"/>
    <dgm:cxn modelId="{5B442F8A-61AD-45BC-AF71-E3E54D9552DD}" type="presOf" srcId="{C1D4C196-6DAB-4714-A72C-F3684A38ED24}" destId="{34693F4D-DB24-44A5-A8A4-8E37D252A423}" srcOrd="0" destOrd="0" presId="urn:microsoft.com/office/officeart/2005/8/layout/radial4"/>
    <dgm:cxn modelId="{915AC3FC-22F7-4E8F-9D05-1AD462948F21}" srcId="{3D1C4C32-A4B1-432C-AF77-792516F7AF26}" destId="{44A705B7-4C55-4648-96DE-469A6DD11925}" srcOrd="3" destOrd="0" parTransId="{7A0D96E9-94E6-4018-B544-AD433BFD642E}" sibTransId="{E51CC63D-3854-4CBD-BF41-92BBE7C2223D}"/>
    <dgm:cxn modelId="{16441B6A-33FA-4DAF-8C03-EE14ADB9A6F8}" srcId="{3D1C4C32-A4B1-432C-AF77-792516F7AF26}" destId="{8F0AB13F-317B-404A-81EE-030E24D3585E}" srcOrd="7" destOrd="0" parTransId="{5CB076CC-5326-44E7-9AE2-4A24B53D5BEF}" sibTransId="{D6FEB841-965F-446A-B31E-C0C6C72240DC}"/>
    <dgm:cxn modelId="{53325FA3-3711-439F-B287-3D6060A56A29}" type="presOf" srcId="{051C9701-C809-4B6E-9D71-44C75CEEC572}" destId="{2E1AD34D-EC3B-4100-A9DB-53EEB054B621}" srcOrd="0" destOrd="0" presId="urn:microsoft.com/office/officeart/2005/8/layout/radial4"/>
    <dgm:cxn modelId="{3CCAE3DC-329C-4FB7-A309-E01F9CDB9F86}" srcId="{3D1C4C32-A4B1-432C-AF77-792516F7AF26}" destId="{4D1B4389-AB8D-4165-93B0-1DC16D4B537F}" srcOrd="6" destOrd="0" parTransId="{9ABACE54-A021-4F69-BE07-8240CD9B53B1}" sibTransId="{F575DE8A-E819-41E9-A37C-96AF0388A54C}"/>
    <dgm:cxn modelId="{C7C27661-9A67-4469-B8AA-101BCBD5DE40}" srcId="{1BD7A467-BA8D-44C2-A936-9A6F344497D1}" destId="{A7FCD436-617D-4C1B-9496-246AA2F5CA0C}" srcOrd="4" destOrd="0" parTransId="{6E7E7B3E-714F-4B46-B7A5-118C4C882BBA}" sibTransId="{D55EB852-B3C9-4879-B231-3B70E41285DC}"/>
    <dgm:cxn modelId="{A52AEB85-025C-426B-B285-708DA51B39C2}" type="presOf" srcId="{176B07FF-A148-4AC7-BDF7-17C792672903}" destId="{73A1DF1D-FA90-4A36-9E00-1804A08450C0}" srcOrd="0" destOrd="0" presId="urn:microsoft.com/office/officeart/2005/8/layout/radial4"/>
    <dgm:cxn modelId="{6800EE55-1296-43D0-9E49-A16DFB29511A}" type="presOf" srcId="{FB9918D5-D667-4BA2-9551-8A28EAF11892}" destId="{1CDD9F14-01A9-4D16-97B5-CE26A75732CD}" srcOrd="0" destOrd="0" presId="urn:microsoft.com/office/officeart/2005/8/layout/radial4"/>
    <dgm:cxn modelId="{0677F165-10AF-46FE-820F-693A089D27E5}" srcId="{3D1C4C32-A4B1-432C-AF77-792516F7AF26}" destId="{86B19F8A-BFC2-4C63-9DF1-84BA1B39B386}" srcOrd="2" destOrd="0" parTransId="{5F835079-EFB9-4D33-96E8-A85BA8EBED71}" sibTransId="{EF090CCD-454C-49CD-82E9-116FAC54F334}"/>
    <dgm:cxn modelId="{094B0092-C7FC-4896-800D-96D9732C5398}" type="presOf" srcId="{1BD7A467-BA8D-44C2-A936-9A6F344497D1}" destId="{7E0FC03D-B54F-41EB-98BA-A1CF388A7A18}" srcOrd="0" destOrd="0" presId="urn:microsoft.com/office/officeart/2005/8/layout/radial4"/>
    <dgm:cxn modelId="{B0E8756B-3BC7-4BA9-98B2-8E158AC067BB}" type="presParOf" srcId="{24929EE1-D50E-4FE6-9390-29C46CAF0F36}" destId="{7E0FC03D-B54F-41EB-98BA-A1CF388A7A18}" srcOrd="0" destOrd="0" presId="urn:microsoft.com/office/officeart/2005/8/layout/radial4"/>
    <dgm:cxn modelId="{69CD202A-8DB9-47FF-83C5-FFEA21C22643}" type="presParOf" srcId="{24929EE1-D50E-4FE6-9390-29C46CAF0F36}" destId="{2E7E525E-A50E-4190-866E-5BBDEC12FCE4}" srcOrd="1" destOrd="0" presId="urn:microsoft.com/office/officeart/2005/8/layout/radial4"/>
    <dgm:cxn modelId="{301CFBF1-7C19-4840-9681-960E0C3EBAD8}" type="presParOf" srcId="{24929EE1-D50E-4FE6-9390-29C46CAF0F36}" destId="{DADA06F2-7F35-4446-92D6-4B87BC192431}" srcOrd="2" destOrd="0" presId="urn:microsoft.com/office/officeart/2005/8/layout/radial4"/>
    <dgm:cxn modelId="{EF3975B3-15EF-4607-9E4F-3FDFC13F9634}" type="presParOf" srcId="{24929EE1-D50E-4FE6-9390-29C46CAF0F36}" destId="{1CDD9F14-01A9-4D16-97B5-CE26A75732CD}" srcOrd="3" destOrd="0" presId="urn:microsoft.com/office/officeart/2005/8/layout/radial4"/>
    <dgm:cxn modelId="{8B9EDF83-9A2B-4D9F-A265-0971A3E20354}" type="presParOf" srcId="{24929EE1-D50E-4FE6-9390-29C46CAF0F36}" destId="{2E1AD34D-EC3B-4100-A9DB-53EEB054B621}" srcOrd="4" destOrd="0" presId="urn:microsoft.com/office/officeart/2005/8/layout/radial4"/>
    <dgm:cxn modelId="{B65455B5-0787-4DC7-9377-8C485A50972E}" type="presParOf" srcId="{24929EE1-D50E-4FE6-9390-29C46CAF0F36}" destId="{A85CC9F8-1BE1-4B5F-9421-EAC0BED1D53A}" srcOrd="5" destOrd="0" presId="urn:microsoft.com/office/officeart/2005/8/layout/radial4"/>
    <dgm:cxn modelId="{59896C43-9967-46C0-9852-3B6CB66E53EC}" type="presParOf" srcId="{24929EE1-D50E-4FE6-9390-29C46CAF0F36}" destId="{73A1DF1D-FA90-4A36-9E00-1804A08450C0}" srcOrd="6" destOrd="0" presId="urn:microsoft.com/office/officeart/2005/8/layout/radial4"/>
    <dgm:cxn modelId="{F0752DF4-BB93-4093-81BA-C71B75C6D229}" type="presParOf" srcId="{24929EE1-D50E-4FE6-9390-29C46CAF0F36}" destId="{4ACB6A4C-866A-46B0-A198-D1C0D5D98342}" srcOrd="7" destOrd="0" presId="urn:microsoft.com/office/officeart/2005/8/layout/radial4"/>
    <dgm:cxn modelId="{04F454E8-E9AC-4FDE-AA96-541B6FA58DFD}" type="presParOf" srcId="{24929EE1-D50E-4FE6-9390-29C46CAF0F36}" destId="{34693F4D-DB24-44A5-A8A4-8E37D252A423}" srcOrd="8" destOrd="0" presId="urn:microsoft.com/office/officeart/2005/8/layout/radial4"/>
    <dgm:cxn modelId="{E4D55927-AC93-4AA4-A7FF-3CADB850B849}" type="presParOf" srcId="{24929EE1-D50E-4FE6-9390-29C46CAF0F36}" destId="{821D6139-BF3D-4D14-B846-EA41D6896FA8}" srcOrd="9" destOrd="0" presId="urn:microsoft.com/office/officeart/2005/8/layout/radial4"/>
    <dgm:cxn modelId="{551FEAD9-5EFF-4DAE-8405-466311975CEF}" type="presParOf" srcId="{24929EE1-D50E-4FE6-9390-29C46CAF0F36}" destId="{F61AD635-4530-4A12-B0E2-69C38404477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221962-F437-4358-B886-C6F4857A6AF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0B57F07-BCF3-42C4-B3EF-774AC476225B}">
      <dgm:prSet phldrT="[Text]" custT="1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mk-MK" sz="2000" b="1" dirty="0" smtClean="0"/>
            <a:t>Many facilities fail to segregate </a:t>
          </a:r>
          <a:r>
            <a:rPr lang="mk-MK" sz="2000" b="1" smtClean="0"/>
            <a:t>vulnerable </a:t>
          </a:r>
          <a:r>
            <a:rPr lang="en-GB" sz="2000" b="1" smtClean="0"/>
            <a:t>young</a:t>
          </a:r>
          <a:r>
            <a:rPr lang="mk-MK" sz="2000" b="1" smtClean="0"/>
            <a:t> </a:t>
          </a:r>
          <a:r>
            <a:rPr lang="mk-MK" sz="2000" b="1" dirty="0" smtClean="0"/>
            <a:t>from dangerous peers</a:t>
          </a:r>
          <a:endParaRPr lang="mk-MK" sz="2000" b="1" dirty="0"/>
        </a:p>
      </dgm:t>
    </dgm:pt>
    <dgm:pt modelId="{4F380BF5-0DCF-4CFC-B580-2EA378FA231F}" type="parTrans" cxnId="{65170ECB-2F0C-44BD-8FFF-DDDC9A0FA6FC}">
      <dgm:prSet/>
      <dgm:spPr/>
      <dgm:t>
        <a:bodyPr/>
        <a:lstStyle/>
        <a:p>
          <a:endParaRPr lang="mk-MK"/>
        </a:p>
      </dgm:t>
    </dgm:pt>
    <dgm:pt modelId="{CEFB0CDD-F8E2-415E-BED0-12524C0947FB}" type="sibTrans" cxnId="{65170ECB-2F0C-44BD-8FFF-DDDC9A0FA6FC}">
      <dgm:prSet/>
      <dgm:spPr/>
      <dgm:t>
        <a:bodyPr/>
        <a:lstStyle/>
        <a:p>
          <a:endParaRPr lang="mk-MK"/>
        </a:p>
      </dgm:t>
    </dgm:pt>
    <dgm:pt modelId="{BDC365BE-DD4E-44B5-B1A8-BE486B9BEC2B}">
      <dgm:prSet phldrT="[Text]" custT="1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mk-MK" sz="2000" b="1" dirty="0" smtClean="0"/>
            <a:t>Violence against children while in justice institutions or in the custody of the police </a:t>
          </a:r>
          <a:r>
            <a:rPr lang="en-US" sz="2000" b="1" dirty="0" smtClean="0"/>
            <a:t> </a:t>
          </a:r>
          <a:r>
            <a:rPr lang="mk-MK" sz="2000" b="1" dirty="0" smtClean="0"/>
            <a:t>is more common than violence against children placed in institutions solely for provision of care</a:t>
          </a:r>
          <a:endParaRPr lang="mk-MK" sz="2000" b="1" dirty="0"/>
        </a:p>
      </dgm:t>
    </dgm:pt>
    <dgm:pt modelId="{E14ABAFB-A665-443D-8E42-DD5F17E825F6}" type="parTrans" cxnId="{59D5CFF2-D02F-4226-AF9E-63747C620B1C}">
      <dgm:prSet/>
      <dgm:spPr/>
      <dgm:t>
        <a:bodyPr/>
        <a:lstStyle/>
        <a:p>
          <a:endParaRPr lang="mk-MK"/>
        </a:p>
      </dgm:t>
    </dgm:pt>
    <dgm:pt modelId="{3A3DFEDB-F98A-4177-9DD5-77576F71C116}" type="sibTrans" cxnId="{59D5CFF2-D02F-4226-AF9E-63747C620B1C}">
      <dgm:prSet/>
      <dgm:spPr/>
      <dgm:t>
        <a:bodyPr/>
        <a:lstStyle/>
        <a:p>
          <a:endParaRPr lang="mk-MK"/>
        </a:p>
      </dgm:t>
    </dgm:pt>
    <dgm:pt modelId="{0FF6F468-A548-42E7-B43F-E58432D79661}">
      <dgm:prSet phldrT="[Text]" custT="1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mk-MK" sz="2000" b="1" dirty="0" smtClean="0"/>
            <a:t>All the prejudices and discriminations attached to unwanted or family-less children are reinforced where the child is seen as a social nuisance, or worse</a:t>
          </a:r>
          <a:endParaRPr lang="mk-MK" sz="2000" b="1" dirty="0"/>
        </a:p>
      </dgm:t>
    </dgm:pt>
    <dgm:pt modelId="{DB0CFE89-2323-45F9-BBC2-D38EB09E0A9C}" type="parTrans" cxnId="{492D314F-F628-46E1-BBAE-B80C766C5894}">
      <dgm:prSet/>
      <dgm:spPr/>
      <dgm:t>
        <a:bodyPr/>
        <a:lstStyle/>
        <a:p>
          <a:endParaRPr lang="mk-MK"/>
        </a:p>
      </dgm:t>
    </dgm:pt>
    <dgm:pt modelId="{73EF694A-4EC9-4082-A12B-D0D99CA06438}" type="sibTrans" cxnId="{492D314F-F628-46E1-BBAE-B80C766C5894}">
      <dgm:prSet/>
      <dgm:spPr/>
      <dgm:t>
        <a:bodyPr/>
        <a:lstStyle/>
        <a:p>
          <a:endParaRPr lang="mk-MK"/>
        </a:p>
      </dgm:t>
    </dgm:pt>
    <dgm:pt modelId="{AB49EDB3-9A47-431D-93BD-C336BAD9DCEE}" type="pres">
      <dgm:prSet presAssocID="{C7221962-F437-4358-B886-C6F4857A6AF6}" presName="arrowDiagram" presStyleCnt="0">
        <dgm:presLayoutVars>
          <dgm:chMax val="5"/>
          <dgm:dir/>
          <dgm:resizeHandles val="exact"/>
        </dgm:presLayoutVars>
      </dgm:prSet>
      <dgm:spPr/>
    </dgm:pt>
    <dgm:pt modelId="{B7F53BB1-1256-4AAF-941F-9E7A31E587BB}" type="pres">
      <dgm:prSet presAssocID="{C7221962-F437-4358-B886-C6F4857A6AF6}" presName="arrow" presStyleLbl="bgShp" presStyleIdx="0" presStyleCn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C6AAA28-E052-4C3C-A652-1A3E3DA6273E}" type="pres">
      <dgm:prSet presAssocID="{C7221962-F437-4358-B886-C6F4857A6AF6}" presName="arrowDiagram3" presStyleCnt="0"/>
      <dgm:spPr/>
    </dgm:pt>
    <dgm:pt modelId="{163CB113-DC35-4B66-BA27-55FC8B1F6E6B}" type="pres">
      <dgm:prSet presAssocID="{A0B57F07-BCF3-42C4-B3EF-774AC476225B}" presName="bullet3a" presStyleLbl="node1" presStyleIdx="0" presStyleCnt="3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87963CA-8C7B-4A54-94DE-AE01B9575D6D}" type="pres">
      <dgm:prSet presAssocID="{A0B57F07-BCF3-42C4-B3EF-774AC476225B}" presName="textBox3a" presStyleLbl="revTx" presStyleIdx="0" presStyleCnt="3" custLinFactNeighborX="-23204" custLinFactNeighborY="17821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1EB72B06-FDD2-4428-9183-EA748DBE4EF1}" type="pres">
      <dgm:prSet presAssocID="{BDC365BE-DD4E-44B5-B1A8-BE486B9BEC2B}" presName="bullet3b" presStyleLbl="node1" presStyleIdx="1" presStyleCnt="3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C00C4F1-3CDB-45B1-9172-D8BB8977033B}" type="pres">
      <dgm:prSet presAssocID="{BDC365BE-DD4E-44B5-B1A8-BE486B9BEC2B}" presName="textBox3b" presStyleLbl="revTx" presStyleIdx="1" presStyleCnt="3" custScaleX="130209" custLinFactNeighborX="3255" custLinFactNeighborY="8088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89EF3F3E-981D-4AAC-813B-3A433A07E00E}" type="pres">
      <dgm:prSet presAssocID="{0FF6F468-A548-42E7-B43F-E58432D79661}" presName="bullet3c" presStyleLbl="node1" presStyleIdx="2" presStyleCnt="3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44D3D44-57AF-45C7-865D-A5ADEE1FF78D}" type="pres">
      <dgm:prSet presAssocID="{0FF6F468-A548-42E7-B43F-E58432D79661}" presName="textBox3c" presStyleLbl="revTx" presStyleIdx="2" presStyleCnt="3" custScaleX="114846" custLinFactNeighborX="19141" custLinFactNeighborY="6475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91F4AA57-0E9C-4CE9-A2F2-F94C41967B93}" type="presOf" srcId="{0FF6F468-A548-42E7-B43F-E58432D79661}" destId="{B44D3D44-57AF-45C7-865D-A5ADEE1FF78D}" srcOrd="0" destOrd="0" presId="urn:microsoft.com/office/officeart/2005/8/layout/arrow2"/>
    <dgm:cxn modelId="{65170ECB-2F0C-44BD-8FFF-DDDC9A0FA6FC}" srcId="{C7221962-F437-4358-B886-C6F4857A6AF6}" destId="{A0B57F07-BCF3-42C4-B3EF-774AC476225B}" srcOrd="0" destOrd="0" parTransId="{4F380BF5-0DCF-4CFC-B580-2EA378FA231F}" sibTransId="{CEFB0CDD-F8E2-415E-BED0-12524C0947FB}"/>
    <dgm:cxn modelId="{7557A29B-5649-4672-9F9E-132C059D25E2}" type="presOf" srcId="{C7221962-F437-4358-B886-C6F4857A6AF6}" destId="{AB49EDB3-9A47-431D-93BD-C336BAD9DCEE}" srcOrd="0" destOrd="0" presId="urn:microsoft.com/office/officeart/2005/8/layout/arrow2"/>
    <dgm:cxn modelId="{492D314F-F628-46E1-BBAE-B80C766C5894}" srcId="{C7221962-F437-4358-B886-C6F4857A6AF6}" destId="{0FF6F468-A548-42E7-B43F-E58432D79661}" srcOrd="2" destOrd="0" parTransId="{DB0CFE89-2323-45F9-BBC2-D38EB09E0A9C}" sibTransId="{73EF694A-4EC9-4082-A12B-D0D99CA06438}"/>
    <dgm:cxn modelId="{25179880-1CF5-4687-B940-70CE31DA595E}" type="presOf" srcId="{BDC365BE-DD4E-44B5-B1A8-BE486B9BEC2B}" destId="{DC00C4F1-3CDB-45B1-9172-D8BB8977033B}" srcOrd="0" destOrd="0" presId="urn:microsoft.com/office/officeart/2005/8/layout/arrow2"/>
    <dgm:cxn modelId="{59D5CFF2-D02F-4226-AF9E-63747C620B1C}" srcId="{C7221962-F437-4358-B886-C6F4857A6AF6}" destId="{BDC365BE-DD4E-44B5-B1A8-BE486B9BEC2B}" srcOrd="1" destOrd="0" parTransId="{E14ABAFB-A665-443D-8E42-DD5F17E825F6}" sibTransId="{3A3DFEDB-F98A-4177-9DD5-77576F71C116}"/>
    <dgm:cxn modelId="{451A830A-4D6D-48B0-AAF9-43FFC529A196}" type="presOf" srcId="{A0B57F07-BCF3-42C4-B3EF-774AC476225B}" destId="{887963CA-8C7B-4A54-94DE-AE01B9575D6D}" srcOrd="0" destOrd="0" presId="urn:microsoft.com/office/officeart/2005/8/layout/arrow2"/>
    <dgm:cxn modelId="{114F5C43-FB8B-4B6D-A583-9F6822B40848}" type="presParOf" srcId="{AB49EDB3-9A47-431D-93BD-C336BAD9DCEE}" destId="{B7F53BB1-1256-4AAF-941F-9E7A31E587BB}" srcOrd="0" destOrd="0" presId="urn:microsoft.com/office/officeart/2005/8/layout/arrow2"/>
    <dgm:cxn modelId="{D5C4A13D-4632-4FBD-9E94-9F96EB1076D9}" type="presParOf" srcId="{AB49EDB3-9A47-431D-93BD-C336BAD9DCEE}" destId="{BC6AAA28-E052-4C3C-A652-1A3E3DA6273E}" srcOrd="1" destOrd="0" presId="urn:microsoft.com/office/officeart/2005/8/layout/arrow2"/>
    <dgm:cxn modelId="{374962C8-B4E6-48E2-B06D-909AF3D440E7}" type="presParOf" srcId="{BC6AAA28-E052-4C3C-A652-1A3E3DA6273E}" destId="{163CB113-DC35-4B66-BA27-55FC8B1F6E6B}" srcOrd="0" destOrd="0" presId="urn:microsoft.com/office/officeart/2005/8/layout/arrow2"/>
    <dgm:cxn modelId="{8287BC41-C89B-4539-A04C-E0DD1DB8F8D8}" type="presParOf" srcId="{BC6AAA28-E052-4C3C-A652-1A3E3DA6273E}" destId="{887963CA-8C7B-4A54-94DE-AE01B9575D6D}" srcOrd="1" destOrd="0" presId="urn:microsoft.com/office/officeart/2005/8/layout/arrow2"/>
    <dgm:cxn modelId="{A88B256A-8C01-4407-9007-FF6F5DCDC9C0}" type="presParOf" srcId="{BC6AAA28-E052-4C3C-A652-1A3E3DA6273E}" destId="{1EB72B06-FDD2-4428-9183-EA748DBE4EF1}" srcOrd="2" destOrd="0" presId="urn:microsoft.com/office/officeart/2005/8/layout/arrow2"/>
    <dgm:cxn modelId="{7E1A7950-8571-4D41-AD8A-6F698CE0EF0D}" type="presParOf" srcId="{BC6AAA28-E052-4C3C-A652-1A3E3DA6273E}" destId="{DC00C4F1-3CDB-45B1-9172-D8BB8977033B}" srcOrd="3" destOrd="0" presId="urn:microsoft.com/office/officeart/2005/8/layout/arrow2"/>
    <dgm:cxn modelId="{BE922BBE-82A4-43F5-955C-B610E3395662}" type="presParOf" srcId="{BC6AAA28-E052-4C3C-A652-1A3E3DA6273E}" destId="{89EF3F3E-981D-4AAC-813B-3A433A07E00E}" srcOrd="4" destOrd="0" presId="urn:microsoft.com/office/officeart/2005/8/layout/arrow2"/>
    <dgm:cxn modelId="{9DB72AFB-552A-4455-95FF-80564FE1A0BC}" type="presParOf" srcId="{BC6AAA28-E052-4C3C-A652-1A3E3DA6273E}" destId="{B44D3D44-57AF-45C7-865D-A5ADEE1FF78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BDD058-B9B5-46B2-83E9-B8B9903E4F91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k-MK"/>
        </a:p>
      </dgm:t>
    </dgm:pt>
    <dgm:pt modelId="{EA4EC666-CCD1-4AAF-B24B-A2C8A118BF01}">
      <dgm:prSet phldrT="[Text]"/>
      <dgm:spPr/>
      <dgm:t>
        <a:bodyPr/>
        <a:lstStyle/>
        <a:p>
          <a:r>
            <a:rPr lang="en-US" dirty="0" smtClean="0"/>
            <a:t>They now account for more than 50% of the children in foster care. </a:t>
          </a:r>
          <a:endParaRPr lang="mk-MK" dirty="0"/>
        </a:p>
      </dgm:t>
    </dgm:pt>
    <dgm:pt modelId="{C554F480-19A2-4E06-8B30-1C2A08ACCF03}" type="parTrans" cxnId="{BE5613E5-F885-4DA0-B9A4-E4789ED0294D}">
      <dgm:prSet/>
      <dgm:spPr/>
      <dgm:t>
        <a:bodyPr/>
        <a:lstStyle/>
        <a:p>
          <a:endParaRPr lang="mk-MK"/>
        </a:p>
      </dgm:t>
    </dgm:pt>
    <dgm:pt modelId="{85FF249A-A795-4240-9707-7A8FB2D447ED}" type="sibTrans" cxnId="{BE5613E5-F885-4DA0-B9A4-E4789ED0294D}">
      <dgm:prSet/>
      <dgm:spPr/>
      <dgm:t>
        <a:bodyPr/>
        <a:lstStyle/>
        <a:p>
          <a:endParaRPr lang="mk-MK"/>
        </a:p>
      </dgm:t>
    </dgm:pt>
    <dgm:pt modelId="{59CC45B5-9070-4BDF-8351-53016FC09075}">
      <dgm:prSet phldrT="[Text]"/>
      <dgm:spPr/>
      <dgm:t>
        <a:bodyPr/>
        <a:lstStyle/>
        <a:p>
          <a:r>
            <a:rPr lang="en-US" dirty="0" smtClean="0"/>
            <a:t>Young black children are about 17 percent of the nation‘s youth</a:t>
          </a:r>
          <a:endParaRPr lang="mk-MK" dirty="0"/>
        </a:p>
      </dgm:t>
    </dgm:pt>
    <dgm:pt modelId="{F2193AEF-34A7-4F84-9468-8433916DBAEA}" type="parTrans" cxnId="{FFA489F9-1CF8-4138-A354-A66F14610535}">
      <dgm:prSet/>
      <dgm:spPr/>
      <dgm:t>
        <a:bodyPr/>
        <a:lstStyle/>
        <a:p>
          <a:endParaRPr lang="mk-MK"/>
        </a:p>
      </dgm:t>
    </dgm:pt>
    <dgm:pt modelId="{8DF1ED65-874E-4E07-9980-943191338A2F}" type="sibTrans" cxnId="{FFA489F9-1CF8-4138-A354-A66F14610535}">
      <dgm:prSet/>
      <dgm:spPr/>
      <dgm:t>
        <a:bodyPr/>
        <a:lstStyle/>
        <a:p>
          <a:endParaRPr lang="mk-MK"/>
        </a:p>
      </dgm:t>
    </dgm:pt>
    <dgm:pt modelId="{01A69223-927F-470B-987F-0B8272C81844}" type="pres">
      <dgm:prSet presAssocID="{43BDD058-B9B5-46B2-83E9-B8B9903E4F9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3A91121B-A2FC-4A87-AF9D-6B72C0BCEE23}" type="pres">
      <dgm:prSet presAssocID="{43BDD058-B9B5-46B2-83E9-B8B9903E4F91}" presName="divider" presStyleLbl="fgShp" presStyleIdx="0" presStyleCnt="1"/>
      <dgm:spPr/>
    </dgm:pt>
    <dgm:pt modelId="{C44EB224-BDBA-488D-8885-2864D44C72D9}" type="pres">
      <dgm:prSet presAssocID="{EA4EC666-CCD1-4AAF-B24B-A2C8A118BF01}" presName="downArrow" presStyleLbl="node1" presStyleIdx="0" presStyleCnt="2"/>
      <dgm:spPr/>
    </dgm:pt>
    <dgm:pt modelId="{BAEB3510-CAC3-41F6-902E-D7BA1843A812}" type="pres">
      <dgm:prSet presAssocID="{EA4EC666-CCD1-4AAF-B24B-A2C8A118BF0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F3EE1F54-DA79-41D2-82BF-8E57C6878A54}" type="pres">
      <dgm:prSet presAssocID="{59CC45B5-9070-4BDF-8351-53016FC09075}" presName="upArrow" presStyleLbl="node1" presStyleIdx="1" presStyleCnt="2"/>
      <dgm:spPr/>
    </dgm:pt>
    <dgm:pt modelId="{AE63DD4B-B165-4D83-9177-6B2BCB1F2C7E}" type="pres">
      <dgm:prSet presAssocID="{59CC45B5-9070-4BDF-8351-53016FC0907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FFA489F9-1CF8-4138-A354-A66F14610535}" srcId="{43BDD058-B9B5-46B2-83E9-B8B9903E4F91}" destId="{59CC45B5-9070-4BDF-8351-53016FC09075}" srcOrd="1" destOrd="0" parTransId="{F2193AEF-34A7-4F84-9468-8433916DBAEA}" sibTransId="{8DF1ED65-874E-4E07-9980-943191338A2F}"/>
    <dgm:cxn modelId="{BE5613E5-F885-4DA0-B9A4-E4789ED0294D}" srcId="{43BDD058-B9B5-46B2-83E9-B8B9903E4F91}" destId="{EA4EC666-CCD1-4AAF-B24B-A2C8A118BF01}" srcOrd="0" destOrd="0" parTransId="{C554F480-19A2-4E06-8B30-1C2A08ACCF03}" sibTransId="{85FF249A-A795-4240-9707-7A8FB2D447ED}"/>
    <dgm:cxn modelId="{A5814434-D768-4976-84F4-D81BD97DD78D}" type="presOf" srcId="{EA4EC666-CCD1-4AAF-B24B-A2C8A118BF01}" destId="{BAEB3510-CAC3-41F6-902E-D7BA1843A812}" srcOrd="0" destOrd="0" presId="urn:microsoft.com/office/officeart/2005/8/layout/arrow3"/>
    <dgm:cxn modelId="{908F1C42-D51A-4A4E-994B-0663717BB3D5}" type="presOf" srcId="{59CC45B5-9070-4BDF-8351-53016FC09075}" destId="{AE63DD4B-B165-4D83-9177-6B2BCB1F2C7E}" srcOrd="0" destOrd="0" presId="urn:microsoft.com/office/officeart/2005/8/layout/arrow3"/>
    <dgm:cxn modelId="{8D0312DD-1D06-437A-857F-7A9375B61B0B}" type="presOf" srcId="{43BDD058-B9B5-46B2-83E9-B8B9903E4F91}" destId="{01A69223-927F-470B-987F-0B8272C81844}" srcOrd="0" destOrd="0" presId="urn:microsoft.com/office/officeart/2005/8/layout/arrow3"/>
    <dgm:cxn modelId="{E89D9F1D-1C3E-4324-9622-1C8C48583C88}" type="presParOf" srcId="{01A69223-927F-470B-987F-0B8272C81844}" destId="{3A91121B-A2FC-4A87-AF9D-6B72C0BCEE23}" srcOrd="0" destOrd="0" presId="urn:microsoft.com/office/officeart/2005/8/layout/arrow3"/>
    <dgm:cxn modelId="{B3977A6B-531B-4F9D-8727-6525E5B37DB2}" type="presParOf" srcId="{01A69223-927F-470B-987F-0B8272C81844}" destId="{C44EB224-BDBA-488D-8885-2864D44C72D9}" srcOrd="1" destOrd="0" presId="urn:microsoft.com/office/officeart/2005/8/layout/arrow3"/>
    <dgm:cxn modelId="{9D824CCF-9B6F-4365-8BD1-CDFC0AEFD4A3}" type="presParOf" srcId="{01A69223-927F-470B-987F-0B8272C81844}" destId="{BAEB3510-CAC3-41F6-902E-D7BA1843A812}" srcOrd="2" destOrd="0" presId="urn:microsoft.com/office/officeart/2005/8/layout/arrow3"/>
    <dgm:cxn modelId="{7EE87A15-32D4-4BB7-9A69-3F35DD4157FC}" type="presParOf" srcId="{01A69223-927F-470B-987F-0B8272C81844}" destId="{F3EE1F54-DA79-41D2-82BF-8E57C6878A54}" srcOrd="3" destOrd="0" presId="urn:microsoft.com/office/officeart/2005/8/layout/arrow3"/>
    <dgm:cxn modelId="{DB2CBAA5-BF4D-4D2E-A87C-58FE133360AF}" type="presParOf" srcId="{01A69223-927F-470B-987F-0B8272C81844}" destId="{AE63DD4B-B165-4D83-9177-6B2BCB1F2C7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301E0-E7D5-49FF-960E-36F23BBD776D}">
      <dsp:nvSpPr>
        <dsp:cNvPr id="0" name=""/>
        <dsp:cNvSpPr/>
      </dsp:nvSpPr>
      <dsp:spPr>
        <a:xfrm>
          <a:off x="251507" y="1340766"/>
          <a:ext cx="2227985" cy="1618400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9E3FD-1BFB-42DA-8BD6-EC46EF948273}">
      <dsp:nvSpPr>
        <dsp:cNvPr id="0" name=""/>
        <dsp:cNvSpPr/>
      </dsp:nvSpPr>
      <dsp:spPr>
        <a:xfrm>
          <a:off x="3779901" y="836719"/>
          <a:ext cx="5120640" cy="329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People of African descent are disproportionately policed, prosecuted, convicted, disenfranchised and imprisoned</a:t>
          </a:r>
          <a:endParaRPr lang="mk-MK" sz="2400" kern="1200" dirty="0"/>
        </a:p>
      </dsp:txBody>
      <dsp:txXfrm>
        <a:off x="3779901" y="836719"/>
        <a:ext cx="5120640" cy="3291840"/>
      </dsp:txXfrm>
    </dsp:sp>
    <dsp:sp modelId="{BD0227F7-93D1-42BC-A58E-AC81A8480D96}">
      <dsp:nvSpPr>
        <dsp:cNvPr id="0" name=""/>
        <dsp:cNvSpPr/>
      </dsp:nvSpPr>
      <dsp:spPr>
        <a:xfrm>
          <a:off x="251522" y="4005061"/>
          <a:ext cx="2252397" cy="1906436"/>
        </a:xfrm>
        <a:prstGeom prst="downArrow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1CB4A-30BD-46E7-A295-5F0C29C67838}">
      <dsp:nvSpPr>
        <dsp:cNvPr id="0" name=""/>
        <dsp:cNvSpPr/>
      </dsp:nvSpPr>
      <dsp:spPr>
        <a:xfrm>
          <a:off x="3820947" y="3566160"/>
          <a:ext cx="5120640" cy="329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reliance on the criminal system provides the color-blind racist   without ever referring to race.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There is no discussion of  race and  racism there is only public discourse about crime and criminals and gangs and drug-infested neighborhoods</a:t>
          </a:r>
          <a:r>
            <a:rPr lang="en-US" sz="1600" kern="1200" dirty="0" smtClean="0"/>
            <a:t>. </a:t>
          </a:r>
          <a:endParaRPr lang="mk-MK" sz="1600" kern="1200" dirty="0"/>
        </a:p>
      </dsp:txBody>
      <dsp:txXfrm>
        <a:off x="3820947" y="3566160"/>
        <a:ext cx="5120640" cy="329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57E9F-EC93-46FB-AC90-8EABAF6E1784}">
      <dsp:nvSpPr>
        <dsp:cNvPr id="0" name=""/>
        <dsp:cNvSpPr/>
      </dsp:nvSpPr>
      <dsp:spPr>
        <a:xfrm>
          <a:off x="2564625" y="466886"/>
          <a:ext cx="1642397" cy="912443"/>
        </a:xfrm>
        <a:prstGeom prst="roundRect">
          <a:avLst>
            <a:gd name="adj" fmla="val 10000"/>
          </a:avLst>
        </a:prstGeom>
        <a:noFill/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3900" kern="1200"/>
        </a:p>
      </dsp:txBody>
      <dsp:txXfrm>
        <a:off x="2591350" y="493611"/>
        <a:ext cx="1588947" cy="858993"/>
      </dsp:txXfrm>
    </dsp:sp>
    <dsp:sp modelId="{A471F3E5-2963-4403-91FF-22CB08737C92}">
      <dsp:nvSpPr>
        <dsp:cNvPr id="0" name=""/>
        <dsp:cNvSpPr/>
      </dsp:nvSpPr>
      <dsp:spPr>
        <a:xfrm>
          <a:off x="4936977" y="466886"/>
          <a:ext cx="1642397" cy="912443"/>
        </a:xfrm>
        <a:prstGeom prst="roundRect">
          <a:avLst>
            <a:gd name="adj" fmla="val 10000"/>
          </a:avLst>
        </a:prstGeom>
        <a:noFill/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 </a:t>
          </a:r>
          <a:endParaRPr lang="mk-MK" sz="3900" kern="1200" dirty="0"/>
        </a:p>
      </dsp:txBody>
      <dsp:txXfrm>
        <a:off x="4963702" y="493611"/>
        <a:ext cx="1588947" cy="858993"/>
      </dsp:txXfrm>
    </dsp:sp>
    <dsp:sp modelId="{79D7D5AB-17BB-486B-85C4-4C3912B6B2AC}">
      <dsp:nvSpPr>
        <dsp:cNvPr id="0" name=""/>
        <dsp:cNvSpPr/>
      </dsp:nvSpPr>
      <dsp:spPr>
        <a:xfrm>
          <a:off x="4007503" y="4680519"/>
          <a:ext cx="684332" cy="684332"/>
        </a:xfrm>
        <a:prstGeom prst="triangl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57F17-DAB0-4DB8-AF10-25A6F9F14754}">
      <dsp:nvSpPr>
        <dsp:cNvPr id="0" name=""/>
        <dsp:cNvSpPr/>
      </dsp:nvSpPr>
      <dsp:spPr>
        <a:xfrm rot="240000">
          <a:off x="678170" y="4181464"/>
          <a:ext cx="7463540" cy="56301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88B90-2617-43B1-9CB4-3D4362F2D268}">
      <dsp:nvSpPr>
        <dsp:cNvPr id="0" name=""/>
        <dsp:cNvSpPr/>
      </dsp:nvSpPr>
      <dsp:spPr>
        <a:xfrm rot="240000">
          <a:off x="2755481" y="3383714"/>
          <a:ext cx="5666151" cy="828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Have contact with police</a:t>
          </a:r>
          <a:endParaRPr lang="mk-MK" sz="2800" kern="1200" dirty="0"/>
        </a:p>
      </dsp:txBody>
      <dsp:txXfrm>
        <a:off x="2795930" y="3424163"/>
        <a:ext cx="5585253" cy="747712"/>
      </dsp:txXfrm>
    </dsp:sp>
    <dsp:sp modelId="{5D3CB3D6-7A85-4D04-92CA-67C4CE1239DA}">
      <dsp:nvSpPr>
        <dsp:cNvPr id="0" name=""/>
        <dsp:cNvSpPr/>
      </dsp:nvSpPr>
      <dsp:spPr>
        <a:xfrm rot="240000">
          <a:off x="3516137" y="2453471"/>
          <a:ext cx="4307722" cy="8456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kern="1200" dirty="0" smtClean="0"/>
            <a:t>Are </a:t>
          </a:r>
          <a:r>
            <a:rPr lang="en-GB" sz="2800" kern="1200" dirty="0" smtClean="0"/>
            <a:t>arrest</a:t>
          </a:r>
          <a:endParaRPr lang="mk-MK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2800" kern="1200" dirty="0"/>
        </a:p>
      </dsp:txBody>
      <dsp:txXfrm>
        <a:off x="3557418" y="2494752"/>
        <a:ext cx="4225160" cy="763092"/>
      </dsp:txXfrm>
    </dsp:sp>
    <dsp:sp modelId="{03DCE77E-2AA8-4431-B411-EC7718929F20}">
      <dsp:nvSpPr>
        <dsp:cNvPr id="0" name=""/>
        <dsp:cNvSpPr/>
      </dsp:nvSpPr>
      <dsp:spPr>
        <a:xfrm rot="240000">
          <a:off x="3943009" y="1734828"/>
          <a:ext cx="4343888" cy="6989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kern="1200" dirty="0" smtClean="0"/>
            <a:t>Labelled </a:t>
          </a:r>
          <a:r>
            <a:rPr lang="en-GB" sz="2800" kern="1200" dirty="0" smtClean="0"/>
            <a:t>as gang members</a:t>
          </a:r>
          <a:endParaRPr lang="mk-MK" sz="2800" kern="1200" dirty="0" smtClean="0"/>
        </a:p>
        <a:p>
          <a:pPr lvl="0" algn="ctr">
            <a:spcBef>
              <a:spcPct val="0"/>
            </a:spcBef>
          </a:pPr>
          <a:endParaRPr lang="mk-MK" sz="2800" kern="1200" dirty="0"/>
        </a:p>
      </dsp:txBody>
      <dsp:txXfrm>
        <a:off x="3977128" y="1768947"/>
        <a:ext cx="4275650" cy="630703"/>
      </dsp:txXfrm>
    </dsp:sp>
    <dsp:sp modelId="{B3AF6C31-36C9-45BE-A8BA-D891E9BF75C5}">
      <dsp:nvSpPr>
        <dsp:cNvPr id="0" name=""/>
        <dsp:cNvSpPr/>
      </dsp:nvSpPr>
      <dsp:spPr>
        <a:xfrm rot="240000">
          <a:off x="3810311" y="589157"/>
          <a:ext cx="4540403" cy="102993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2800" kern="1200" dirty="0" smtClean="0"/>
            <a:t>Tracked via gang databases</a:t>
          </a:r>
          <a:endParaRPr lang="mk-MK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2800" kern="1200" dirty="0"/>
        </a:p>
      </dsp:txBody>
      <dsp:txXfrm>
        <a:off x="3860588" y="639434"/>
        <a:ext cx="4439849" cy="929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194EC-2591-4CDB-BAA6-188B62FBA2B9}">
      <dsp:nvSpPr>
        <dsp:cNvPr id="0" name=""/>
        <dsp:cNvSpPr/>
      </dsp:nvSpPr>
      <dsp:spPr>
        <a:xfrm>
          <a:off x="0" y="47302"/>
          <a:ext cx="2015876" cy="1007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addiction and a disease</a:t>
          </a:r>
        </a:p>
      </dsp:txBody>
      <dsp:txXfrm>
        <a:off x="29521" y="76823"/>
        <a:ext cx="1956834" cy="948896"/>
      </dsp:txXfrm>
    </dsp:sp>
    <dsp:sp modelId="{B24E3DD9-CFFD-47A6-9DAA-F019EB1160D2}">
      <dsp:nvSpPr>
        <dsp:cNvPr id="0" name=""/>
        <dsp:cNvSpPr/>
      </dsp:nvSpPr>
      <dsp:spPr>
        <a:xfrm>
          <a:off x="201587" y="1055241"/>
          <a:ext cx="514168" cy="786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882"/>
              </a:lnTo>
              <a:lnTo>
                <a:pt x="514168" y="78688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55634-C914-47C0-94B8-2A117ED46A27}">
      <dsp:nvSpPr>
        <dsp:cNvPr id="0" name=""/>
        <dsp:cNvSpPr/>
      </dsp:nvSpPr>
      <dsp:spPr>
        <a:xfrm>
          <a:off x="715756" y="1283619"/>
          <a:ext cx="3449181" cy="1117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medical  support</a:t>
          </a:r>
          <a:endParaRPr lang="mk-MK" sz="2400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1700" kern="1200" dirty="0"/>
        </a:p>
      </dsp:txBody>
      <dsp:txXfrm>
        <a:off x="748472" y="1316335"/>
        <a:ext cx="3383749" cy="1051575"/>
      </dsp:txXfrm>
    </dsp:sp>
    <dsp:sp modelId="{C26988BF-94F3-4FB7-A804-69CD49B318D2}">
      <dsp:nvSpPr>
        <dsp:cNvPr id="0" name=""/>
        <dsp:cNvSpPr/>
      </dsp:nvSpPr>
      <dsp:spPr>
        <a:xfrm>
          <a:off x="201587" y="1055241"/>
          <a:ext cx="514168" cy="224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8811"/>
              </a:lnTo>
              <a:lnTo>
                <a:pt x="514168" y="224881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AFFF8-EF52-4264-B02C-CAEDD0591751}">
      <dsp:nvSpPr>
        <dsp:cNvPr id="0" name=""/>
        <dsp:cNvSpPr/>
      </dsp:nvSpPr>
      <dsp:spPr>
        <a:xfrm>
          <a:off x="715756" y="2651765"/>
          <a:ext cx="3441682" cy="1304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Informal and formal systems of social care  with varying degrees of discretion</a:t>
          </a:r>
          <a:endParaRPr lang="mk-MK" sz="2400" kern="1200" dirty="0"/>
        </a:p>
      </dsp:txBody>
      <dsp:txXfrm>
        <a:off x="753966" y="2689975"/>
        <a:ext cx="3365262" cy="1228154"/>
      </dsp:txXfrm>
    </dsp:sp>
    <dsp:sp modelId="{3476E9FD-C6E5-43E0-BE1B-B49A3DA8F826}">
      <dsp:nvSpPr>
        <dsp:cNvPr id="0" name=""/>
        <dsp:cNvSpPr/>
      </dsp:nvSpPr>
      <dsp:spPr>
        <a:xfrm>
          <a:off x="201587" y="1055241"/>
          <a:ext cx="514168" cy="3833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3215"/>
              </a:lnTo>
              <a:lnTo>
                <a:pt x="514168" y="383321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9F809-84E9-435E-8CA0-D50A7DA0D435}">
      <dsp:nvSpPr>
        <dsp:cNvPr id="0" name=""/>
        <dsp:cNvSpPr/>
      </dsp:nvSpPr>
      <dsp:spPr>
        <a:xfrm>
          <a:off x="715756" y="4151436"/>
          <a:ext cx="3610887" cy="1474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different types of deviant behavior warrant different types of social control</a:t>
          </a:r>
          <a:endParaRPr lang="mk-MK" sz="2400" kern="1200" dirty="0"/>
        </a:p>
      </dsp:txBody>
      <dsp:txXfrm>
        <a:off x="758929" y="4194609"/>
        <a:ext cx="3524541" cy="1387693"/>
      </dsp:txXfrm>
    </dsp:sp>
    <dsp:sp modelId="{F2D9A0E5-7415-47DC-A4A3-B32F7DA25F0C}">
      <dsp:nvSpPr>
        <dsp:cNvPr id="0" name=""/>
        <dsp:cNvSpPr/>
      </dsp:nvSpPr>
      <dsp:spPr>
        <a:xfrm>
          <a:off x="4942437" y="866"/>
          <a:ext cx="2015876" cy="1007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disciplinary infraction or a crime</a:t>
          </a:r>
        </a:p>
      </dsp:txBody>
      <dsp:txXfrm>
        <a:off x="4971958" y="30387"/>
        <a:ext cx="1956834" cy="948896"/>
      </dsp:txXfrm>
    </dsp:sp>
    <dsp:sp modelId="{7BF9D9C3-9EDF-48D6-AF70-54FF7367ECC4}">
      <dsp:nvSpPr>
        <dsp:cNvPr id="0" name=""/>
        <dsp:cNvSpPr/>
      </dsp:nvSpPr>
      <dsp:spPr>
        <a:xfrm>
          <a:off x="5144025" y="1008805"/>
          <a:ext cx="201587" cy="75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953"/>
              </a:lnTo>
              <a:lnTo>
                <a:pt x="201587" y="75595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E9AE0-3BA8-4FF5-A9DA-1028BDFA03CA}">
      <dsp:nvSpPr>
        <dsp:cNvPr id="0" name=""/>
        <dsp:cNvSpPr/>
      </dsp:nvSpPr>
      <dsp:spPr>
        <a:xfrm>
          <a:off x="5345612" y="1260790"/>
          <a:ext cx="2826791" cy="1007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legal labeling </a:t>
          </a:r>
          <a:endParaRPr lang="mk-MK" sz="2800" kern="1200" dirty="0"/>
        </a:p>
      </dsp:txBody>
      <dsp:txXfrm>
        <a:off x="5375133" y="1290311"/>
        <a:ext cx="2767749" cy="948896"/>
      </dsp:txXfrm>
    </dsp:sp>
    <dsp:sp modelId="{BB4EFC33-3CA7-47EA-9516-43ED843BCC6C}">
      <dsp:nvSpPr>
        <dsp:cNvPr id="0" name=""/>
        <dsp:cNvSpPr/>
      </dsp:nvSpPr>
      <dsp:spPr>
        <a:xfrm>
          <a:off x="5144025" y="1008805"/>
          <a:ext cx="201587" cy="201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5876"/>
              </a:lnTo>
              <a:lnTo>
                <a:pt x="201587" y="201587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FB262-65E8-4101-BA74-E4BB31F7AC16}">
      <dsp:nvSpPr>
        <dsp:cNvPr id="0" name=""/>
        <dsp:cNvSpPr/>
      </dsp:nvSpPr>
      <dsp:spPr>
        <a:xfrm>
          <a:off x="5345612" y="2520713"/>
          <a:ext cx="2970805" cy="1007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 </a:t>
          </a:r>
          <a:r>
            <a:rPr lang="en-GB" sz="2800" kern="1200" dirty="0" smtClean="0"/>
            <a:t>l</a:t>
          </a:r>
          <a:r>
            <a:rPr lang="en-US" sz="2800" kern="1200" dirty="0" smtClean="0"/>
            <a:t>juvenile justice system</a:t>
          </a:r>
          <a:endParaRPr lang="mk-MK" sz="2800" kern="1200" dirty="0"/>
        </a:p>
      </dsp:txBody>
      <dsp:txXfrm>
        <a:off x="5375133" y="2550234"/>
        <a:ext cx="2911763" cy="948896"/>
      </dsp:txXfrm>
    </dsp:sp>
    <dsp:sp modelId="{A52394B8-415C-4365-9FA8-A685A61C8FCA}">
      <dsp:nvSpPr>
        <dsp:cNvPr id="0" name=""/>
        <dsp:cNvSpPr/>
      </dsp:nvSpPr>
      <dsp:spPr>
        <a:xfrm>
          <a:off x="5144025" y="1008805"/>
          <a:ext cx="201587" cy="3275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5800"/>
              </a:lnTo>
              <a:lnTo>
                <a:pt x="201587" y="327580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0E0DD-0630-4CAA-AAC3-193D59BFC040}">
      <dsp:nvSpPr>
        <dsp:cNvPr id="0" name=""/>
        <dsp:cNvSpPr/>
      </dsp:nvSpPr>
      <dsp:spPr>
        <a:xfrm>
          <a:off x="5345612" y="3780636"/>
          <a:ext cx="2970805" cy="1007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 </a:t>
          </a:r>
          <a:r>
            <a:rPr lang="en-US" sz="2800" kern="1200" dirty="0" smtClean="0"/>
            <a:t>adult criminal justice system.</a:t>
          </a:r>
          <a:endParaRPr lang="mk-MK" sz="2800" kern="1200" dirty="0"/>
        </a:p>
      </dsp:txBody>
      <dsp:txXfrm>
        <a:off x="5375133" y="3810157"/>
        <a:ext cx="2911763" cy="948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39BE6-2D34-42CE-84E1-906702F6F5A2}">
      <dsp:nvSpPr>
        <dsp:cNvPr id="0" name=""/>
        <dsp:cNvSpPr/>
      </dsp:nvSpPr>
      <dsp:spPr>
        <a:xfrm>
          <a:off x="1892555" y="0"/>
          <a:ext cx="5334000" cy="533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blipFill rotWithShape="0">
          <a:blip xmlns:r="http://schemas.openxmlformats.org/officeDocument/2006/relationships" r:embed="rId1">
            <a:duotone>
              <a:schemeClr val="dk2">
                <a:tint val="40000"/>
                <a:hueOff val="0"/>
                <a:satOff val="0"/>
                <a:lumOff val="0"/>
                <a:alphaOff val="0"/>
                <a:shade val="40000"/>
              </a:schemeClr>
              <a:schemeClr val="dk2">
                <a:tint val="4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35C1815-E3AF-456F-9C3A-84BA0E771ECA}">
      <dsp:nvSpPr>
        <dsp:cNvPr id="0" name=""/>
        <dsp:cNvSpPr/>
      </dsp:nvSpPr>
      <dsp:spPr>
        <a:xfrm>
          <a:off x="1106718" y="190487"/>
          <a:ext cx="3208059" cy="2133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40000"/>
              </a:schemeClr>
              <a:schemeClr val="dk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Discrimination</a:t>
          </a:r>
          <a:endParaRPr lang="mk-MK" sz="2800" b="1" kern="1200" dirty="0"/>
        </a:p>
      </dsp:txBody>
      <dsp:txXfrm>
        <a:off x="1210872" y="294641"/>
        <a:ext cx="2999751" cy="1925292"/>
      </dsp:txXfrm>
    </dsp:sp>
    <dsp:sp modelId="{E576A32E-6F6B-4AEF-A26E-E17D3F6E3526}">
      <dsp:nvSpPr>
        <dsp:cNvPr id="0" name=""/>
        <dsp:cNvSpPr/>
      </dsp:nvSpPr>
      <dsp:spPr>
        <a:xfrm>
          <a:off x="4857747" y="261920"/>
          <a:ext cx="3257836" cy="2133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40000"/>
              </a:schemeClr>
              <a:schemeClr val="dk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Poverty</a:t>
          </a:r>
          <a:endParaRPr lang="mk-MK" sz="2800" b="1" kern="1200" dirty="0"/>
        </a:p>
      </dsp:txBody>
      <dsp:txXfrm>
        <a:off x="4961901" y="366074"/>
        <a:ext cx="3049528" cy="1925292"/>
      </dsp:txXfrm>
    </dsp:sp>
    <dsp:sp modelId="{A5A9847F-1B7C-4C13-85AB-68A202A03F73}">
      <dsp:nvSpPr>
        <dsp:cNvPr id="0" name=""/>
        <dsp:cNvSpPr/>
      </dsp:nvSpPr>
      <dsp:spPr>
        <a:xfrm>
          <a:off x="1178151" y="2905131"/>
          <a:ext cx="3173708" cy="2133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40000"/>
              </a:schemeClr>
              <a:schemeClr val="dk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Economic and social disadvantages</a:t>
          </a:r>
          <a:endParaRPr lang="mk-MK" sz="2800" b="1" kern="1200" dirty="0"/>
        </a:p>
      </dsp:txBody>
      <dsp:txXfrm>
        <a:off x="1282305" y="3009285"/>
        <a:ext cx="2965400" cy="1925292"/>
      </dsp:txXfrm>
    </dsp:sp>
    <dsp:sp modelId="{3C46FF7D-CA3D-4D39-8BA0-8751A6A93475}">
      <dsp:nvSpPr>
        <dsp:cNvPr id="0" name=""/>
        <dsp:cNvSpPr/>
      </dsp:nvSpPr>
      <dsp:spPr>
        <a:xfrm>
          <a:off x="4839345" y="2905131"/>
          <a:ext cx="3184248" cy="2133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40000"/>
              </a:schemeClr>
              <a:schemeClr val="dk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Social exclusion</a:t>
          </a:r>
          <a:endParaRPr lang="mk-MK" sz="2800" b="1" kern="1200" dirty="0"/>
        </a:p>
      </dsp:txBody>
      <dsp:txXfrm>
        <a:off x="4943499" y="3009285"/>
        <a:ext cx="2975940" cy="1925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0A84C-C438-4F46-9BCD-E5341675DBCD}">
      <dsp:nvSpPr>
        <dsp:cNvPr id="0" name=""/>
        <dsp:cNvSpPr/>
      </dsp:nvSpPr>
      <dsp:spPr>
        <a:xfrm>
          <a:off x="1785" y="382190"/>
          <a:ext cx="3808511" cy="228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shade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</a:t>
          </a:r>
          <a:r>
            <a:rPr lang="mk-MK" sz="2500" kern="1200" dirty="0" smtClean="0"/>
            <a:t>illions of girls and boys grow up for substantial periods </a:t>
          </a:r>
          <a:r>
            <a:rPr lang="en-US" sz="2500" kern="1200" dirty="0" smtClean="0"/>
            <a:t> </a:t>
          </a:r>
          <a:r>
            <a:rPr lang="mk-MK" sz="2500" kern="1200" dirty="0" smtClean="0"/>
            <a:t>under the control and supervision of care authorities </a:t>
          </a:r>
          <a:endParaRPr lang="mk-MK" sz="2500" kern="1200" dirty="0"/>
        </a:p>
      </dsp:txBody>
      <dsp:txXfrm>
        <a:off x="68713" y="449118"/>
        <a:ext cx="3674655" cy="2151251"/>
      </dsp:txXfrm>
    </dsp:sp>
    <dsp:sp modelId="{3AF56585-7924-4D6B-BA49-D163C2D7333F}">
      <dsp:nvSpPr>
        <dsp:cNvPr id="0" name=""/>
        <dsp:cNvSpPr/>
      </dsp:nvSpPr>
      <dsp:spPr>
        <a:xfrm>
          <a:off x="4145446" y="1052488"/>
          <a:ext cx="807404" cy="94451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shade val="9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2000" kern="1200"/>
        </a:p>
      </dsp:txBody>
      <dsp:txXfrm>
        <a:off x="4145446" y="1241390"/>
        <a:ext cx="565183" cy="566706"/>
      </dsp:txXfrm>
    </dsp:sp>
    <dsp:sp modelId="{938D740B-BB17-4442-81FD-7F229CB8B507}">
      <dsp:nvSpPr>
        <dsp:cNvPr id="0" name=""/>
        <dsp:cNvSpPr/>
      </dsp:nvSpPr>
      <dsp:spPr>
        <a:xfrm>
          <a:off x="5333702" y="382190"/>
          <a:ext cx="3808511" cy="228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520350"/>
                <a:satOff val="-30057"/>
                <a:lumOff val="33026"/>
                <a:alphaOff val="0"/>
                <a:shade val="40000"/>
              </a:schemeClr>
              <a:schemeClr val="accent1">
                <a:shade val="50000"/>
                <a:hueOff val="520350"/>
                <a:satOff val="-30057"/>
                <a:lumOff val="33026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500" kern="1200" dirty="0" smtClean="0"/>
            <a:t>Children are institutionalised for a variety of reasons</a:t>
          </a:r>
          <a:endParaRPr lang="en-US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(many of them based on poverty)</a:t>
          </a:r>
          <a:endParaRPr lang="mk-MK" sz="2500" kern="1200" dirty="0"/>
        </a:p>
      </dsp:txBody>
      <dsp:txXfrm>
        <a:off x="5400630" y="449118"/>
        <a:ext cx="3674655" cy="2151251"/>
      </dsp:txXfrm>
    </dsp:sp>
    <dsp:sp modelId="{3CDBAA59-60C4-4487-BC62-924CAFD63DAD}">
      <dsp:nvSpPr>
        <dsp:cNvPr id="0" name=""/>
        <dsp:cNvSpPr/>
      </dsp:nvSpPr>
      <dsp:spPr>
        <a:xfrm rot="7324741">
          <a:off x="5611454" y="2910941"/>
          <a:ext cx="923294" cy="94451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799951"/>
                <a:satOff val="-42523"/>
                <a:lumOff val="41984"/>
                <a:alphaOff val="0"/>
                <a:shade val="40000"/>
              </a:schemeClr>
              <a:schemeClr val="accent1">
                <a:shade val="90000"/>
                <a:hueOff val="799951"/>
                <a:satOff val="-42523"/>
                <a:lumOff val="41984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k-MK" sz="2000" kern="1200"/>
        </a:p>
      </dsp:txBody>
      <dsp:txXfrm rot="-5400000">
        <a:off x="5863301" y="2942695"/>
        <a:ext cx="566706" cy="646306"/>
      </dsp:txXfrm>
    </dsp:sp>
    <dsp:sp modelId="{1130973D-E389-42B2-9765-082FAB7443C8}">
      <dsp:nvSpPr>
        <dsp:cNvPr id="0" name=""/>
        <dsp:cNvSpPr/>
      </dsp:nvSpPr>
      <dsp:spPr>
        <a:xfrm>
          <a:off x="1643025" y="4143377"/>
          <a:ext cx="6474926" cy="228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520350"/>
                <a:satOff val="-30057"/>
                <a:lumOff val="33026"/>
                <a:alphaOff val="0"/>
                <a:shade val="40000"/>
              </a:schemeClr>
              <a:schemeClr val="accent1">
                <a:shade val="50000"/>
                <a:hueOff val="520350"/>
                <a:satOff val="-30057"/>
                <a:lumOff val="33026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Institutional care -h</a:t>
          </a:r>
          <a:r>
            <a:rPr lang="mk-MK" sz="2800" b="1" kern="1200" dirty="0" smtClean="0"/>
            <a:t>eightened risk of violence </a:t>
          </a:r>
          <a:endParaRPr lang="en-US" sz="2800" b="1" kern="1200" dirty="0" smtClean="0"/>
        </a:p>
      </dsp:txBody>
      <dsp:txXfrm>
        <a:off x="1709953" y="4210305"/>
        <a:ext cx="6341070" cy="21512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E9552-2A50-4FA9-88DF-D3936392835E}">
      <dsp:nvSpPr>
        <dsp:cNvPr id="0" name=""/>
        <dsp:cNvSpPr/>
      </dsp:nvSpPr>
      <dsp:spPr>
        <a:xfrm rot="5400000">
          <a:off x="422645" y="2927899"/>
          <a:ext cx="1272716" cy="2117771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B6063A-6500-4DF7-AB34-9B0932DD2700}">
      <dsp:nvSpPr>
        <dsp:cNvPr id="0" name=""/>
        <dsp:cNvSpPr/>
      </dsp:nvSpPr>
      <dsp:spPr>
        <a:xfrm>
          <a:off x="210197" y="3560657"/>
          <a:ext cx="1911935" cy="16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Zero tolerance in school policies</a:t>
          </a:r>
          <a:endParaRPr lang="mk-MK" sz="2400" kern="1200" dirty="0"/>
        </a:p>
      </dsp:txBody>
      <dsp:txXfrm>
        <a:off x="210197" y="3560657"/>
        <a:ext cx="1911935" cy="1675923"/>
      </dsp:txXfrm>
    </dsp:sp>
    <dsp:sp modelId="{49F6B68E-79BA-429B-844A-D4A5C68768E7}">
      <dsp:nvSpPr>
        <dsp:cNvPr id="0" name=""/>
        <dsp:cNvSpPr/>
      </dsp:nvSpPr>
      <dsp:spPr>
        <a:xfrm>
          <a:off x="1761390" y="2771987"/>
          <a:ext cx="360742" cy="360742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5043DE-2B0C-46C8-A4FD-E29CF0813D77}">
      <dsp:nvSpPr>
        <dsp:cNvPr id="0" name=""/>
        <dsp:cNvSpPr/>
      </dsp:nvSpPr>
      <dsp:spPr>
        <a:xfrm rot="5400000">
          <a:off x="2806451" y="2357250"/>
          <a:ext cx="1272716" cy="2117771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09100D-22B4-43CD-A405-C856022B4B7F}">
      <dsp:nvSpPr>
        <dsp:cNvPr id="0" name=""/>
        <dsp:cNvSpPr/>
      </dsp:nvSpPr>
      <dsp:spPr>
        <a:xfrm>
          <a:off x="2555774" y="3140975"/>
          <a:ext cx="2418541" cy="165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juvenile justice system rooted in </a:t>
          </a:r>
          <a:r>
            <a:rPr lang="en-US" sz="2400" kern="1200" dirty="0" err="1" smtClean="0"/>
            <a:t>racialized</a:t>
          </a:r>
          <a:r>
            <a:rPr lang="en-US" sz="2400" kern="1200" dirty="0" smtClean="0"/>
            <a:t> preoccupation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with gangs </a:t>
          </a:r>
          <a:endParaRPr lang="mk-MK" sz="2400" kern="1200" dirty="0"/>
        </a:p>
      </dsp:txBody>
      <dsp:txXfrm>
        <a:off x="2555774" y="3140975"/>
        <a:ext cx="2418541" cy="1658862"/>
      </dsp:txXfrm>
    </dsp:sp>
    <dsp:sp modelId="{64F5C166-2A33-404D-B42A-3825D35BF75A}">
      <dsp:nvSpPr>
        <dsp:cNvPr id="0" name=""/>
        <dsp:cNvSpPr/>
      </dsp:nvSpPr>
      <dsp:spPr>
        <a:xfrm>
          <a:off x="4145196" y="2201338"/>
          <a:ext cx="360742" cy="360742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CE4ADC-6A53-4AA9-9778-2B7DA405EBB5}">
      <dsp:nvSpPr>
        <dsp:cNvPr id="0" name=""/>
        <dsp:cNvSpPr/>
      </dsp:nvSpPr>
      <dsp:spPr>
        <a:xfrm rot="5400000">
          <a:off x="5103811" y="1778071"/>
          <a:ext cx="1272716" cy="2117771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D0CDCF-8FA2-4E9C-967E-69418BAE4F5D}">
      <dsp:nvSpPr>
        <dsp:cNvPr id="0" name=""/>
        <dsp:cNvSpPr/>
      </dsp:nvSpPr>
      <dsp:spPr>
        <a:xfrm>
          <a:off x="4891363" y="2410828"/>
          <a:ext cx="1911935" cy="16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growing ranks of the prison industrial complex</a:t>
          </a:r>
          <a:endParaRPr lang="mk-MK" sz="2400" kern="1200" dirty="0"/>
        </a:p>
      </dsp:txBody>
      <dsp:txXfrm>
        <a:off x="4891363" y="2410828"/>
        <a:ext cx="1911935" cy="1675923"/>
      </dsp:txXfrm>
    </dsp:sp>
    <dsp:sp modelId="{656EB97F-B094-41E3-9E07-6CEF12789ACB}">
      <dsp:nvSpPr>
        <dsp:cNvPr id="0" name=""/>
        <dsp:cNvSpPr/>
      </dsp:nvSpPr>
      <dsp:spPr>
        <a:xfrm>
          <a:off x="6442556" y="1622158"/>
          <a:ext cx="360742" cy="360742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B27015-670D-46F2-B4E0-588A00570919}">
      <dsp:nvSpPr>
        <dsp:cNvPr id="0" name=""/>
        <dsp:cNvSpPr/>
      </dsp:nvSpPr>
      <dsp:spPr>
        <a:xfrm rot="5400000">
          <a:off x="7444394" y="1198891"/>
          <a:ext cx="1272716" cy="2117771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2FFE75-E3D4-4BE0-920D-8AC890462593}">
      <dsp:nvSpPr>
        <dsp:cNvPr id="0" name=""/>
        <dsp:cNvSpPr/>
      </dsp:nvSpPr>
      <dsp:spPr>
        <a:xfrm>
          <a:off x="7231946" y="1831648"/>
          <a:ext cx="1911935" cy="16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growing convergence with the adult system</a:t>
          </a:r>
          <a:endParaRPr lang="mk-MK" sz="2400" kern="1200" dirty="0"/>
        </a:p>
      </dsp:txBody>
      <dsp:txXfrm>
        <a:off x="7231946" y="1831648"/>
        <a:ext cx="1911935" cy="16759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C03D-B54F-41EB-98BA-A1CF388A7A18}">
      <dsp:nvSpPr>
        <dsp:cNvPr id="0" name=""/>
        <dsp:cNvSpPr/>
      </dsp:nvSpPr>
      <dsp:spPr>
        <a:xfrm>
          <a:off x="3203853" y="4268521"/>
          <a:ext cx="3888441" cy="2589478"/>
        </a:xfrm>
        <a:prstGeom prst="ellipse">
          <a:avLst/>
        </a:prstGeom>
        <a:solidFill>
          <a:srgbClr val="5C79A8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 Inadequate police complaints mechanisms </a:t>
          </a:r>
          <a:endParaRPr lang="mk-MK" sz="3200" b="1" kern="1200" dirty="0"/>
        </a:p>
      </dsp:txBody>
      <dsp:txXfrm>
        <a:off x="3773302" y="4647741"/>
        <a:ext cx="2749543" cy="1831038"/>
      </dsp:txXfrm>
    </dsp:sp>
    <dsp:sp modelId="{2E7E525E-A50E-4190-866E-5BBDEC12FCE4}">
      <dsp:nvSpPr>
        <dsp:cNvPr id="0" name=""/>
        <dsp:cNvSpPr/>
      </dsp:nvSpPr>
      <dsp:spPr>
        <a:xfrm rot="11607075">
          <a:off x="2182682" y="4373480"/>
          <a:ext cx="1389289" cy="670648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DA06F2-7F35-4446-92D6-4B87BC192431}">
      <dsp:nvSpPr>
        <dsp:cNvPr id="0" name=""/>
        <dsp:cNvSpPr/>
      </dsp:nvSpPr>
      <dsp:spPr>
        <a:xfrm>
          <a:off x="-3" y="3501008"/>
          <a:ext cx="2235493" cy="178839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Lack of faith in the complaint system</a:t>
          </a:r>
          <a:endParaRPr lang="mk-MK" sz="2400" b="1" kern="1200" dirty="0"/>
        </a:p>
      </dsp:txBody>
      <dsp:txXfrm>
        <a:off x="52377" y="3553388"/>
        <a:ext cx="2130733" cy="1683634"/>
      </dsp:txXfrm>
    </dsp:sp>
    <dsp:sp modelId="{1CDD9F14-01A9-4D16-97B5-CE26A75732CD}">
      <dsp:nvSpPr>
        <dsp:cNvPr id="0" name=""/>
        <dsp:cNvSpPr/>
      </dsp:nvSpPr>
      <dsp:spPr>
        <a:xfrm rot="13394941">
          <a:off x="644169" y="2745051"/>
          <a:ext cx="3728860" cy="670648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1AD34D-EC3B-4100-A9DB-53EEB054B621}">
      <dsp:nvSpPr>
        <dsp:cNvPr id="0" name=""/>
        <dsp:cNvSpPr/>
      </dsp:nvSpPr>
      <dsp:spPr>
        <a:xfrm>
          <a:off x="32834" y="908725"/>
          <a:ext cx="2235493" cy="1788394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complaints will be investigated by police officers</a:t>
          </a:r>
          <a:endParaRPr lang="mk-MK" sz="2400" b="1" kern="1200" dirty="0"/>
        </a:p>
      </dsp:txBody>
      <dsp:txXfrm>
        <a:off x="85214" y="961105"/>
        <a:ext cx="2130733" cy="1683634"/>
      </dsp:txXfrm>
    </dsp:sp>
    <dsp:sp modelId="{A85CC9F8-1BE1-4B5F-9421-EAC0BED1D53A}">
      <dsp:nvSpPr>
        <dsp:cNvPr id="0" name=""/>
        <dsp:cNvSpPr/>
      </dsp:nvSpPr>
      <dsp:spPr>
        <a:xfrm rot="15100395">
          <a:off x="2404479" y="2069098"/>
          <a:ext cx="2967395" cy="670648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A1DF1D-FA90-4A36-9E00-1804A08450C0}">
      <dsp:nvSpPr>
        <dsp:cNvPr id="0" name=""/>
        <dsp:cNvSpPr/>
      </dsp:nvSpPr>
      <dsp:spPr>
        <a:xfrm>
          <a:off x="2483764" y="0"/>
          <a:ext cx="2235493" cy="17883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* Fear of physical retribution or increased harassment</a:t>
          </a:r>
          <a:endParaRPr lang="mk-MK" sz="2400" b="1" kern="1200" dirty="0"/>
        </a:p>
      </dsp:txBody>
      <dsp:txXfrm>
        <a:off x="2536144" y="52380"/>
        <a:ext cx="2130733" cy="1683634"/>
      </dsp:txXfrm>
    </dsp:sp>
    <dsp:sp modelId="{4ACB6A4C-866A-46B0-A198-D1C0D5D98342}">
      <dsp:nvSpPr>
        <dsp:cNvPr id="0" name=""/>
        <dsp:cNvSpPr/>
      </dsp:nvSpPr>
      <dsp:spPr>
        <a:xfrm rot="16422234">
          <a:off x="4360184" y="2210057"/>
          <a:ext cx="2504917" cy="670648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693F4D-DB24-44A5-A8A4-8E37D252A423}">
      <dsp:nvSpPr>
        <dsp:cNvPr id="0" name=""/>
        <dsp:cNvSpPr/>
      </dsp:nvSpPr>
      <dsp:spPr>
        <a:xfrm>
          <a:off x="5436083" y="8"/>
          <a:ext cx="2235493" cy="17883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Lack of legal support</a:t>
          </a:r>
          <a:endParaRPr lang="mk-MK" sz="2400" b="1" kern="1200" dirty="0"/>
        </a:p>
      </dsp:txBody>
      <dsp:txXfrm>
        <a:off x="5488463" y="52388"/>
        <a:ext cx="2130733" cy="1683634"/>
      </dsp:txXfrm>
    </dsp:sp>
    <dsp:sp modelId="{821D6139-BF3D-4D14-B846-EA41D6896FA8}">
      <dsp:nvSpPr>
        <dsp:cNvPr id="0" name=""/>
        <dsp:cNvSpPr/>
      </dsp:nvSpPr>
      <dsp:spPr>
        <a:xfrm rot="17761604">
          <a:off x="6742340" y="4585767"/>
          <a:ext cx="1551055" cy="670648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AD635-4530-4A12-B0E2-69C384044772}">
      <dsp:nvSpPr>
        <dsp:cNvPr id="0" name=""/>
        <dsp:cNvSpPr/>
      </dsp:nvSpPr>
      <dsp:spPr>
        <a:xfrm>
          <a:off x="5878878" y="2420898"/>
          <a:ext cx="3265117" cy="19875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Lack of faith in any institutional commitment to do something about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police violence</a:t>
          </a:r>
          <a:endParaRPr lang="mk-MK" sz="2400" kern="1200" dirty="0"/>
        </a:p>
      </dsp:txBody>
      <dsp:txXfrm>
        <a:off x="5937091" y="2479111"/>
        <a:ext cx="3148691" cy="18711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53BB1-1256-4AAF-941F-9E7A31E587BB}">
      <dsp:nvSpPr>
        <dsp:cNvPr id="0" name=""/>
        <dsp:cNvSpPr/>
      </dsp:nvSpPr>
      <dsp:spPr>
        <a:xfrm>
          <a:off x="0" y="571499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chemeClr val="bg1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CB113-DC35-4B66-BA27-55FC8B1F6E6B}">
      <dsp:nvSpPr>
        <dsp:cNvPr id="0" name=""/>
        <dsp:cNvSpPr/>
      </dsp:nvSpPr>
      <dsp:spPr>
        <a:xfrm>
          <a:off x="1161288" y="4515993"/>
          <a:ext cx="237744" cy="237744"/>
        </a:xfrm>
        <a:prstGeom prst="ellipse">
          <a:avLst/>
        </a:prstGeom>
        <a:solidFill>
          <a:srgbClr val="C00000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963CA-8C7B-4A54-94DE-AE01B9575D6D}">
      <dsp:nvSpPr>
        <dsp:cNvPr id="0" name=""/>
        <dsp:cNvSpPr/>
      </dsp:nvSpPr>
      <dsp:spPr>
        <a:xfrm>
          <a:off x="785786" y="4929202"/>
          <a:ext cx="2130552" cy="1651635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7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/>
            <a:t>Many facilities fail to segregate </a:t>
          </a:r>
          <a:r>
            <a:rPr lang="mk-MK" sz="2000" b="1" kern="1200" smtClean="0"/>
            <a:t>vulnerable </a:t>
          </a:r>
          <a:r>
            <a:rPr lang="en-GB" sz="2000" b="1" kern="1200" smtClean="0"/>
            <a:t>young</a:t>
          </a:r>
          <a:r>
            <a:rPr lang="mk-MK" sz="2000" b="1" kern="1200" smtClean="0"/>
            <a:t> </a:t>
          </a:r>
          <a:r>
            <a:rPr lang="mk-MK" sz="2000" b="1" kern="1200" dirty="0" smtClean="0"/>
            <a:t>from dangerous peers</a:t>
          </a:r>
          <a:endParaRPr lang="mk-MK" sz="2000" b="1" kern="1200" dirty="0"/>
        </a:p>
      </dsp:txBody>
      <dsp:txXfrm>
        <a:off x="785786" y="4929202"/>
        <a:ext cx="2130552" cy="1651635"/>
      </dsp:txXfrm>
    </dsp:sp>
    <dsp:sp modelId="{1EB72B06-FDD2-4428-9183-EA748DBE4EF1}">
      <dsp:nvSpPr>
        <dsp:cNvPr id="0" name=""/>
        <dsp:cNvSpPr/>
      </dsp:nvSpPr>
      <dsp:spPr>
        <a:xfrm>
          <a:off x="3259836" y="2962655"/>
          <a:ext cx="429768" cy="429768"/>
        </a:xfrm>
        <a:prstGeom prst="ellipse">
          <a:avLst/>
        </a:prstGeom>
        <a:solidFill>
          <a:srgbClr val="00B050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0C4F1-3CDB-45B1-9172-D8BB8977033B}">
      <dsp:nvSpPr>
        <dsp:cNvPr id="0" name=""/>
        <dsp:cNvSpPr/>
      </dsp:nvSpPr>
      <dsp:spPr>
        <a:xfrm>
          <a:off x="3214675" y="3428992"/>
          <a:ext cx="2857514" cy="310896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2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/>
            <a:t>Violence against children while in justice institutions or in the custody of the police </a:t>
          </a:r>
          <a:r>
            <a:rPr lang="en-US" sz="2000" b="1" kern="1200" dirty="0" smtClean="0"/>
            <a:t> </a:t>
          </a:r>
          <a:r>
            <a:rPr lang="mk-MK" sz="2000" b="1" kern="1200" dirty="0" smtClean="0"/>
            <a:t>is more common than violence against children placed in institutions solely for provision of care</a:t>
          </a:r>
          <a:endParaRPr lang="mk-MK" sz="2000" b="1" kern="1200" dirty="0"/>
        </a:p>
      </dsp:txBody>
      <dsp:txXfrm>
        <a:off x="3214675" y="3428992"/>
        <a:ext cx="2857514" cy="3108960"/>
      </dsp:txXfrm>
    </dsp:sp>
    <dsp:sp modelId="{89EF3F3E-981D-4AAC-813B-3A433A07E00E}">
      <dsp:nvSpPr>
        <dsp:cNvPr id="0" name=""/>
        <dsp:cNvSpPr/>
      </dsp:nvSpPr>
      <dsp:spPr>
        <a:xfrm>
          <a:off x="5783580" y="2017394"/>
          <a:ext cx="594360" cy="594360"/>
        </a:xfrm>
        <a:prstGeom prst="ellipse">
          <a:avLst/>
        </a:prstGeom>
        <a:solidFill>
          <a:srgbClr val="7030A0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3D44-57AF-45C7-865D-A5ADEE1FF78D}">
      <dsp:nvSpPr>
        <dsp:cNvPr id="0" name=""/>
        <dsp:cNvSpPr/>
      </dsp:nvSpPr>
      <dsp:spPr>
        <a:xfrm>
          <a:off x="6337918" y="2571757"/>
          <a:ext cx="2520364" cy="397192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93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/>
            <a:t>All the prejudices and discriminations attached to unwanted or family-less children are reinforced where the child is seen as a social nuisance, or worse</a:t>
          </a:r>
          <a:endParaRPr lang="mk-MK" sz="2000" b="1" kern="1200" dirty="0"/>
        </a:p>
      </dsp:txBody>
      <dsp:txXfrm>
        <a:off x="6337918" y="2571757"/>
        <a:ext cx="2520364" cy="39719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1121B-A2FC-4A87-AF9D-6B72C0BCEE23}">
      <dsp:nvSpPr>
        <dsp:cNvPr id="0" name=""/>
        <dsp:cNvSpPr/>
      </dsp:nvSpPr>
      <dsp:spPr>
        <a:xfrm rot="21300000">
          <a:off x="19068" y="1614425"/>
          <a:ext cx="9105862" cy="83514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EB224-BDBA-488D-8885-2864D44C72D9}">
      <dsp:nvSpPr>
        <dsp:cNvPr id="0" name=""/>
        <dsp:cNvSpPr/>
      </dsp:nvSpPr>
      <dsp:spPr>
        <a:xfrm>
          <a:off x="1097280" y="203200"/>
          <a:ext cx="2743200" cy="162560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B3510-CAC3-41F6-902E-D7BA1843A812}">
      <dsp:nvSpPr>
        <dsp:cNvPr id="0" name=""/>
        <dsp:cNvSpPr/>
      </dsp:nvSpPr>
      <dsp:spPr>
        <a:xfrm>
          <a:off x="4846320" y="0"/>
          <a:ext cx="292608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They now account for more than 50% of the children in foster care. </a:t>
          </a:r>
          <a:endParaRPr lang="mk-MK" sz="2400" kern="1200" dirty="0"/>
        </a:p>
      </dsp:txBody>
      <dsp:txXfrm>
        <a:off x="4846320" y="0"/>
        <a:ext cx="2926080" cy="1706880"/>
      </dsp:txXfrm>
    </dsp:sp>
    <dsp:sp modelId="{F3EE1F54-DA79-41D2-82BF-8E57C6878A54}">
      <dsp:nvSpPr>
        <dsp:cNvPr id="0" name=""/>
        <dsp:cNvSpPr/>
      </dsp:nvSpPr>
      <dsp:spPr>
        <a:xfrm>
          <a:off x="5303519" y="2235200"/>
          <a:ext cx="2743200" cy="162560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3DD4B-B165-4D83-9177-6B2BCB1F2C7E}">
      <dsp:nvSpPr>
        <dsp:cNvPr id="0" name=""/>
        <dsp:cNvSpPr/>
      </dsp:nvSpPr>
      <dsp:spPr>
        <a:xfrm>
          <a:off x="1371600" y="2357120"/>
          <a:ext cx="292608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Young black children are about 17 percent of the nation‘s youth</a:t>
          </a:r>
          <a:endParaRPr lang="mk-MK" sz="2400" kern="1200" dirty="0"/>
        </a:p>
      </dsp:txBody>
      <dsp:txXfrm>
        <a:off x="1371600" y="2357120"/>
        <a:ext cx="2926080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E09AC4-9FC6-49D4-868E-05A1FA40BBC1}" type="datetimeFigureOut">
              <a:rPr lang="mk-MK"/>
              <a:pPr>
                <a:defRPr/>
              </a:pPr>
              <a:t>24.03.2014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k-M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mk-M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EDFD25-D11B-4596-8FF8-C2A1DDAC5AD1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47889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B479-8C17-4A7B-B93C-494ECF815363}" type="datetime1">
              <a:rPr lang="en-US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72039-9D7E-4955-A645-594C097F9ADB}" type="slidenum">
              <a:rPr lang="mk-MK"/>
              <a:pPr>
                <a:defRPr/>
              </a:pPr>
              <a:t>‹#›</a:t>
            </a:fld>
            <a:endParaRPr lang="mk-MK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23716381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6FC2-6095-439A-9C4C-837811BC71C7}" type="datetime1">
              <a:rPr lang="en-US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F3A4E-8D25-42F3-AA3A-A8B488EF1075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262387347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444B3-CABB-4396-9D08-FB50FCE23BF2}" type="datetime1">
              <a:rPr lang="en-US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D10D-25A0-458A-A38D-76507B682806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86689747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EC8C-1A81-49B3-BFE5-BD5BB1BFA8BE}" type="datetime1">
              <a:rPr lang="en-US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5743-3547-46E9-B1F6-CBFCF32CD140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11131154"/>
      </p:ext>
    </p:extLst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6CC8-36CD-47DA-96D1-1D60C297E5DB}" type="datetime1">
              <a:rPr lang="en-US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A3C5-6863-42A2-B6D8-BE94F89444A4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34247223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C780-75AA-402D-A6E8-74325CD8814B}" type="datetime1">
              <a:rPr lang="en-US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F86A-246D-418C-9D8F-75B118027E55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70400110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0518-134F-48AC-A74B-3B663DD7094B}" type="slidenum">
              <a:rPr lang="mk-MK"/>
              <a:pPr>
                <a:defRPr/>
              </a:pPr>
              <a:t>‹#›</a:t>
            </a:fld>
            <a:endParaRPr lang="mk-MK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B093-4788-435B-9E57-44E6568F4A48}" type="datetime1">
              <a:rPr lang="en-US"/>
              <a:pPr>
                <a:defRPr/>
              </a:pPr>
              <a:t>3/24/2014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8474855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FFB4-AE5F-4E96-8557-93A75B9B1B1A}" type="datetime1">
              <a:rPr lang="en-US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DDD3-9BB7-4522-AEDB-3D11A4FF73C6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55864960"/>
      </p:ext>
    </p:extLst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3BA8B-F944-4039-8BD9-581A346D20F1}" type="datetime1">
              <a:rPr lang="en-US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8BCE3-A5FF-4A03-859A-46B152F6951A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77193770"/>
      </p:ext>
    </p:extLst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345A-6886-41FA-86AE-1D54DAFFE4F2}" type="datetime1">
              <a:rPr lang="en-US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6B1C-5204-422E-A712-92E04D963BB3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37334861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6B75-3E05-4743-8CD4-5CD37F6AFEF9}" type="datetime1">
              <a:rPr lang="en-US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5ECD-9E83-4FF8-AFBD-DD6DCA79AC7F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62746627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79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k-MK" smtClean="0"/>
              <a:t>Click to edit Master text styles</a:t>
            </a:r>
          </a:p>
          <a:p>
            <a:pPr lvl="1"/>
            <a:r>
              <a:rPr lang="en-US" altLang="mk-MK" smtClean="0"/>
              <a:t>Second level</a:t>
            </a:r>
          </a:p>
          <a:p>
            <a:pPr lvl="2"/>
            <a:r>
              <a:rPr lang="en-US" altLang="mk-MK" smtClean="0"/>
              <a:t>Third level</a:t>
            </a:r>
          </a:p>
          <a:p>
            <a:pPr lvl="3"/>
            <a:r>
              <a:rPr lang="en-US" altLang="mk-MK" smtClean="0"/>
              <a:t>Fourth level</a:t>
            </a:r>
          </a:p>
          <a:p>
            <a:pPr lvl="4"/>
            <a:r>
              <a:rPr lang="en-US" altLang="mk-MK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C6A64C-3C25-4215-A648-72D782740228}" type="datetime1">
              <a:rPr lang="en-US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61F18B-DA50-46B9-9912-61F0EB5F95B4}" type="slidenum">
              <a:rPr lang="mk-MK"/>
              <a:pPr>
                <a:defRPr/>
              </a:pPr>
              <a:t>‹#›</a:t>
            </a:fld>
            <a:endParaRPr lang="mk-MK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05" r:id="rId2"/>
    <p:sldLayoutId id="2147483814" r:id="rId3"/>
    <p:sldLayoutId id="2147483806" r:id="rId4"/>
    <p:sldLayoutId id="2147483815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right)" prLst="gradientSize: 0.1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right)" prLst="gradientSize: 0.1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right)" prLst="gradientSize: 0.1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right)" prLst="gradientSize: 0.1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right)" prLst="gradientSize: 0.1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deas.time.com/2012/03/21/how-to-talk-to-young-black-boys-about-trayvon-marti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3" y="54292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err="1" smtClean="0"/>
              <a:t>Mirjana</a:t>
            </a:r>
            <a:r>
              <a:rPr lang="en-US" b="1" dirty="0" smtClean="0"/>
              <a:t> </a:t>
            </a:r>
            <a:r>
              <a:rPr lang="en-US" b="1" dirty="0" err="1" smtClean="0"/>
              <a:t>Najchevska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Working Group of Experts on People of African Descent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mk-M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8305800" cy="1981200"/>
          </a:xfrm>
        </p:spPr>
        <p:txBody>
          <a:bodyPr/>
          <a:lstStyle/>
          <a:p>
            <a:r>
              <a:rPr lang="en-GB" cap="all" dirty="0" smtClean="0">
                <a:effectLst/>
              </a:rPr>
              <a:t>Youth </a:t>
            </a:r>
            <a:r>
              <a:rPr lang="en-GB" cap="all" dirty="0">
                <a:effectLst/>
              </a:rPr>
              <a:t>at Risk: Racial </a:t>
            </a:r>
            <a:r>
              <a:rPr lang="en-GB" cap="all" dirty="0" smtClean="0">
                <a:effectLst/>
              </a:rPr>
              <a:t>Profiling</a:t>
            </a:r>
            <a:endParaRPr lang="mk-MK" b="1" cap="all" dirty="0">
              <a:effectLst/>
            </a:endParaRPr>
          </a:p>
        </p:txBody>
      </p:sp>
      <p:sp>
        <p:nvSpPr>
          <p:cNvPr id="5127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AE8A43-D7E4-4CE0-AB33-ABFF9AF15D72}" type="slidenum">
              <a:rPr lang="mk-MK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5128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09DAEA-B743-4D33-88AD-2101DA3982F5}" type="datetime1">
              <a:rPr lang="en-US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3/24/2014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en-US" sz="2800" dirty="0" smtClean="0"/>
              <a:t>rise </a:t>
            </a:r>
            <a:r>
              <a:rPr lang="en-US" sz="2800" dirty="0"/>
              <a:t>of </a:t>
            </a:r>
            <a:r>
              <a:rPr lang="en-US" sz="2800" dirty="0" smtClean="0"/>
              <a:t>medical </a:t>
            </a:r>
            <a:r>
              <a:rPr lang="en-US" sz="2800" dirty="0"/>
              <a:t>model of deviance </a:t>
            </a:r>
            <a:r>
              <a:rPr lang="en-US" sz="2800" dirty="0" smtClean="0"/>
              <a:t>which provides </a:t>
            </a:r>
            <a:r>
              <a:rPr lang="en-US" sz="2800" dirty="0"/>
              <a:t>therapeutic alternatives for the middle and upper classes and the white; </a:t>
            </a:r>
            <a:endParaRPr lang="en-US" sz="2800" dirty="0" smtClean="0"/>
          </a:p>
          <a:p>
            <a:r>
              <a:rPr lang="en-US" sz="2800" dirty="0" smtClean="0"/>
              <a:t> shifts </a:t>
            </a:r>
            <a:r>
              <a:rPr lang="en-US" sz="2800" dirty="0"/>
              <a:t>in educational practices that favor </a:t>
            </a:r>
            <a:r>
              <a:rPr lang="en-US" sz="2800" dirty="0" smtClean="0"/>
              <a:t>zero-tolerance policies </a:t>
            </a:r>
            <a:r>
              <a:rPr lang="en-US" sz="2800" dirty="0"/>
              <a:t>and a correctional atmosphere that feeds the </a:t>
            </a:r>
            <a:r>
              <a:rPr lang="en-US" sz="2800" dirty="0" smtClean="0"/>
              <a:t>school-to </a:t>
            </a:r>
            <a:r>
              <a:rPr lang="en-US" sz="2800" dirty="0"/>
              <a:t>prison pipeline; 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philosophical </a:t>
            </a:r>
            <a:r>
              <a:rPr lang="en-US" sz="2800" dirty="0"/>
              <a:t>and legal changes in the juvenile justice </a:t>
            </a:r>
            <a:r>
              <a:rPr lang="en-US" sz="2800" dirty="0" smtClean="0"/>
              <a:t>system: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maximize </a:t>
            </a:r>
            <a:r>
              <a:rPr lang="en-US" sz="2800" dirty="0"/>
              <a:t>penalties, </a:t>
            </a:r>
            <a:endParaRPr lang="en-US" sz="28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widen the net </a:t>
            </a:r>
            <a:r>
              <a:rPr lang="en-US" sz="2800" dirty="0"/>
              <a:t>of control, </a:t>
            </a:r>
            <a:endParaRPr lang="en-US" sz="28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directly </a:t>
            </a:r>
            <a:r>
              <a:rPr lang="en-US" sz="2800" dirty="0"/>
              <a:t>and indirectly facilitate entry into the adult criminal justice system.</a:t>
            </a:r>
            <a:endParaRPr lang="mk-MK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5632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/>
              <a:t>Recent development</a:t>
            </a:r>
            <a:endParaRPr lang="mk-MK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10</a:t>
            </a:fld>
            <a:endParaRPr lang="mk-M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78" y="4420760"/>
            <a:ext cx="9185578" cy="24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64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4029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There is a choice:</a:t>
            </a:r>
            <a:endParaRPr lang="mk-MK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11</a:t>
            </a:fld>
            <a:endParaRPr lang="mk-MK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95996479"/>
              </p:ext>
            </p:extLst>
          </p:nvPr>
        </p:nvGraphicFramePr>
        <p:xfrm>
          <a:off x="0" y="1209281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51882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7194EC-2591-4CDB-BAA6-188B62FBA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747194EC-2591-4CDB-BAA6-188B62FBA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4E3DD9-CFFD-47A6-9DAA-F019EB116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B24E3DD9-CFFD-47A6-9DAA-F019EB116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155634-C914-47C0-94B8-2A117ED46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94155634-C914-47C0-94B8-2A117ED46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6988BF-94F3-4FB7-A804-69CD49B31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26988BF-94F3-4FB7-A804-69CD49B31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AFFF8-EF52-4264-B02C-CAEDD0591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EECAFFF8-EF52-4264-B02C-CAEDD0591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76E9FD-C6E5-43E0-BE1B-B49A3DA8F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3476E9FD-C6E5-43E0-BE1B-B49A3DA8F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B9F809-84E9-435E-8CA0-D50A7DA0D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01B9F809-84E9-435E-8CA0-D50A7DA0D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D9A0E5-7415-47DC-A4A3-B32F7DA25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F2D9A0E5-7415-47DC-A4A3-B32F7DA25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F9D9C3-9EDF-48D6-AF70-54FF7367E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7BF9D9C3-9EDF-48D6-AF70-54FF7367E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DE9AE0-3BA8-4FF5-A9DA-1028BDFA0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D8DE9AE0-3BA8-4FF5-A9DA-1028BDFA0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4EFC33-3CA7-47EA-9516-43ED843BC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BB4EFC33-3CA7-47EA-9516-43ED843BC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BFB262-65E8-4101-BA74-E4BB31F7A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C5BFB262-65E8-4101-BA74-E4BB31F7A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2394B8-415C-4365-9FA8-A685A61C8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A52394B8-415C-4365-9FA8-A685A61C8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D0E0DD-0630-4CAA-AAC3-193D59BFC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35D0E0DD-0630-4CAA-AAC3-193D59BFC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Institutional care</a:t>
            </a:r>
            <a:endParaRPr lang="mk-M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12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5472530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56CF31-D446-47CE-B19C-8D313162178D}" type="datetime1">
              <a:rPr lang="en-US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3/24/2014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B72DAA-444D-436A-A47E-6808A00FD693}" type="slidenum">
              <a:rPr lang="mk-MK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b="1" dirty="0" smtClean="0"/>
              <a:t>For youth of African descent it is very easy to come  under some institutional care</a:t>
            </a:r>
            <a:endParaRPr lang="mk-MK" sz="3600" b="1" dirty="0"/>
          </a:p>
        </p:txBody>
      </p:sp>
    </p:spTree>
    <p:extLst>
      <p:ext uri="{BB962C8B-B14F-4D97-AF65-F5344CB8AC3E}">
        <p14:creationId xmlns:p14="http://schemas.microsoft.com/office/powerpoint/2010/main" val="92102245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639BE6-2D34-42CE-84E1-906702F6F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8F639BE6-2D34-42CE-84E1-906702F6F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5C1815-E3AF-456F-9C3A-84BA0E771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C35C1815-E3AF-456F-9C3A-84BA0E771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76A32E-6F6B-4AEF-A26E-E17D3F6E3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E576A32E-6F6B-4AEF-A26E-E17D3F6E3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A9847F-1B7C-4C13-85AB-68A202A03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A5A9847F-1B7C-4C13-85AB-68A202A03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46FF7D-CA3D-4D39-8BA0-8751A6A93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3C46FF7D-CA3D-4D39-8BA0-8751A6A93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EC60B43-8587-4913-9A18-5A2715EAEDFC}" type="datetime1">
              <a:rPr lang="en-US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3/24/2014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9108C3-946F-4748-8721-5A62E6E81709}" type="slidenum">
              <a:rPr lang="mk-MK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142976" y="3000372"/>
            <a:ext cx="4143400" cy="8572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smtClean="0"/>
              <a:t>Institutional care</a:t>
            </a:r>
            <a:endParaRPr lang="mk-MK" b="1"/>
          </a:p>
        </p:txBody>
      </p:sp>
    </p:spTree>
    <p:extLst>
      <p:ext uri="{BB962C8B-B14F-4D97-AF65-F5344CB8AC3E}">
        <p14:creationId xmlns:p14="http://schemas.microsoft.com/office/powerpoint/2010/main" val="2148158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F0A84C-C438-4F46-9BCD-E5341675D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AAF0A84C-C438-4F46-9BCD-E5341675D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F56585-7924-4D6B-BA49-D163C2D73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3AF56585-7924-4D6B-BA49-D163C2D73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D740B-BB17-4442-81FD-7F229CB8B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938D740B-BB17-4442-81FD-7F229CB8B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DBAA59-60C4-4487-BC62-924CAFD63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3CDBAA59-60C4-4487-BC62-924CAFD63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30973D-E389-42B2-9765-082FAB744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1130973D-E389-42B2-9765-082FAB744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F46233-8E10-4453-9915-B620BE0C405E}" type="datetime1">
              <a:rPr lang="en-US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3/24/2014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361692-A176-4B82-94A8-267FD31B2649}" type="slidenum">
              <a:rPr lang="mk-MK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500"/>
            <a:ext cx="9144000" cy="3571875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86058"/>
            <a:ext cx="3571900" cy="38706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1976846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D37205-7462-4137-9CC3-F3999028ECA8}" type="datetime1">
              <a:rPr lang="en-US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3/24/2014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08195B-C71E-4A67-9120-7F5D9326F00D}" type="slidenum">
              <a:rPr lang="mk-MK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3861048"/>
            <a:ext cx="8229600" cy="8477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dirty="0" smtClean="0"/>
              <a:t>Detention</a:t>
            </a:r>
            <a:endParaRPr lang="mk-MK" b="1" dirty="0"/>
          </a:p>
        </p:txBody>
      </p:sp>
    </p:spTree>
    <p:extLst>
      <p:ext uri="{BB962C8B-B14F-4D97-AF65-F5344CB8AC3E}">
        <p14:creationId xmlns:p14="http://schemas.microsoft.com/office/powerpoint/2010/main" val="185410412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17</a:t>
            </a:fld>
            <a:endParaRPr lang="mk-MK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469621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Perpetua mobile of racism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5176360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Tricky justification</a:t>
            </a:r>
            <a:endParaRPr lang="mk-M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7FFB4-AE5F-4E96-8557-93A75B9B1B1A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FEDDD3-9BB7-4522-AEDB-3D11A4FF73C6}" type="slidenum">
              <a:rPr lang="mk-MK" smtClean="0"/>
              <a:pPr>
                <a:defRPr/>
              </a:pPr>
              <a:t>18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30856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4578768" cy="1219200"/>
          </a:xfrm>
        </p:spPr>
        <p:txBody>
          <a:bodyPr/>
          <a:lstStyle/>
          <a:p>
            <a:r>
              <a:rPr lang="en-GB" dirty="0" smtClean="0"/>
              <a:t>Some researches</a:t>
            </a:r>
            <a:endParaRPr lang="mk-MK" dirty="0"/>
          </a:p>
        </p:txBody>
      </p:sp>
      <p:sp>
        <p:nvSpPr>
          <p:cNvPr id="8197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42F89D-7630-4FAC-A626-889FFE8EB919}" type="datetime1">
              <a:rPr lang="en-US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3/24/2014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1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4C8835-846B-4652-8A46-4BD7DB06AE5A}" type="slidenum">
              <a:rPr lang="mk-MK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484785"/>
            <a:ext cx="5035550" cy="3096344"/>
          </a:xfrm>
          <a:solidFill>
            <a:schemeClr val="bg1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800" dirty="0" smtClean="0"/>
              <a:t>while black drivers </a:t>
            </a:r>
            <a:r>
              <a:rPr lang="en-US" sz="2800" dirty="0"/>
              <a:t>were subject to far more traffic stops and vehicle searches than whites, they were </a:t>
            </a:r>
            <a:r>
              <a:rPr lang="en-US" sz="2800" dirty="0" smtClean="0"/>
              <a:t>no more </a:t>
            </a:r>
            <a:r>
              <a:rPr lang="en-US" sz="2800" dirty="0"/>
              <a:t>likely than whites to be found in possession of contraband</a:t>
            </a:r>
            <a:r>
              <a:rPr lang="en-US" sz="2800" dirty="0" smtClean="0"/>
              <a:t>..</a:t>
            </a:r>
            <a:endParaRPr lang="mk-MK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293096"/>
            <a:ext cx="9036496" cy="2677656"/>
          </a:xfrm>
          <a:prstGeom prst="rect">
            <a:avLst/>
          </a:prstGeom>
          <a:solidFill>
            <a:srgbClr val="5C79A8"/>
          </a:solidFill>
          <a:ln w="60325" cap="rnd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study about </a:t>
            </a:r>
            <a:r>
              <a:rPr lang="en-US" sz="2800" dirty="0"/>
              <a:t>the patterns of stops and searches conducted in airports </a:t>
            </a:r>
            <a:r>
              <a:rPr lang="en-US" sz="2800" dirty="0" smtClean="0"/>
              <a:t>showed </a:t>
            </a:r>
            <a:r>
              <a:rPr lang="en-US" sz="2800" dirty="0"/>
              <a:t>that while Black and Hispanic air travelers were disproportionately stopped and </a:t>
            </a:r>
            <a:r>
              <a:rPr lang="en-US" sz="2800" dirty="0" smtClean="0"/>
              <a:t>searched in </a:t>
            </a:r>
            <a:r>
              <a:rPr lang="en-US" sz="2800" dirty="0"/>
              <a:t>airports </a:t>
            </a:r>
            <a:r>
              <a:rPr lang="en-US" sz="2800" dirty="0" smtClean="0"/>
              <a:t>their </a:t>
            </a:r>
            <a:r>
              <a:rPr lang="en-US" sz="2800" dirty="0"/>
              <a:t>“hit rates” </a:t>
            </a:r>
            <a:r>
              <a:rPr lang="en-US" sz="2800" dirty="0" smtClean="0"/>
              <a:t>for possession </a:t>
            </a:r>
            <a:r>
              <a:rPr lang="en-US" sz="2800" dirty="0"/>
              <a:t>of contraband were actually lower than the hit rates for White air </a:t>
            </a:r>
            <a:r>
              <a:rPr lang="en-US" sz="2800" dirty="0" smtClean="0"/>
              <a:t>travelers</a:t>
            </a:r>
            <a:r>
              <a:rPr lang="en-US" dirty="0" smtClean="0"/>
              <a:t>.</a:t>
            </a:r>
            <a:endParaRPr lang="mk-MK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35968" y="1569332"/>
            <a:ext cx="4000528" cy="25672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 smtClean="0"/>
              <a:t>28.4 </a:t>
            </a:r>
            <a:r>
              <a:rPr lang="en-US" sz="2800" dirty="0"/>
              <a:t>percent of blacks and 28.8 percent of whites were found to possess</a:t>
            </a:r>
          </a:p>
          <a:p>
            <a:r>
              <a:rPr lang="en-GB" sz="2800" dirty="0" smtClean="0"/>
              <a:t>drugs</a:t>
            </a:r>
            <a:endParaRPr lang="mk-MK" sz="2800" b="1" dirty="0"/>
          </a:p>
        </p:txBody>
      </p:sp>
    </p:spTree>
    <p:extLst>
      <p:ext uri="{BB962C8B-B14F-4D97-AF65-F5344CB8AC3E}">
        <p14:creationId xmlns:p14="http://schemas.microsoft.com/office/powerpoint/2010/main" val="346986003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"Racial profiling" refers to the targeting of particular individuals by law enforcement authorities based not on their behavior, but rather their personal </a:t>
            </a:r>
            <a:r>
              <a:rPr lang="en-US" sz="3200" dirty="0" smtClean="0"/>
              <a:t>characteristics, or,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practice that targets people for suspicion of crime based on their race, ethnicity, religion or national </a:t>
            </a:r>
            <a:r>
              <a:rPr lang="en-US" sz="3200" dirty="0" smtClean="0"/>
              <a:t>origin, or,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the </a:t>
            </a:r>
            <a:r>
              <a:rPr lang="en-US" sz="3200" dirty="0"/>
              <a:t>use of race or ethnicity as grounds for suspecting someone of having committed an offense</a:t>
            </a:r>
            <a:endParaRPr lang="mk-MK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OF RACIAL PROFILING</a:t>
            </a:r>
            <a:br>
              <a:rPr lang="en-US" dirty="0"/>
            </a:br>
            <a:endParaRPr lang="mk-M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6603688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For many disadvantaged communities the distinction between public and private space is blurred.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Young people living in the public housing high-rise being subject to police interventions in their homes.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Legal definitions of what constitute a gang are often vague and subject to police interpretation.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Cultural differences</a:t>
            </a:r>
            <a:endParaRPr lang="mk-MK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20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5802391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BE0E5F-85D2-47F4-A936-DA6D7FFD808C}" type="datetime1">
              <a:rPr lang="en-US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3/24/2014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98F59F-DE79-425C-BC6D-31E167FFF5D0}" type="slidenum">
              <a:rPr lang="mk-MK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67744" y="5661248"/>
            <a:ext cx="4176464" cy="7143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mk-MK" sz="32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3765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0922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0FC03D-B54F-41EB-98BA-A1CF388A7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7E0FC03D-B54F-41EB-98BA-A1CF388A7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7E525E-A50E-4190-866E-5BBDEC12F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2E7E525E-A50E-4190-866E-5BBDEC12F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DA06F2-7F35-4446-92D6-4B87BC192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DADA06F2-7F35-4446-92D6-4B87BC192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DD9F14-01A9-4D16-97B5-CE26A7573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1CDD9F14-01A9-4D16-97B5-CE26A7573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1AD34D-EC3B-4100-A9DB-53EEB054B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2E1AD34D-EC3B-4100-A9DB-53EEB054B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5CC9F8-1BE1-4B5F-9421-EAC0BED1D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85CC9F8-1BE1-4B5F-9421-EAC0BED1D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A1DF1D-FA90-4A36-9E00-1804A0845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73A1DF1D-FA90-4A36-9E00-1804A0845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CB6A4C-866A-46B0-A198-D1C0D5D98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4ACB6A4C-866A-46B0-A198-D1C0D5D98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693F4D-DB24-44A5-A8A4-8E37D252A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34693F4D-DB24-44A5-A8A4-8E37D252A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1D6139-BF3D-4D14-B846-EA41D6896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821D6139-BF3D-4D14-B846-EA41D6896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1AD635-4530-4A12-B0E2-69C384044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F61AD635-4530-4A12-B0E2-69C384044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Consequences</a:t>
            </a:r>
            <a:endParaRPr lang="mk-M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7FFB4-AE5F-4E96-8557-93A75B9B1B1A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FEDDD3-9BB7-4522-AEDB-3D11A4FF73C6}" type="slidenum">
              <a:rPr lang="mk-MK" smtClean="0"/>
              <a:pPr>
                <a:defRPr/>
              </a:pPr>
              <a:t>22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6589341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dirty="0" smtClean="0"/>
              <a:t>R</a:t>
            </a:r>
            <a:r>
              <a:rPr lang="en-US" dirty="0" err="1" smtClean="0"/>
              <a:t>acial</a:t>
            </a:r>
            <a:r>
              <a:rPr lang="en-US" dirty="0" smtClean="0"/>
              <a:t> </a:t>
            </a:r>
            <a:r>
              <a:rPr lang="en-US" dirty="0"/>
              <a:t>targeting has </a:t>
            </a:r>
            <a:r>
              <a:rPr lang="en-US" dirty="0" smtClean="0"/>
              <a:t>both individual </a:t>
            </a:r>
            <a:r>
              <a:rPr lang="en-US" dirty="0"/>
              <a:t>and collective effects</a:t>
            </a:r>
            <a:endParaRPr lang="mk-MK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004048" cy="5145360"/>
          </a:xfrm>
        </p:spPr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takes a profound emotional toll on those subject to </a:t>
            </a:r>
            <a:r>
              <a:rPr lang="en-US" dirty="0" smtClean="0"/>
              <a:t>it.</a:t>
            </a:r>
          </a:p>
          <a:p>
            <a:r>
              <a:rPr lang="en-US" dirty="0" smtClean="0"/>
              <a:t>It is degrading </a:t>
            </a:r>
            <a:r>
              <a:rPr lang="en-US" dirty="0"/>
              <a:t>and intimidating.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also has serious group effects.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treats innocent, </a:t>
            </a:r>
            <a:r>
              <a:rPr lang="en-US" dirty="0" smtClean="0"/>
              <a:t>law-abiding people </a:t>
            </a:r>
            <a:r>
              <a:rPr lang="en-US" dirty="0"/>
              <a:t>like criminals purely on the basis of their race or ethnicity.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encourages </a:t>
            </a:r>
            <a:r>
              <a:rPr lang="en-US" dirty="0" smtClean="0"/>
              <a:t>youth of African descent to </a:t>
            </a:r>
            <a:r>
              <a:rPr lang="en-US" dirty="0"/>
              <a:t>be mistrustful of and to avoid contact with the </a:t>
            </a:r>
            <a:r>
              <a:rPr lang="en-US" dirty="0" smtClean="0"/>
              <a:t>police </a:t>
            </a:r>
            <a:endParaRPr lang="mk-M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27" y="1524000"/>
            <a:ext cx="3015783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23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695257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86909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F60414-9081-4A53-BB13-301CBC28F020}" type="datetime1">
              <a:rPr lang="en-US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3/24/2014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2355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39C9BBB-6413-40BC-ACDF-77E98C482E12}" type="slidenum">
              <a:rPr lang="mk-MK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3857652" cy="1219200"/>
          </a:xfrm>
          <a:solidFill>
            <a:srgbClr val="5C79A8">
              <a:alpha val="49000"/>
            </a:srgb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smtClean="0"/>
              <a:t>Enlargement of vulnerability</a:t>
            </a:r>
            <a:endParaRPr lang="mk-MK" b="1"/>
          </a:p>
        </p:txBody>
      </p:sp>
    </p:spTree>
    <p:extLst>
      <p:ext uri="{BB962C8B-B14F-4D97-AF65-F5344CB8AC3E}">
        <p14:creationId xmlns:p14="http://schemas.microsoft.com/office/powerpoint/2010/main" val="133466714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93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For example - African </a:t>
            </a:r>
            <a:r>
              <a:rPr lang="en-US" dirty="0"/>
              <a:t>American youth are at increasing risk of out-of-home placement due the incarceration </a:t>
            </a:r>
            <a:r>
              <a:rPr lang="en-US" dirty="0" smtClean="0"/>
              <a:t>of parents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Distortion of family</a:t>
            </a:r>
            <a:endParaRPr lang="mk-M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25</a:t>
            </a:fld>
            <a:endParaRPr lang="mk-MK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5399893"/>
              </p:ext>
            </p:extLst>
          </p:nvPr>
        </p:nvGraphicFramePr>
        <p:xfrm>
          <a:off x="0" y="2794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4890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EE1F54-DA79-41D2-82BF-8E57C6878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F3EE1F54-DA79-41D2-82BF-8E57C6878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F3EE1F54-DA79-41D2-82BF-8E57C6878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63DD4B-B165-4D83-9177-6B2BCB1F2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AE63DD4B-B165-4D83-9177-6B2BCB1F2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AE63DD4B-B165-4D83-9177-6B2BCB1F2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EB224-BDBA-488D-8885-2864D44C7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C44EB224-BDBA-488D-8885-2864D44C7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C44EB224-BDBA-488D-8885-2864D44C7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EB3510-CAC3-41F6-902E-D7BA1843A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BAEB3510-CAC3-41F6-902E-D7BA1843A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BAEB3510-CAC3-41F6-902E-D7BA1843A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91121B-A2FC-4A87-AF9D-6B72C0BCE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3A91121B-A2FC-4A87-AF9D-6B72C0BCE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3A91121B-A2FC-4A87-AF9D-6B72C0BCE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Graphic spid="6" grpId="0" uiExpand="1">
        <p:bldSub>
          <a:bldDgm bld="one" rev="1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2" y="980728"/>
            <a:ext cx="9176829" cy="4248472"/>
          </a:xfrm>
        </p:spPr>
        <p:txBody>
          <a:bodyPr/>
          <a:lstStyle/>
          <a:p>
            <a:r>
              <a:rPr lang="en-US" dirty="0" smtClean="0"/>
              <a:t>bar </a:t>
            </a:r>
            <a:r>
              <a:rPr lang="en-US" dirty="0"/>
              <a:t>felons from ever </a:t>
            </a:r>
            <a:r>
              <a:rPr lang="en-US" dirty="0" smtClean="0"/>
              <a:t>holding public </a:t>
            </a:r>
            <a:r>
              <a:rPr lang="en-US" dirty="0"/>
              <a:t>office, </a:t>
            </a:r>
            <a:endParaRPr lang="en-US" dirty="0" smtClean="0"/>
          </a:p>
          <a:p>
            <a:r>
              <a:rPr lang="en-US" dirty="0" smtClean="0"/>
              <a:t> place </a:t>
            </a:r>
            <a:r>
              <a:rPr lang="en-US" dirty="0"/>
              <a:t>a lifetime ban on gun ownership for convicted </a:t>
            </a:r>
            <a:r>
              <a:rPr lang="en-US" dirty="0" smtClean="0"/>
              <a:t>felons,</a:t>
            </a:r>
          </a:p>
          <a:p>
            <a:r>
              <a:rPr lang="en-US" dirty="0" smtClean="0"/>
              <a:t>driver‘s </a:t>
            </a:r>
            <a:r>
              <a:rPr lang="en-US" dirty="0"/>
              <a:t>license suspension for convicted drug felons. </a:t>
            </a:r>
            <a:endParaRPr lang="en-US" dirty="0" smtClean="0"/>
          </a:p>
          <a:p>
            <a:r>
              <a:rPr lang="en-US" dirty="0" smtClean="0"/>
              <a:t> occupational </a:t>
            </a:r>
            <a:r>
              <a:rPr lang="en-US" dirty="0"/>
              <a:t>bans for convicted felons, prohibiting them from teaching, childcare work, </a:t>
            </a:r>
            <a:r>
              <a:rPr lang="en-US" dirty="0" smtClean="0"/>
              <a:t>related work </a:t>
            </a:r>
            <a:r>
              <a:rPr lang="en-US" dirty="0"/>
              <a:t>with children or law enforcement. </a:t>
            </a:r>
            <a:endParaRPr lang="en-US" dirty="0" smtClean="0"/>
          </a:p>
          <a:p>
            <a:r>
              <a:rPr lang="en-US" dirty="0" smtClean="0"/>
              <a:t> eased </a:t>
            </a:r>
            <a:r>
              <a:rPr lang="en-US" dirty="0"/>
              <a:t>access to </a:t>
            </a:r>
            <a:r>
              <a:rPr lang="en-US" dirty="0" smtClean="0"/>
              <a:t>criminal records</a:t>
            </a:r>
            <a:r>
              <a:rPr lang="en-US" dirty="0"/>
              <a:t>, an increase in all employers checking criminal backgrounds and new technology, </a:t>
            </a:r>
            <a:r>
              <a:rPr lang="en-US" dirty="0" smtClean="0"/>
              <a:t>which facilitates </a:t>
            </a:r>
            <a:r>
              <a:rPr lang="en-US" dirty="0"/>
              <a:t>quick checks.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mk-M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en-GB" dirty="0"/>
              <a:t>Collateral consequences</a:t>
            </a:r>
            <a:endParaRPr lang="mk-M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26</a:t>
            </a:fld>
            <a:endParaRPr lang="mk-MK"/>
          </a:p>
        </p:txBody>
      </p:sp>
      <p:sp>
        <p:nvSpPr>
          <p:cNvPr id="6" name="TextBox 5"/>
          <p:cNvSpPr txBox="1"/>
          <p:nvPr/>
        </p:nvSpPr>
        <p:spPr>
          <a:xfrm>
            <a:off x="683568" y="518633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explosion in incarceration is negatively correlated with black male employment rates</a:t>
            </a:r>
            <a:r>
              <a:rPr lang="en-US" dirty="0"/>
              <a:t>.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41673857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72000"/>
          </a:xfrm>
        </p:spPr>
        <p:txBody>
          <a:bodyPr/>
          <a:lstStyle/>
          <a:p>
            <a:r>
              <a:rPr lang="en-US" sz="3200" dirty="0"/>
              <a:t>Drug felons are permanently barred from receiving </a:t>
            </a:r>
            <a:r>
              <a:rPr lang="en-US" sz="3200" dirty="0" smtClean="0"/>
              <a:t>public assistance  </a:t>
            </a:r>
          </a:p>
          <a:p>
            <a:r>
              <a:rPr lang="en-US" sz="3200" dirty="0" smtClean="0"/>
              <a:t>Drug </a:t>
            </a:r>
            <a:r>
              <a:rPr lang="en-US" sz="3200" dirty="0"/>
              <a:t>use, possession or sales are </a:t>
            </a:r>
            <a:r>
              <a:rPr lang="en-US" sz="3200" dirty="0" smtClean="0"/>
              <a:t>the only </a:t>
            </a:r>
            <a:r>
              <a:rPr lang="en-US" sz="3200" dirty="0"/>
              <a:t>offenses other than welfare fraud that result in a ban on federal </a:t>
            </a:r>
            <a:r>
              <a:rPr lang="en-US" sz="3200" dirty="0" smtClean="0"/>
              <a:t>assistance</a:t>
            </a:r>
            <a:r>
              <a:rPr lang="mk-MK" sz="3200" dirty="0" smtClean="0"/>
              <a:t> </a:t>
            </a:r>
            <a:r>
              <a:rPr lang="en-GB" sz="3200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Drug </a:t>
            </a:r>
            <a:r>
              <a:rPr lang="en-US" sz="3200" dirty="0"/>
              <a:t>felons are also permanently prohibited from </a:t>
            </a:r>
            <a:r>
              <a:rPr lang="en-US" sz="3200" dirty="0" smtClean="0"/>
              <a:t>receiving Federal </a:t>
            </a:r>
            <a:r>
              <a:rPr lang="en-US" sz="3200" dirty="0"/>
              <a:t>financial aid for education.</a:t>
            </a:r>
            <a:endParaRPr lang="mk-MK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drug felons consequences</a:t>
            </a:r>
            <a:endParaRPr lang="mk-M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27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7401228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48681"/>
            <a:ext cx="9144000" cy="6309320"/>
          </a:xfrm>
          <a:solidFill>
            <a:schemeClr val="bg1">
              <a:alpha val="72156"/>
            </a:schemeClr>
          </a:solidFill>
        </p:spPr>
        <p:txBody>
          <a:bodyPr/>
          <a:lstStyle/>
          <a:p>
            <a:pPr eaLnBrk="1" hangingPunct="1"/>
            <a:r>
              <a:rPr lang="en-US" altLang="mk-MK" sz="2400" b="1" dirty="0" smtClean="0"/>
              <a:t> </a:t>
            </a:r>
            <a:r>
              <a:rPr lang="en-US" altLang="mk-MK" sz="3200" b="1" dirty="0" smtClean="0"/>
              <a:t>To address the </a:t>
            </a:r>
            <a:r>
              <a:rPr lang="en-US" altLang="mk-MK" sz="3200" b="1" dirty="0" err="1" smtClean="0"/>
              <a:t>criminalisation</a:t>
            </a:r>
            <a:r>
              <a:rPr lang="en-US" altLang="mk-MK" sz="3200" b="1" dirty="0" smtClean="0"/>
              <a:t> od race</a:t>
            </a:r>
          </a:p>
          <a:p>
            <a:pPr eaLnBrk="1" hangingPunct="1"/>
            <a:r>
              <a:rPr lang="en-US" altLang="mk-MK" sz="3200" b="1" dirty="0" smtClean="0"/>
              <a:t>To take care about cultural differences</a:t>
            </a:r>
          </a:p>
          <a:p>
            <a:pPr eaLnBrk="1" hangingPunct="1"/>
            <a:r>
              <a:rPr lang="en-US" altLang="mk-MK" sz="3200" b="1" dirty="0" smtClean="0"/>
              <a:t>Strengthen international an national commitment  and action based on recognition of the racial aspects of violence and incarceration </a:t>
            </a:r>
          </a:p>
          <a:p>
            <a:pPr eaLnBrk="1" hangingPunct="1"/>
            <a:r>
              <a:rPr lang="en-US" altLang="mk-MK" sz="3200" b="1" dirty="0" smtClean="0"/>
              <a:t>Prioritize prevention, </a:t>
            </a:r>
            <a:r>
              <a:rPr lang="en-US" altLang="mk-MK" sz="3200" b="1" dirty="0" err="1" smtClean="0"/>
              <a:t>deinstitutionalisation</a:t>
            </a:r>
            <a:r>
              <a:rPr lang="en-US" altLang="mk-MK" sz="3200" b="1" dirty="0" smtClean="0"/>
              <a:t> of the care (ensure </a:t>
            </a:r>
            <a:r>
              <a:rPr lang="en-US" altLang="mk-MK" sz="3200" b="1" dirty="0" err="1" smtClean="0"/>
              <a:t>institutionalisation</a:t>
            </a:r>
            <a:r>
              <a:rPr lang="en-US" altLang="mk-MK" sz="3200" b="1" dirty="0" smtClean="0"/>
              <a:t> is a last resort, and </a:t>
            </a:r>
            <a:r>
              <a:rPr lang="en-US" altLang="mk-MK" sz="3200" b="1" dirty="0" err="1" smtClean="0"/>
              <a:t>prioritise</a:t>
            </a:r>
            <a:r>
              <a:rPr lang="en-US" altLang="mk-MK" sz="3200" b="1" dirty="0" smtClean="0"/>
              <a:t> alternatives.)  </a:t>
            </a:r>
          </a:p>
          <a:p>
            <a:pPr eaLnBrk="1" hangingPunct="1"/>
            <a:r>
              <a:rPr lang="en-US" altLang="mk-MK" sz="3200" b="1" dirty="0" smtClean="0"/>
              <a:t> Ensure quality staffing and training  </a:t>
            </a:r>
          </a:p>
          <a:p>
            <a:pPr eaLnBrk="1" hangingPunct="1"/>
            <a:r>
              <a:rPr lang="en-US" altLang="mk-MK" sz="3200" b="1" dirty="0" smtClean="0"/>
              <a:t>Create accessible and  youth friendly reporting systems and services</a:t>
            </a:r>
          </a:p>
        </p:txBody>
      </p:sp>
      <p:sp>
        <p:nvSpPr>
          <p:cNvPr id="2662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A0E495-08E6-4BDD-AA08-46231AFF0442}" type="datetime1">
              <a:rPr lang="en-US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3/24/2014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98BE2A4-C63C-423B-AEAA-C6927B4BB3AA}" type="slidenum">
              <a:rPr lang="mk-MK" altLang="mk-MK" smtClean="0">
                <a:solidFill>
                  <a:schemeClr val="tx2"/>
                </a:solidFill>
                <a:latin typeface="Constant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mk-MK" altLang="mk-MK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0"/>
            <a:ext cx="5186370" cy="476672"/>
          </a:xfrm>
          <a:solidFill>
            <a:schemeClr val="bg1">
              <a:lumMod val="50000"/>
              <a:lumOff val="50000"/>
              <a:alpha val="74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 smtClean="0"/>
              <a:t>What can be done?</a:t>
            </a:r>
            <a:endParaRPr lang="mk-MK" b="1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29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5161581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3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5240" cy="36366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Racial profiling is a serious human rights problem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affecting millions of people</a:t>
            </a:r>
            <a:r>
              <a:rPr lang="mk-MK" dirty="0"/>
              <a:t/>
            </a:r>
            <a:br>
              <a:rPr lang="mk-MK" dirty="0"/>
            </a:br>
            <a:endParaRPr lang="mk-M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3</a:t>
            </a:fld>
            <a:endParaRPr lang="mk-MK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68269" y="3789040"/>
            <a:ext cx="8229600" cy="2095824"/>
          </a:xfrm>
          <a:prstGeom prst="rect">
            <a:avLst/>
          </a:prstGeom>
          <a:solidFill>
            <a:srgbClr val="5C79A8">
              <a:alpha val="93000"/>
            </a:srgbClr>
          </a:solidFill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729F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 smtClean="0"/>
              <a:t>“It’s unlikely but possible that you could get killed today. Or any day. I’m sorry, but that’s the truth. Black maleness is a potentially fatal condition.”</a:t>
            </a:r>
            <a:endParaRPr lang="en-US" sz="32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mk-MK" dirty="0"/>
          </a:p>
        </p:txBody>
      </p:sp>
      <p:sp>
        <p:nvSpPr>
          <p:cNvPr id="9" name="Rectangle 8"/>
          <p:cNvSpPr/>
          <p:nvPr/>
        </p:nvSpPr>
        <p:spPr>
          <a:xfrm>
            <a:off x="0" y="561906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How to Talk to Young Black Boys About Trayvon Martin</a:t>
            </a:r>
            <a:br>
              <a:rPr lang="en-US" dirty="0">
                <a:hlinkClick r:id="rId4"/>
              </a:rPr>
            </a:br>
            <a:r>
              <a:rPr lang="en-US" dirty="0" smtClean="0"/>
              <a:t>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41319536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that, due to institutionalized </a:t>
            </a:r>
            <a:r>
              <a:rPr lang="en-US" dirty="0" smtClean="0">
                <a:solidFill>
                  <a:schemeClr val="bg1"/>
                </a:solidFill>
              </a:rPr>
              <a:t>racial discrimination</a:t>
            </a:r>
            <a:r>
              <a:rPr lang="en-US" dirty="0">
                <a:solidFill>
                  <a:schemeClr val="bg1"/>
                </a:solidFill>
              </a:rPr>
              <a:t>, the rate of unemployment for people of African descent, particularly </a:t>
            </a:r>
            <a:r>
              <a:rPr lang="en-US" dirty="0" smtClean="0">
                <a:solidFill>
                  <a:schemeClr val="bg1"/>
                </a:solidFill>
              </a:rPr>
              <a:t>young people</a:t>
            </a:r>
            <a:r>
              <a:rPr lang="en-US" dirty="0">
                <a:solidFill>
                  <a:schemeClr val="bg1"/>
                </a:solidFill>
              </a:rPr>
              <a:t>, is above the national average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children and young people of African </a:t>
            </a:r>
            <a:r>
              <a:rPr lang="en-US" dirty="0" smtClean="0">
                <a:solidFill>
                  <a:schemeClr val="bg1"/>
                </a:solidFill>
              </a:rPr>
              <a:t>descent constitute </a:t>
            </a:r>
            <a:r>
              <a:rPr lang="en-US" dirty="0">
                <a:solidFill>
                  <a:schemeClr val="bg1"/>
                </a:solidFill>
              </a:rPr>
              <a:t>one of the most vulnerable groups in the </a:t>
            </a:r>
            <a:r>
              <a:rPr lang="en-US" dirty="0" smtClean="0">
                <a:solidFill>
                  <a:schemeClr val="bg1"/>
                </a:solidFill>
              </a:rPr>
              <a:t>countries</a:t>
            </a: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hey </a:t>
            </a:r>
            <a:r>
              <a:rPr lang="mk-MK" dirty="0">
                <a:solidFill>
                  <a:schemeClr val="bg1"/>
                </a:solidFill>
              </a:rPr>
              <a:t>experience </a:t>
            </a:r>
            <a:r>
              <a:rPr lang="mk-MK" dirty="0" smtClean="0">
                <a:solidFill>
                  <a:schemeClr val="bg1"/>
                </a:solidFill>
              </a:rPr>
              <a:t>disproportionately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mk-MK" dirty="0" smtClean="0">
                <a:solidFill>
                  <a:schemeClr val="bg1"/>
                </a:solidFill>
              </a:rPr>
              <a:t>low </a:t>
            </a:r>
            <a:r>
              <a:rPr lang="mk-MK" dirty="0">
                <a:solidFill>
                  <a:schemeClr val="bg1"/>
                </a:solidFill>
              </a:rPr>
              <a:t>rates of access to quality </a:t>
            </a:r>
            <a:r>
              <a:rPr lang="mk-MK" dirty="0" smtClean="0">
                <a:solidFill>
                  <a:schemeClr val="bg1"/>
                </a:solidFill>
              </a:rPr>
              <a:t>education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hey </a:t>
            </a:r>
            <a:r>
              <a:rPr lang="mk-MK" dirty="0">
                <a:solidFill>
                  <a:schemeClr val="bg1"/>
                </a:solidFill>
              </a:rPr>
              <a:t>faced </a:t>
            </a:r>
            <a:r>
              <a:rPr lang="mk-MK" dirty="0" smtClean="0">
                <a:solidFill>
                  <a:schemeClr val="bg1"/>
                </a:solidFill>
              </a:rPr>
              <a:t>alarmingly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mk-MK" dirty="0" smtClean="0">
                <a:solidFill>
                  <a:schemeClr val="bg1"/>
                </a:solidFill>
              </a:rPr>
              <a:t>high </a:t>
            </a:r>
            <a:r>
              <a:rPr lang="mk-MK" dirty="0">
                <a:solidFill>
                  <a:schemeClr val="bg1"/>
                </a:solidFill>
              </a:rPr>
              <a:t>rates of violence, including on the part of law enforcement </a:t>
            </a:r>
            <a:r>
              <a:rPr lang="mk-MK" dirty="0" smtClean="0">
                <a:solidFill>
                  <a:schemeClr val="bg1"/>
                </a:solidFill>
              </a:rPr>
              <a:t>officers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they are too </a:t>
            </a:r>
            <a:r>
              <a:rPr lang="en-US" dirty="0">
                <a:solidFill>
                  <a:schemeClr val="bg1"/>
                </a:solidFill>
              </a:rPr>
              <a:t>often target </a:t>
            </a:r>
            <a:r>
              <a:rPr lang="en-US" dirty="0" smtClean="0">
                <a:solidFill>
                  <a:schemeClr val="bg1"/>
                </a:solidFill>
              </a:rPr>
              <a:t> by the police breeding </a:t>
            </a:r>
            <a:r>
              <a:rPr lang="en-US" dirty="0">
                <a:solidFill>
                  <a:schemeClr val="bg1"/>
                </a:solidFill>
              </a:rPr>
              <a:t>anger, frustration and a certain lack of faith in the police force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What we learned during our country visits?</a:t>
            </a:r>
            <a:endParaRPr lang="mk-MK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7FFB4-AE5F-4E96-8557-93A75B9B1B1A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EDDD3-9BB7-4522-AEDB-3D11A4FF73C6}" type="slidenum">
              <a:rPr lang="mk-MK" smtClean="0"/>
              <a:pPr>
                <a:defRPr/>
              </a:pPr>
              <a:t>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344841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91264" cy="5073352"/>
          </a:xfrm>
        </p:spPr>
        <p:txBody>
          <a:bodyPr/>
          <a:lstStyle/>
          <a:p>
            <a:r>
              <a:rPr lang="en-US" dirty="0" smtClean="0"/>
              <a:t>Young </a:t>
            </a:r>
            <a:r>
              <a:rPr lang="en-US" dirty="0"/>
              <a:t>African </a:t>
            </a:r>
            <a:r>
              <a:rPr lang="en-US" dirty="0" smtClean="0"/>
              <a:t>men are </a:t>
            </a:r>
            <a:r>
              <a:rPr lang="en-US" dirty="0"/>
              <a:t>almost twice as likely </a:t>
            </a:r>
            <a:r>
              <a:rPr lang="en-US" dirty="0" smtClean="0"/>
              <a:t> to </a:t>
            </a:r>
            <a:r>
              <a:rPr lang="en-US" dirty="0"/>
              <a:t>be stopped and </a:t>
            </a:r>
            <a:r>
              <a:rPr lang="en-US" dirty="0" smtClean="0"/>
              <a:t>questioned by </a:t>
            </a:r>
            <a:r>
              <a:rPr lang="en-US" dirty="0"/>
              <a:t>police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Young </a:t>
            </a:r>
            <a:r>
              <a:rPr lang="en-US" dirty="0"/>
              <a:t>African men reported feeling scared, angry and targeted and made to feel “small and dumb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Many </a:t>
            </a:r>
            <a:r>
              <a:rPr lang="en-US" dirty="0"/>
              <a:t>young African men felt they had been “cruelly treated” by police</a:t>
            </a:r>
          </a:p>
          <a:p>
            <a:r>
              <a:rPr lang="en-US" dirty="0" smtClean="0"/>
              <a:t>47.6 </a:t>
            </a:r>
            <a:r>
              <a:rPr lang="en-US" dirty="0"/>
              <a:t>per cent strong felt they had been stopped by the police because of their race</a:t>
            </a:r>
          </a:p>
          <a:p>
            <a:r>
              <a:rPr lang="en-US" dirty="0" smtClean="0"/>
              <a:t>Almost </a:t>
            </a:r>
            <a:r>
              <a:rPr lang="en-US" dirty="0"/>
              <a:t>30 per cent said they were “not at all” able to walk down the street without worrying about </a:t>
            </a:r>
            <a:r>
              <a:rPr lang="en-US" dirty="0" smtClean="0"/>
              <a:t>being stopped </a:t>
            </a:r>
            <a:r>
              <a:rPr lang="en-US" dirty="0"/>
              <a:t>by police when walking alone, </a:t>
            </a:r>
            <a:r>
              <a:rPr lang="en-US" dirty="0" smtClean="0"/>
              <a:t> </a:t>
            </a:r>
            <a:endParaRPr lang="en-US" dirty="0"/>
          </a:p>
          <a:p>
            <a:endParaRPr lang="mk-M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other countries (research in Australia)</a:t>
            </a:r>
            <a:endParaRPr lang="mk-M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6935841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r>
              <a:rPr lang="en-US" dirty="0" smtClean="0"/>
              <a:t> </a:t>
            </a:r>
            <a:endParaRPr lang="mk-M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6</a:t>
            </a:fld>
            <a:endParaRPr lang="mk-MK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9036496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dirty="0" smtClean="0"/>
              <a:t>Are crime and criminals associated with blackness?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48582185"/>
              </p:ext>
            </p:extLst>
          </p:nvPr>
        </p:nvGraphicFramePr>
        <p:xfrm>
          <a:off x="-14896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33595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6301E0-E7D5-49FF-960E-36F23BBD7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066301E0-E7D5-49FF-960E-36F23BBD7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89E3FD-1BFB-42DA-8BD6-EC46EF948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A489E3FD-1BFB-42DA-8BD6-EC46EF948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0227F7-93D1-42BC-A58E-AC81A8480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BD0227F7-93D1-42BC-A58E-AC81A8480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11CB4A-30BD-46E7-A295-5F0C29C67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7311CB4A-30BD-46E7-A295-5F0C29C67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Youth of color are</a:t>
            </a:r>
            <a:br>
              <a:rPr lang="en-US" dirty="0"/>
            </a:br>
            <a:r>
              <a:rPr lang="en-US" dirty="0"/>
              <a:t>over-represented in arrest statistics</a:t>
            </a:r>
            <a:endParaRPr lang="mk-M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7</a:t>
            </a:fld>
            <a:endParaRPr lang="mk-MK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14198519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31501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457F17-DAB0-4DB8-AF10-25A6F9F14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0457F17-DAB0-4DB8-AF10-25A6F9F14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20457F17-DAB0-4DB8-AF10-25A6F9F14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7D5AB-17BB-486B-85C4-4C3912B6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79D7D5AB-17BB-486B-85C4-4C3912B6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79D7D5AB-17BB-486B-85C4-4C3912B6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657E9F-EC93-46FB-AC90-8EABAF6E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8A657E9F-EC93-46FB-AC90-8EABAF6E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8A657E9F-EC93-46FB-AC90-8EABAF6E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71F3E5-2963-4403-91FF-22CB08737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A471F3E5-2963-4403-91FF-22CB08737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A471F3E5-2963-4403-91FF-22CB08737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788B90-2617-43B1-9CB4-3D4362F2D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2D788B90-2617-43B1-9CB4-3D4362F2D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2D788B90-2617-43B1-9CB4-3D4362F2D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3CB3D6-7A85-4D04-92CA-67C4CE123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5D3CB3D6-7A85-4D04-92CA-67C4CE123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5D3CB3D6-7A85-4D04-92CA-67C4CE123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DCE77E-2AA8-4431-B411-EC7718929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03DCE77E-2AA8-4431-B411-EC7718929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03DCE77E-2AA8-4431-B411-EC7718929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AF6C31-36C9-45BE-A8BA-D891E9BF7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B3AF6C31-36C9-45BE-A8BA-D891E9BF7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B3AF6C31-36C9-45BE-A8BA-D891E9BF7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duotone>
              <a:schemeClr val="accent3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8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War on drugs and gangs</a:t>
            </a:r>
            <a:endParaRPr lang="mk-MK" sz="48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4177758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EC8C-1A81-49B3-BFE5-BD5BB1BFA8BE}" type="datetime1">
              <a:rPr lang="en-US" smtClean="0"/>
              <a:pPr>
                <a:defRPr/>
              </a:pPr>
              <a:t>3/24/2014</a:t>
            </a:fld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5743-3547-46E9-B1F6-CBFCF32CD140}" type="slidenum">
              <a:rPr lang="mk-MK" smtClean="0"/>
              <a:pPr>
                <a:defRPr/>
              </a:pPr>
              <a:t>9</a:t>
            </a:fld>
            <a:endParaRPr lang="mk-MK"/>
          </a:p>
        </p:txBody>
      </p:sp>
      <p:sp>
        <p:nvSpPr>
          <p:cNvPr id="6" name="Left-Right Arrow 5"/>
          <p:cNvSpPr/>
          <p:nvPr/>
        </p:nvSpPr>
        <p:spPr>
          <a:xfrm>
            <a:off x="179512" y="1628800"/>
            <a:ext cx="8856984" cy="4233781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3284984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medicalization of deviance</a:t>
            </a:r>
            <a:endParaRPr lang="mk-MK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3302388"/>
            <a:ext cx="313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prison industrial complex</a:t>
            </a:r>
            <a:endParaRPr lang="mk-MK" sz="2800" dirty="0"/>
          </a:p>
        </p:txBody>
      </p:sp>
    </p:spTree>
    <p:extLst>
      <p:ext uri="{BB962C8B-B14F-4D97-AF65-F5344CB8AC3E}">
        <p14:creationId xmlns:p14="http://schemas.microsoft.com/office/powerpoint/2010/main" val="171031938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F17E38-442F-4ADF-9BFB-3A3D31C3BE7F}"/>
</file>

<file path=customXml/itemProps2.xml><?xml version="1.0" encoding="utf-8"?>
<ds:datastoreItem xmlns:ds="http://schemas.openxmlformats.org/officeDocument/2006/customXml" ds:itemID="{5AA9E81D-A6BF-41ED-90D4-69CBF8866719}"/>
</file>

<file path=customXml/itemProps3.xml><?xml version="1.0" encoding="utf-8"?>
<ds:datastoreItem xmlns:ds="http://schemas.openxmlformats.org/officeDocument/2006/customXml" ds:itemID="{A1F8D513-1955-4ACE-9958-705C1D8EF541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2960</TotalTime>
  <Words>1307</Words>
  <Application>Microsoft Office PowerPoint</Application>
  <PresentationFormat>On-screen Show (4:3)</PresentationFormat>
  <Paragraphs>179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Paper</vt:lpstr>
      <vt:lpstr>Youth at Risk: Racial Profiling</vt:lpstr>
      <vt:lpstr>DEFINITION OF RACIAL PROFILING </vt:lpstr>
      <vt:lpstr>Racial profiling is a serious human rights problem affecting millions of people </vt:lpstr>
      <vt:lpstr>What we learned during our country visits?</vt:lpstr>
      <vt:lpstr>Some other countries (research in Australia)</vt:lpstr>
      <vt:lpstr>PowerPoint Presentation</vt:lpstr>
      <vt:lpstr>Youth of color are over-represented in arrest statistics</vt:lpstr>
      <vt:lpstr>War on drugs and gangs</vt:lpstr>
      <vt:lpstr>PowerPoint Presentation</vt:lpstr>
      <vt:lpstr>Recent development</vt:lpstr>
      <vt:lpstr>There is a choice:</vt:lpstr>
      <vt:lpstr>Institutional care</vt:lpstr>
      <vt:lpstr>For youth of African descent it is very easy to come  under some institutional care</vt:lpstr>
      <vt:lpstr>Institutional care</vt:lpstr>
      <vt:lpstr>PowerPoint Presentation</vt:lpstr>
      <vt:lpstr>Detention</vt:lpstr>
      <vt:lpstr>Perpetua mobile of racism</vt:lpstr>
      <vt:lpstr>Tricky justification</vt:lpstr>
      <vt:lpstr>Some researches</vt:lpstr>
      <vt:lpstr>Cultural differences</vt:lpstr>
      <vt:lpstr>PowerPoint Presentation</vt:lpstr>
      <vt:lpstr>Consequences</vt:lpstr>
      <vt:lpstr> Racial targeting has both individual and collective effects</vt:lpstr>
      <vt:lpstr>Enlargement of vulnerability</vt:lpstr>
      <vt:lpstr>Distortion of family</vt:lpstr>
      <vt:lpstr>Collateral consequences</vt:lpstr>
      <vt:lpstr>Specific drug felons consequences</vt:lpstr>
      <vt:lpstr>What can be done?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Violence against children of African descent</dc:title>
  <dc:creator>Najce</dc:creator>
  <cp:lastModifiedBy>Najcevska</cp:lastModifiedBy>
  <cp:revision>140</cp:revision>
  <dcterms:created xsi:type="dcterms:W3CDTF">2009-01-06T09:02:38Z</dcterms:created>
  <dcterms:modified xsi:type="dcterms:W3CDTF">2014-03-24T12:16:20Z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  <property fmtid="{D5CDD505-2E9C-101B-9397-08002B2CF9AE}" pid="3" name="Order">
    <vt:r8>2517300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