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1" autoAdjust="0"/>
  </p:normalViewPr>
  <p:slideViewPr>
    <p:cSldViewPr>
      <p:cViewPr varScale="1">
        <p:scale>
          <a:sx n="82" d="100"/>
          <a:sy n="82" d="100"/>
        </p:scale>
        <p:origin x="-78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116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0A01D-0555-4264-8893-572FD8B6B90A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A53DF-95B0-43DD-9970-B9742776737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2435F-E9EB-4F37-880F-C22E223B4964}" type="datetimeFigureOut">
              <a:rPr lang="en-GB" smtClean="0"/>
              <a:pPr/>
              <a:t>26/09/2012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BED78-6735-43BA-8B96-C3C25B5503C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ED78-6735-43BA-8B96-C3C25B5503C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Life in Romania – why you left </a:t>
            </a:r>
            <a:r>
              <a:rPr lang="en-GB" b="1" dirty="0" smtClean="0"/>
              <a:t>Romania</a:t>
            </a:r>
            <a:r>
              <a:rPr lang="en-GB" dirty="0" smtClean="0"/>
              <a:t>,</a:t>
            </a:r>
          </a:p>
          <a:p>
            <a:r>
              <a:rPr lang="en-GB" dirty="0" smtClean="0"/>
              <a:t>you </a:t>
            </a:r>
            <a:r>
              <a:rPr lang="en-GB" dirty="0" smtClean="0"/>
              <a:t>wanted a fresh start</a:t>
            </a:r>
            <a:r>
              <a:rPr lang="en-GB" baseline="0" dirty="0" smtClean="0"/>
              <a:t> after husband left, build a life in UK.</a:t>
            </a:r>
          </a:p>
          <a:p>
            <a:r>
              <a:rPr lang="en-GB" baseline="0" dirty="0" smtClean="0"/>
              <a:t>Arrived in </a:t>
            </a:r>
            <a:r>
              <a:rPr lang="en-GB" baseline="0" dirty="0" smtClean="0"/>
              <a:t>Manchester in September 2009</a:t>
            </a:r>
          </a:p>
          <a:p>
            <a:endParaRPr lang="en-GB" baseline="0" dirty="0" smtClean="0"/>
          </a:p>
          <a:p>
            <a:r>
              <a:rPr lang="en-GB" b="1" baseline="0" dirty="0" smtClean="0"/>
              <a:t>Lived in shared house with 14 other people. </a:t>
            </a:r>
            <a:endParaRPr lang="en-GB" b="1" baseline="0" dirty="0" smtClean="0"/>
          </a:p>
          <a:p>
            <a:r>
              <a:rPr lang="en-GB" b="1" baseline="0" dirty="0" smtClean="0"/>
              <a:t>Challenges/ How it felt </a:t>
            </a:r>
            <a:endParaRPr lang="en-GB" b="1" baseline="0" dirty="0" smtClean="0"/>
          </a:p>
          <a:p>
            <a:r>
              <a:rPr lang="en-GB" baseline="0" dirty="0" smtClean="0"/>
              <a:t>How it </a:t>
            </a:r>
            <a:r>
              <a:rPr lang="en-GB" baseline="0" dirty="0" smtClean="0"/>
              <a:t>felt -  alone, disappointed, scared, lost. The strongest feeling was fear.</a:t>
            </a:r>
          </a:p>
          <a:p>
            <a:r>
              <a:rPr lang="en-GB" baseline="0" dirty="0" smtClean="0"/>
              <a:t>Didn’t know about the culture, if the way I was behaving was right in this country</a:t>
            </a:r>
          </a:p>
          <a:p>
            <a:r>
              <a:rPr lang="en-GB" baseline="0" dirty="0" smtClean="0"/>
              <a:t>Couldn’t speak the language</a:t>
            </a:r>
          </a:p>
          <a:p>
            <a:r>
              <a:rPr lang="en-GB" baseline="0" dirty="0" smtClean="0"/>
              <a:t>Had never worked in Romania and didn’t have and experience of work.</a:t>
            </a:r>
          </a:p>
          <a:p>
            <a:r>
              <a:rPr lang="en-GB" baseline="0" dirty="0" smtClean="0"/>
              <a:t>Employment rights – made it difficult to work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ED78-6735-43BA-8B96-C3C25B5503C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overcame the challenges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how did you get support.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How do others do this?</a:t>
            </a:r>
            <a:endParaRPr lang="en-GB" b="1" baseline="0" dirty="0" smtClean="0"/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 selling BITN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to earn money… then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people, gave me confidence in myself that people are nice no matter what country you come from.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 me believe good people out there and made me trust people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Gave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 a purpose in the day and supported me with day to day things, money and longer term plans  - I stopped crying in the day when I started selling the magazine 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Magazine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advertised training programme and I applied -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trained in key skills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learning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smtClean="0"/>
              <a:t>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nglish ( ESOL),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citizens advice,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housing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benefits,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healthy eating, confidentiality,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safeguarding,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Doing the training courses made me have more belief in myself.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 working as an outreach worker for children’s centre where large Roma population -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trust so families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services, helping them to 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getting children in school. Give hope.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- Work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3 schools supporting all children, inc Roma, with homework and in classes to make sure they understand what they are being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taught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ED78-6735-43BA-8B96-C3C25B5503C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 a support structure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what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do to feel engaged/part of a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 smtClean="0"/>
              <a:t>I</a:t>
            </a:r>
            <a:r>
              <a:rPr lang="en-GB" baseline="0" dirty="0" smtClean="0"/>
              <a:t> like talking and engaging with people, experiencing things so I took every chance I was offered to help myself.  People feel more able to engage if communities engage with them. 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– children’s birthday party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 can feel difficult as a stranger to access things in the community because of culture/background.  Examples. </a:t>
            </a:r>
            <a:endParaRPr lang="en-GB" dirty="0" smtClean="0"/>
          </a:p>
          <a:p>
            <a:endParaRPr lang="en-GB" dirty="0" smtClean="0"/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mistrusting of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 as I’m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following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culture. They know that I wasn’t educated in Romania and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hadn’t worked so didn’t understand why they should listen to me or believe what I was saying was right event though here I’d had training.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 distrusting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took long time to get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believe in me and what I was doing 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Maintaining my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behaving as Roma women,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hard to balance with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 have to be two people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same time – one at work and one at home who behave very differently.</a:t>
            </a:r>
          </a:p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hard for people with young children to access training and get work experience without childcare – culturally people don’t trust other people to look after their children because in our communities that’s the role of the woman. 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ED78-6735-43BA-8B96-C3C25B5503C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changed my life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 didn't know me, I was more confident in my 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attitude, in speaking and writing English 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earn an income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work is Inspiring 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 to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 more,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 – I am stronger  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I’ve met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queen, won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awards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being inspiring in my neighbourhood,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I’ve worked with a journalist to write a book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I’ve made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life for myself  and my family here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 term ambition - </a:t>
            </a:r>
            <a:r>
              <a:rPr lang="en-GB" dirty="0" smtClean="0"/>
              <a:t>Social worker</a:t>
            </a:r>
          </a:p>
          <a:p>
            <a:r>
              <a:rPr lang="en-GB" dirty="0" smtClean="0"/>
              <a:t>Helping </a:t>
            </a:r>
            <a:r>
              <a:rPr lang="en-GB" dirty="0" smtClean="0"/>
              <a:t>Roma communities to help </a:t>
            </a:r>
            <a:r>
              <a:rPr lang="en-GB" dirty="0" smtClean="0"/>
              <a:t>themselves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BED78-6735-43BA-8B96-C3C25B5503C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044F-2104-4682-A833-9B9E248B742C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43B06-EA6F-4740-8CC7-943E43E4B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72BA-8762-46C2-A5B1-F15C80DDB105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77B8-7C09-4FC2-8FBD-B0335B83D5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2673-364F-487A-A146-D2EA7100F8AB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291DF-26CA-4C2C-B2D6-6FCB7BBB77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6519-F1C7-4A55-8D34-0A0448CC0F65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D4D3-4E19-409F-8A97-BA8BAF1BA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00CFB-40D9-4EDD-A820-32D11F92B7DC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CB9C-564F-4B3C-BD06-8A84B39CE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D7EE-0D0E-46FE-B5A8-C0EBF377B773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D95CE-F360-45F3-A9E4-655BE03C78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FDCD3-2377-4CF2-8F95-30F44E093C38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6283-6AED-4097-B057-E4AC78C68F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1F61-644C-4C2D-AC4A-8418FE160E65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A091-677D-44D9-BA2E-0AAB2ECB0A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A38D-74B2-4547-926C-3411159AF010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4CEC-D065-4714-881F-4D892EB1D5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30C7-C648-435B-9EB8-CA49D2F1F05B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621C-83AC-49CF-AA6F-FCFCFDA503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A0C1-9098-4C3C-B55F-2471C11A44E5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09CA-0888-48D7-B6F4-6B8394C53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1EAA2-1CB8-4F4B-BFDD-E4639BF9F15C}" type="datetimeFigureOut">
              <a:rPr lang="en-GB"/>
              <a:pPr>
                <a:defRPr/>
              </a:pPr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AA585E-898D-44BA-9879-542A2F46F3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4213" y="2420938"/>
            <a:ext cx="7772400" cy="1470025"/>
          </a:xfrm>
        </p:spPr>
        <p:txBody>
          <a:bodyPr/>
          <a:lstStyle/>
          <a:p>
            <a:r>
              <a:rPr lang="en-GB" sz="7200" b="1" dirty="0" smtClean="0">
                <a:solidFill>
                  <a:srgbClr val="7030A0"/>
                </a:solidFill>
              </a:rPr>
              <a:t>Ramona Constantin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2e809cc5-217b-4198-97c3-1a8dc1d41a12" descr="image00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9485" y="-819150"/>
            <a:ext cx="9105030" cy="136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0e6ff20-2a39-4f6c-ae1d-95a7466df028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1338" y="0"/>
            <a:ext cx="10333038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aa8df78d-402d-40a6-948f-a8c3b199113d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302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56178510-41a3-4375-9bef-d7fb6eba839e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313" y="0"/>
            <a:ext cx="103124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F119BA-D1FC-4A6A-902B-45B67E784BD9}"/>
</file>

<file path=customXml/itemProps2.xml><?xml version="1.0" encoding="utf-8"?>
<ds:datastoreItem xmlns:ds="http://schemas.openxmlformats.org/officeDocument/2006/customXml" ds:itemID="{B8D01DF6-5710-46A3-ACBE-B76EF3268C65}"/>
</file>

<file path=customXml/itemProps3.xml><?xml version="1.0" encoding="utf-8"?>
<ds:datastoreItem xmlns:ds="http://schemas.openxmlformats.org/officeDocument/2006/customXml" ds:itemID="{CC8FB889-571E-43AB-9BD6-CB9A62F79D18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620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Ramona Constantin</vt:lpstr>
      <vt:lpstr>Slide 2</vt:lpstr>
      <vt:lpstr>Slide 3</vt:lpstr>
      <vt:lpstr>Slide 4</vt:lpstr>
      <vt:lpstr>Slide 5</vt:lpstr>
    </vt:vector>
  </TitlesOfParts>
  <Company>Manchester Solutions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Ramona Constantin</dc:title>
  <dc:creator>b.godfrey</dc:creator>
  <cp:lastModifiedBy>emma.eaton</cp:lastModifiedBy>
  <cp:revision>22</cp:revision>
  <dcterms:created xsi:type="dcterms:W3CDTF">2012-09-18T12:08:58Z</dcterms:created>
  <dcterms:modified xsi:type="dcterms:W3CDTF">2012-09-26T15:24:30Z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1013200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