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0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5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75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74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81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28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52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1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34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DD71F-2E07-4067-803B-168AA8627924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2F2C8-04E8-404B-B1E1-2A94A829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2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dyn/normlex/en" TargetMode="External"/><Relationship Id="rId2" Type="http://schemas.openxmlformats.org/officeDocument/2006/relationships/hyperlink" Target="http://www.fes-globalization.org/geneva/GCSPF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712967" cy="1872207"/>
          </a:xfrm>
        </p:spPr>
        <p:txBody>
          <a:bodyPr>
            <a:normAutofit fontScale="90000"/>
          </a:bodyPr>
          <a:lstStyle/>
          <a:p>
            <a:r>
              <a:rPr lang="en-GB" sz="2200" b="1" i="1" dirty="0" smtClean="0"/>
              <a:t/>
            </a:r>
            <a:br>
              <a:rPr lang="en-GB" sz="2200" b="1" i="1" dirty="0" smtClean="0"/>
            </a:br>
            <a:r>
              <a:rPr lang="en-GB" sz="2200" b="1" i="1" dirty="0" smtClean="0"/>
              <a:t>A </a:t>
            </a:r>
            <a:r>
              <a:rPr lang="en-GB" sz="2200" b="1" i="1" dirty="0"/>
              <a:t>Social Protection Floor for Everyone: a universal rights-based development goal</a:t>
            </a:r>
            <a:r>
              <a:rPr lang="en-GB" sz="2200" dirty="0"/>
              <a:t> </a:t>
            </a:r>
            <a:r>
              <a:rPr lang="en-GB" sz="2200" dirty="0" smtClean="0"/>
              <a:t>(</a:t>
            </a:r>
            <a:r>
              <a:rPr lang="en-GB" sz="2200" dirty="0" smtClean="0"/>
              <a:t>Global Coalition for Social Protection Floors)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://www.fes-globalization.org/geneva/GCSPF.htm</a:t>
            </a:r>
            <a:r>
              <a:rPr lang="en-GB" dirty="0"/>
              <a:t> 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8640960" cy="1800200"/>
          </a:xfrm>
        </p:spPr>
        <p:txBody>
          <a:bodyPr>
            <a:normAutofit fontScale="85000" lnSpcReduction="10000"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ILO’s </a:t>
            </a:r>
            <a:r>
              <a:rPr lang="en-GB" sz="2800" b="1" dirty="0">
                <a:solidFill>
                  <a:schemeClr val="tx1"/>
                </a:solidFill>
              </a:rPr>
              <a:t>Social Protection Floors Recommendation</a:t>
            </a:r>
            <a:r>
              <a:rPr lang="en-GB" sz="2800" dirty="0">
                <a:solidFill>
                  <a:schemeClr val="tx1"/>
                </a:solidFill>
              </a:rPr>
              <a:t>, 2012 (No. 202) 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5100" u="sng" dirty="0" smtClean="0">
                <a:hlinkClick r:id="rId3"/>
              </a:rPr>
              <a:t>http</a:t>
            </a:r>
            <a:r>
              <a:rPr lang="en-GB" sz="5100" u="sng" dirty="0">
                <a:hlinkClick r:id="rId3"/>
              </a:rPr>
              <a:t>://</a:t>
            </a:r>
            <a:r>
              <a:rPr lang="en-GB" sz="5100" u="sng" dirty="0" smtClean="0">
                <a:hlinkClick r:id="rId3"/>
              </a:rPr>
              <a:t>www.ilo.org/dyn/normlex/en</a:t>
            </a:r>
            <a:endParaRPr lang="en-GB" sz="5100" u="sng" dirty="0" smtClean="0"/>
          </a:p>
          <a:p>
            <a:endParaRPr lang="en-GB" sz="5100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89357" y="5373216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                                                          </a:t>
            </a:r>
            <a:r>
              <a:rPr lang="en-GB" sz="4000" dirty="0" smtClean="0"/>
              <a:t>Thank you!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7471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51397C-EED4-4D39-92A6-81364794B9D0}"/>
</file>

<file path=customXml/itemProps2.xml><?xml version="1.0" encoding="utf-8"?>
<ds:datastoreItem xmlns:ds="http://schemas.openxmlformats.org/officeDocument/2006/customXml" ds:itemID="{ED225991-430C-44D4-9C1A-DE19ACFF9A4E}"/>
</file>

<file path=customXml/itemProps3.xml><?xml version="1.0" encoding="utf-8"?>
<ds:datastoreItem xmlns:ds="http://schemas.openxmlformats.org/officeDocument/2006/customXml" ds:itemID="{32BA51BD-EB20-4C10-A857-C42C9A138730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A Social Protection Floor for Everyone: a universal rights-based development goal (Global Coalition for Social Protection Floors) http://www.fes-globalization.org/geneva/GCSPF.htm   </vt:lpstr>
    </vt:vector>
  </TitlesOfParts>
  <Company>Public Services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Social Protection Floor for Everyone: a universal rights-based development goal (Global Coalition for Social Protection Floors) http://www.fes-globalization.org/geneva/GCSPF.htm</dc:title>
  <dc:creator>Odile Frank</dc:creator>
  <cp:lastModifiedBy>Odile Frank</cp:lastModifiedBy>
  <cp:revision>3</cp:revision>
  <dcterms:created xsi:type="dcterms:W3CDTF">2014-04-01T13:58:59Z</dcterms:created>
  <dcterms:modified xsi:type="dcterms:W3CDTF">2014-04-01T14:10:37Z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2338100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