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 id="2147483758" r:id="rId2"/>
  </p:sldMasterIdLst>
  <p:notesMasterIdLst>
    <p:notesMasterId r:id="rId14"/>
  </p:notesMasterIdLst>
  <p:handoutMasterIdLst>
    <p:handoutMasterId r:id="rId15"/>
  </p:handoutMasterIdLst>
  <p:sldIdLst>
    <p:sldId id="256" r:id="rId3"/>
    <p:sldId id="283" r:id="rId4"/>
    <p:sldId id="285" r:id="rId5"/>
    <p:sldId id="288" r:id="rId6"/>
    <p:sldId id="289" r:id="rId7"/>
    <p:sldId id="290" r:id="rId8"/>
    <p:sldId id="291" r:id="rId9"/>
    <p:sldId id="292" r:id="rId10"/>
    <p:sldId id="294" r:id="rId11"/>
    <p:sldId id="293" r:id="rId12"/>
    <p:sldId id="282"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p:scale>
          <a:sx n="100" d="100"/>
          <a:sy n="100" d="100"/>
        </p:scale>
        <p:origin x="354"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014ECE-2FF5-5941-812B-27C86C5E660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D69B052D-9190-D74E-96A5-851CC70D82B1}">
      <dgm:prSet phldrT="[Text]" custT="1"/>
      <dgm:spPr/>
      <dgm:t>
        <a:bodyPr/>
        <a:lstStyle/>
        <a:p>
          <a:pPr>
            <a:spcAft>
              <a:spcPts val="1200"/>
            </a:spcAft>
          </a:pPr>
          <a:r>
            <a:rPr lang="en-US" sz="1600" dirty="0" smtClean="0">
              <a:latin typeface="Tahoma"/>
              <a:cs typeface="Tahoma"/>
            </a:rPr>
            <a:t>Education</a:t>
          </a:r>
          <a:endParaRPr lang="en-US" sz="1600" dirty="0">
            <a:latin typeface="Tahoma"/>
            <a:cs typeface="Tahoma"/>
          </a:endParaRPr>
        </a:p>
      </dgm:t>
    </dgm:pt>
    <dgm:pt modelId="{856B8A09-1C70-CB4C-9304-708F39082475}" type="parTrans" cxnId="{8821F972-7603-BC44-9AEA-2AB13B1C54E9}">
      <dgm:prSet/>
      <dgm:spPr/>
      <dgm:t>
        <a:bodyPr/>
        <a:lstStyle/>
        <a:p>
          <a:pPr>
            <a:spcAft>
              <a:spcPts val="1200"/>
            </a:spcAft>
          </a:pPr>
          <a:endParaRPr lang="en-US" sz="1600">
            <a:latin typeface="Tahoma"/>
            <a:cs typeface="Tahoma"/>
          </a:endParaRPr>
        </a:p>
      </dgm:t>
    </dgm:pt>
    <dgm:pt modelId="{7A60D304-7F65-1648-8251-8076F7461809}" type="sibTrans" cxnId="{8821F972-7603-BC44-9AEA-2AB13B1C54E9}">
      <dgm:prSet/>
      <dgm:spPr/>
      <dgm:t>
        <a:bodyPr/>
        <a:lstStyle/>
        <a:p>
          <a:pPr>
            <a:spcAft>
              <a:spcPts val="1200"/>
            </a:spcAft>
          </a:pPr>
          <a:endParaRPr lang="en-US" sz="1600">
            <a:latin typeface="Tahoma"/>
            <a:cs typeface="Tahoma"/>
          </a:endParaRPr>
        </a:p>
      </dgm:t>
    </dgm:pt>
    <dgm:pt modelId="{5D546656-FD8E-124F-AA6A-F7CE2A1B91B8}">
      <dgm:prSet phldrT="[Text]" custT="1"/>
      <dgm:spPr/>
      <dgm:t>
        <a:bodyPr/>
        <a:lstStyle/>
        <a:p>
          <a:pPr>
            <a:spcAft>
              <a:spcPts val="1200"/>
            </a:spcAft>
          </a:pPr>
          <a:r>
            <a:rPr lang="en-US" sz="1400" dirty="0" smtClean="0">
              <a:latin typeface="Tahoma"/>
              <a:cs typeface="Tahoma"/>
            </a:rPr>
            <a:t>Literacy and high school completion</a:t>
          </a:r>
          <a:endParaRPr lang="en-US" sz="1400" dirty="0">
            <a:latin typeface="Tahoma"/>
            <a:cs typeface="Tahoma"/>
          </a:endParaRPr>
        </a:p>
      </dgm:t>
    </dgm:pt>
    <dgm:pt modelId="{D70A60BF-1A32-914B-808A-E56B8B9F7733}" type="parTrans" cxnId="{FA2033A0-7526-2341-9B35-6D6CCD95957F}">
      <dgm:prSet/>
      <dgm:spPr/>
      <dgm:t>
        <a:bodyPr/>
        <a:lstStyle/>
        <a:p>
          <a:pPr>
            <a:spcAft>
              <a:spcPts val="1200"/>
            </a:spcAft>
          </a:pPr>
          <a:endParaRPr lang="en-US" sz="1600">
            <a:latin typeface="Tahoma"/>
            <a:cs typeface="Tahoma"/>
          </a:endParaRPr>
        </a:p>
      </dgm:t>
    </dgm:pt>
    <dgm:pt modelId="{120932E0-43E0-9D4E-84E0-D458D12A66B5}" type="sibTrans" cxnId="{FA2033A0-7526-2341-9B35-6D6CCD95957F}">
      <dgm:prSet/>
      <dgm:spPr/>
      <dgm:t>
        <a:bodyPr/>
        <a:lstStyle/>
        <a:p>
          <a:pPr>
            <a:spcAft>
              <a:spcPts val="1200"/>
            </a:spcAft>
          </a:pPr>
          <a:endParaRPr lang="en-US" sz="1600">
            <a:latin typeface="Tahoma"/>
            <a:cs typeface="Tahoma"/>
          </a:endParaRPr>
        </a:p>
      </dgm:t>
    </dgm:pt>
    <dgm:pt modelId="{B5502791-1C75-594E-A901-F046E2245F9E}">
      <dgm:prSet phldrT="[Text]" custT="1"/>
      <dgm:spPr/>
      <dgm:t>
        <a:bodyPr/>
        <a:lstStyle/>
        <a:p>
          <a:pPr>
            <a:spcAft>
              <a:spcPts val="1200"/>
            </a:spcAft>
          </a:pPr>
          <a:r>
            <a:rPr lang="en-US" sz="1600" dirty="0" smtClean="0">
              <a:latin typeface="Tahoma"/>
              <a:cs typeface="Tahoma"/>
            </a:rPr>
            <a:t>Economic Development</a:t>
          </a:r>
          <a:endParaRPr lang="en-US" sz="1600" dirty="0">
            <a:latin typeface="Tahoma"/>
            <a:cs typeface="Tahoma"/>
          </a:endParaRPr>
        </a:p>
      </dgm:t>
    </dgm:pt>
    <dgm:pt modelId="{830EA252-17EF-CA49-A12D-0FA69B094E27}" type="parTrans" cxnId="{87F39191-CE97-D743-9E7C-88FB9960B49E}">
      <dgm:prSet/>
      <dgm:spPr/>
      <dgm:t>
        <a:bodyPr/>
        <a:lstStyle/>
        <a:p>
          <a:pPr>
            <a:spcAft>
              <a:spcPts val="1200"/>
            </a:spcAft>
          </a:pPr>
          <a:endParaRPr lang="en-US" sz="1600">
            <a:latin typeface="Tahoma"/>
            <a:cs typeface="Tahoma"/>
          </a:endParaRPr>
        </a:p>
      </dgm:t>
    </dgm:pt>
    <dgm:pt modelId="{53081821-4C52-5449-A179-624201982209}" type="sibTrans" cxnId="{87F39191-CE97-D743-9E7C-88FB9960B49E}">
      <dgm:prSet/>
      <dgm:spPr/>
      <dgm:t>
        <a:bodyPr/>
        <a:lstStyle/>
        <a:p>
          <a:pPr>
            <a:spcAft>
              <a:spcPts val="1200"/>
            </a:spcAft>
          </a:pPr>
          <a:endParaRPr lang="en-US" sz="1600">
            <a:latin typeface="Tahoma"/>
            <a:cs typeface="Tahoma"/>
          </a:endParaRPr>
        </a:p>
      </dgm:t>
    </dgm:pt>
    <dgm:pt modelId="{CB4033B6-F1DC-D942-9C65-3C7075A98307}">
      <dgm:prSet phldrT="[Text]" custT="1"/>
      <dgm:spPr/>
      <dgm:t>
        <a:bodyPr/>
        <a:lstStyle/>
        <a:p>
          <a:pPr>
            <a:spcAft>
              <a:spcPts val="1200"/>
            </a:spcAft>
          </a:pPr>
          <a:r>
            <a:rPr lang="en-US" sz="1600" dirty="0" smtClean="0">
              <a:latin typeface="Tahoma"/>
              <a:cs typeface="Tahoma"/>
            </a:rPr>
            <a:t>Social Empowerment &amp; Community Development</a:t>
          </a:r>
          <a:endParaRPr lang="en-US" sz="1600" dirty="0">
            <a:latin typeface="Tahoma"/>
            <a:cs typeface="Tahoma"/>
          </a:endParaRPr>
        </a:p>
      </dgm:t>
    </dgm:pt>
    <dgm:pt modelId="{6AA20D5B-1D24-F442-ACD4-2BE6648FE4F4}" type="parTrans" cxnId="{2E2FB701-F0B7-5849-8BD3-582A74D93FB1}">
      <dgm:prSet/>
      <dgm:spPr/>
      <dgm:t>
        <a:bodyPr/>
        <a:lstStyle/>
        <a:p>
          <a:pPr>
            <a:spcAft>
              <a:spcPts val="1200"/>
            </a:spcAft>
          </a:pPr>
          <a:endParaRPr lang="en-US" sz="1600">
            <a:latin typeface="Tahoma"/>
            <a:cs typeface="Tahoma"/>
          </a:endParaRPr>
        </a:p>
      </dgm:t>
    </dgm:pt>
    <dgm:pt modelId="{6DAF6A42-AF1D-7F4B-B990-A3DC5A54C7F9}" type="sibTrans" cxnId="{2E2FB701-F0B7-5849-8BD3-582A74D93FB1}">
      <dgm:prSet/>
      <dgm:spPr/>
      <dgm:t>
        <a:bodyPr/>
        <a:lstStyle/>
        <a:p>
          <a:pPr>
            <a:spcAft>
              <a:spcPts val="1200"/>
            </a:spcAft>
          </a:pPr>
          <a:endParaRPr lang="en-US" sz="1600">
            <a:latin typeface="Tahoma"/>
            <a:cs typeface="Tahoma"/>
          </a:endParaRPr>
        </a:p>
      </dgm:t>
    </dgm:pt>
    <dgm:pt modelId="{C83E13A2-BE7E-4741-B543-5E9627D4EF9C}">
      <dgm:prSet phldrT="[Text]" custT="1"/>
      <dgm:spPr/>
      <dgm:t>
        <a:bodyPr/>
        <a:lstStyle/>
        <a:p>
          <a:pPr>
            <a:spcAft>
              <a:spcPts val="1200"/>
            </a:spcAft>
          </a:pPr>
          <a:r>
            <a:rPr lang="ar-JO" sz="1400" dirty="0" smtClean="0">
              <a:latin typeface="Tahoma"/>
              <a:cs typeface="Tahoma"/>
            </a:rPr>
            <a:t>Women leadership training and promotion</a:t>
          </a:r>
          <a:endParaRPr lang="en-US" sz="1400" dirty="0" smtClean="0">
            <a:latin typeface="Tahoma"/>
            <a:cs typeface="Tahoma"/>
          </a:endParaRPr>
        </a:p>
      </dgm:t>
    </dgm:pt>
    <dgm:pt modelId="{0ABAC56B-B24D-A24C-815C-E0F015EE837F}" type="parTrans" cxnId="{2DA587BA-2923-1345-B2F5-B6387631B926}">
      <dgm:prSet/>
      <dgm:spPr/>
      <dgm:t>
        <a:bodyPr/>
        <a:lstStyle/>
        <a:p>
          <a:pPr>
            <a:spcAft>
              <a:spcPts val="1200"/>
            </a:spcAft>
          </a:pPr>
          <a:endParaRPr lang="en-US" sz="1600">
            <a:latin typeface="Tahoma"/>
            <a:cs typeface="Tahoma"/>
          </a:endParaRPr>
        </a:p>
      </dgm:t>
    </dgm:pt>
    <dgm:pt modelId="{DF40B0A2-773E-1C4F-B3C3-4F66EB5D3FB1}" type="sibTrans" cxnId="{2DA587BA-2923-1345-B2F5-B6387631B926}">
      <dgm:prSet/>
      <dgm:spPr/>
      <dgm:t>
        <a:bodyPr/>
        <a:lstStyle/>
        <a:p>
          <a:pPr>
            <a:spcAft>
              <a:spcPts val="1200"/>
            </a:spcAft>
          </a:pPr>
          <a:endParaRPr lang="en-US" sz="1600">
            <a:latin typeface="Tahoma"/>
            <a:cs typeface="Tahoma"/>
          </a:endParaRPr>
        </a:p>
      </dgm:t>
    </dgm:pt>
    <dgm:pt modelId="{985F966F-4912-174C-88F4-68DB7FEC8AE5}">
      <dgm:prSet phldrT="[Text]" custT="1"/>
      <dgm:spPr/>
      <dgm:t>
        <a:bodyPr/>
        <a:lstStyle/>
        <a:p>
          <a:pPr>
            <a:spcAft>
              <a:spcPts val="1200"/>
            </a:spcAft>
          </a:pPr>
          <a:r>
            <a:rPr lang="ar-JO" sz="1400" dirty="0" smtClean="0">
              <a:latin typeface="Tahoma"/>
              <a:cs typeface="Tahoma"/>
            </a:rPr>
            <a:t>Communtiy reselinece and emergency respons projects</a:t>
          </a:r>
          <a:endParaRPr lang="en-US" sz="1400" dirty="0" smtClean="0">
            <a:latin typeface="Tahoma"/>
            <a:cs typeface="Tahoma"/>
          </a:endParaRPr>
        </a:p>
      </dgm:t>
    </dgm:pt>
    <dgm:pt modelId="{1EB3273D-8F20-F44A-9F06-6B8BDB154A68}" type="parTrans" cxnId="{8ECE472C-4FCA-2647-9294-49D06BE4F284}">
      <dgm:prSet/>
      <dgm:spPr/>
      <dgm:t>
        <a:bodyPr/>
        <a:lstStyle/>
        <a:p>
          <a:pPr>
            <a:spcAft>
              <a:spcPts val="1200"/>
            </a:spcAft>
          </a:pPr>
          <a:endParaRPr lang="en-US" sz="1600">
            <a:latin typeface="Tahoma"/>
            <a:cs typeface="Tahoma"/>
          </a:endParaRPr>
        </a:p>
      </dgm:t>
    </dgm:pt>
    <dgm:pt modelId="{6CAF7267-61B4-0143-8FED-45D16367CCE5}" type="sibTrans" cxnId="{8ECE472C-4FCA-2647-9294-49D06BE4F284}">
      <dgm:prSet/>
      <dgm:spPr/>
      <dgm:t>
        <a:bodyPr/>
        <a:lstStyle/>
        <a:p>
          <a:pPr>
            <a:spcAft>
              <a:spcPts val="1200"/>
            </a:spcAft>
          </a:pPr>
          <a:endParaRPr lang="en-US" sz="1600">
            <a:latin typeface="Tahoma"/>
            <a:cs typeface="Tahoma"/>
          </a:endParaRPr>
        </a:p>
      </dgm:t>
    </dgm:pt>
    <dgm:pt modelId="{BF43A52C-30DF-3549-83B7-CCEDF1F26B33}">
      <dgm:prSet phldrT="[Text]" custT="1"/>
      <dgm:spPr/>
      <dgm:t>
        <a:bodyPr/>
        <a:lstStyle/>
        <a:p>
          <a:pPr>
            <a:spcAft>
              <a:spcPts val="1200"/>
            </a:spcAft>
          </a:pPr>
          <a:r>
            <a:rPr lang="en-US" sz="1400" dirty="0" smtClean="0">
              <a:latin typeface="Tahoma"/>
              <a:cs typeface="Tahoma"/>
            </a:rPr>
            <a:t>Educational Models &amp; curriculum</a:t>
          </a:r>
          <a:endParaRPr lang="en-US" sz="1400" dirty="0">
            <a:latin typeface="Tahoma"/>
            <a:cs typeface="Tahoma"/>
          </a:endParaRPr>
        </a:p>
      </dgm:t>
    </dgm:pt>
    <dgm:pt modelId="{36F250D4-12A5-0A45-9C96-25C76CB4F8EE}" type="parTrans" cxnId="{2A60250B-B38F-BE49-838A-9A0DC2A81F37}">
      <dgm:prSet/>
      <dgm:spPr/>
      <dgm:t>
        <a:bodyPr/>
        <a:lstStyle/>
        <a:p>
          <a:pPr>
            <a:spcAft>
              <a:spcPts val="1200"/>
            </a:spcAft>
          </a:pPr>
          <a:endParaRPr lang="en-US" sz="1600">
            <a:latin typeface="Tahoma"/>
            <a:cs typeface="Tahoma"/>
          </a:endParaRPr>
        </a:p>
      </dgm:t>
    </dgm:pt>
    <dgm:pt modelId="{DD5F793D-818D-8C46-A363-A963993E4292}" type="sibTrans" cxnId="{2A60250B-B38F-BE49-838A-9A0DC2A81F37}">
      <dgm:prSet/>
      <dgm:spPr/>
      <dgm:t>
        <a:bodyPr/>
        <a:lstStyle/>
        <a:p>
          <a:pPr>
            <a:spcAft>
              <a:spcPts val="1200"/>
            </a:spcAft>
          </a:pPr>
          <a:endParaRPr lang="en-US" sz="1600">
            <a:latin typeface="Tahoma"/>
            <a:cs typeface="Tahoma"/>
          </a:endParaRPr>
        </a:p>
      </dgm:t>
    </dgm:pt>
    <dgm:pt modelId="{BC6AD326-9C54-264F-965A-FBB3954113C1}">
      <dgm:prSet phldrT="[Text]" custT="1"/>
      <dgm:spPr/>
      <dgm:t>
        <a:bodyPr/>
        <a:lstStyle/>
        <a:p>
          <a:pPr>
            <a:spcAft>
              <a:spcPts val="1200"/>
            </a:spcAft>
          </a:pPr>
          <a:r>
            <a:rPr lang="en-US" sz="1400" dirty="0" smtClean="0">
              <a:latin typeface="Tahoma"/>
              <a:cs typeface="Tahoma"/>
            </a:rPr>
            <a:t>Empowerment and Civil Education (health, environment, maternity, rights, etc)</a:t>
          </a:r>
          <a:endParaRPr lang="en-US" sz="1400" dirty="0">
            <a:latin typeface="Tahoma"/>
            <a:cs typeface="Tahoma"/>
          </a:endParaRPr>
        </a:p>
      </dgm:t>
    </dgm:pt>
    <dgm:pt modelId="{92314B9F-F41D-224F-B97B-93644F844FE4}" type="parTrans" cxnId="{37B693A8-D842-DF46-AC88-2B039E0F4199}">
      <dgm:prSet/>
      <dgm:spPr/>
      <dgm:t>
        <a:bodyPr/>
        <a:lstStyle/>
        <a:p>
          <a:pPr>
            <a:spcAft>
              <a:spcPts val="1200"/>
            </a:spcAft>
          </a:pPr>
          <a:endParaRPr lang="en-US" sz="1600">
            <a:latin typeface="Tahoma"/>
            <a:cs typeface="Tahoma"/>
          </a:endParaRPr>
        </a:p>
      </dgm:t>
    </dgm:pt>
    <dgm:pt modelId="{D9FD2F66-7FF3-984B-AD20-510E40644D0A}" type="sibTrans" cxnId="{37B693A8-D842-DF46-AC88-2B039E0F4199}">
      <dgm:prSet/>
      <dgm:spPr/>
      <dgm:t>
        <a:bodyPr/>
        <a:lstStyle/>
        <a:p>
          <a:pPr>
            <a:spcAft>
              <a:spcPts val="1200"/>
            </a:spcAft>
          </a:pPr>
          <a:endParaRPr lang="en-US" sz="1600">
            <a:latin typeface="Tahoma"/>
            <a:cs typeface="Tahoma"/>
          </a:endParaRPr>
        </a:p>
      </dgm:t>
    </dgm:pt>
    <dgm:pt modelId="{35F466BB-AF30-4845-AD1A-0CA90BCE7736}">
      <dgm:prSet phldrT="[Text]" custT="1"/>
      <dgm:spPr/>
      <dgm:t>
        <a:bodyPr/>
        <a:lstStyle/>
        <a:p>
          <a:pPr>
            <a:spcAft>
              <a:spcPts val="1200"/>
            </a:spcAft>
          </a:pPr>
          <a:r>
            <a:rPr lang="en-US" sz="1400" dirty="0" smtClean="0">
              <a:latin typeface="Tahoma"/>
              <a:cs typeface="Tahoma"/>
            </a:rPr>
            <a:t>Women in the Media</a:t>
          </a:r>
        </a:p>
      </dgm:t>
    </dgm:pt>
    <dgm:pt modelId="{CFB93912-FAFC-C544-B627-6EE977A5B5D1}" type="parTrans" cxnId="{C879CBB3-D511-A640-B981-633C7C547560}">
      <dgm:prSet/>
      <dgm:spPr/>
      <dgm:t>
        <a:bodyPr/>
        <a:lstStyle/>
        <a:p>
          <a:endParaRPr lang="en-US"/>
        </a:p>
      </dgm:t>
    </dgm:pt>
    <dgm:pt modelId="{18B4ACD3-1EEA-5143-AF15-BCFCCF037CE7}" type="sibTrans" cxnId="{C879CBB3-D511-A640-B981-633C7C547560}">
      <dgm:prSet/>
      <dgm:spPr/>
      <dgm:t>
        <a:bodyPr/>
        <a:lstStyle/>
        <a:p>
          <a:endParaRPr lang="en-US"/>
        </a:p>
      </dgm:t>
    </dgm:pt>
    <dgm:pt modelId="{FA77758D-1519-5148-9126-49AFAC76A0CE}">
      <dgm:prSet custT="1"/>
      <dgm:spPr/>
      <dgm:t>
        <a:bodyPr tIns="0"/>
        <a:lstStyle/>
        <a:p>
          <a:pPr marL="115200">
            <a:spcAft>
              <a:spcPts val="852"/>
            </a:spcAft>
          </a:pPr>
          <a:endParaRPr lang="en-US" sz="1400" dirty="0" smtClean="0">
            <a:latin typeface="Tahoma"/>
            <a:cs typeface="Tahoma"/>
          </a:endParaRPr>
        </a:p>
      </dgm:t>
    </dgm:pt>
    <dgm:pt modelId="{844E4ED6-0602-5B48-AF59-A637D3DA54B4}" type="parTrans" cxnId="{0D8FE0CB-97C3-E14E-9EF0-514AC04D2123}">
      <dgm:prSet/>
      <dgm:spPr/>
      <dgm:t>
        <a:bodyPr/>
        <a:lstStyle/>
        <a:p>
          <a:endParaRPr lang="en-US"/>
        </a:p>
      </dgm:t>
    </dgm:pt>
    <dgm:pt modelId="{E2D4D4C4-0942-E542-92B9-05102B2AD398}" type="sibTrans" cxnId="{0D8FE0CB-97C3-E14E-9EF0-514AC04D2123}">
      <dgm:prSet/>
      <dgm:spPr/>
      <dgm:t>
        <a:bodyPr/>
        <a:lstStyle/>
        <a:p>
          <a:endParaRPr lang="en-US"/>
        </a:p>
      </dgm:t>
    </dgm:pt>
    <dgm:pt modelId="{EDAD8387-B65E-9A41-88D0-E66463F149A5}">
      <dgm:prSet custT="1"/>
      <dgm:spPr/>
      <dgm:t>
        <a:bodyPr tIns="0"/>
        <a:lstStyle/>
        <a:p>
          <a:pPr marL="115200">
            <a:spcAft>
              <a:spcPts val="852"/>
            </a:spcAft>
          </a:pPr>
          <a:r>
            <a:rPr lang="en-US" sz="1400" dirty="0" smtClean="0">
              <a:latin typeface="Tahoma"/>
              <a:cs typeface="Tahoma"/>
            </a:rPr>
            <a:t>Weaving project as source of income and empowerment</a:t>
          </a:r>
        </a:p>
      </dgm:t>
    </dgm:pt>
    <dgm:pt modelId="{39B2C9B3-EB69-2B45-B0E4-AFC8A4455D88}" type="parTrans" cxnId="{3C7E7EC8-F079-DD42-A979-D97D91587E83}">
      <dgm:prSet/>
      <dgm:spPr/>
      <dgm:t>
        <a:bodyPr/>
        <a:lstStyle/>
        <a:p>
          <a:endParaRPr lang="en-US"/>
        </a:p>
      </dgm:t>
    </dgm:pt>
    <dgm:pt modelId="{E4633B1B-136B-FB40-8208-E176C9383DFE}" type="sibTrans" cxnId="{3C7E7EC8-F079-DD42-A979-D97D91587E83}">
      <dgm:prSet/>
      <dgm:spPr/>
      <dgm:t>
        <a:bodyPr/>
        <a:lstStyle/>
        <a:p>
          <a:endParaRPr lang="en-US"/>
        </a:p>
      </dgm:t>
    </dgm:pt>
    <dgm:pt modelId="{B64EF64B-2FF8-5649-BC68-D1FEBDBB814D}">
      <dgm:prSet custT="1"/>
      <dgm:spPr/>
      <dgm:t>
        <a:bodyPr tIns="0"/>
        <a:lstStyle/>
        <a:p>
          <a:pPr marL="115200">
            <a:spcAft>
              <a:spcPts val="852"/>
            </a:spcAft>
          </a:pPr>
          <a:r>
            <a:rPr lang="en-US" sz="1400" dirty="0" smtClean="0">
              <a:latin typeface="Tahoma"/>
              <a:cs typeface="Tahoma"/>
            </a:rPr>
            <a:t>Develop/support other  local entrepreneurial endeavors</a:t>
          </a:r>
        </a:p>
      </dgm:t>
    </dgm:pt>
    <dgm:pt modelId="{5B14BD65-0837-5846-9C5F-848876452196}" type="parTrans" cxnId="{D5BB07FD-DA12-0A44-BD7E-24B76B515EE6}">
      <dgm:prSet/>
      <dgm:spPr/>
      <dgm:t>
        <a:bodyPr/>
        <a:lstStyle/>
        <a:p>
          <a:endParaRPr lang="en-US"/>
        </a:p>
      </dgm:t>
    </dgm:pt>
    <dgm:pt modelId="{FB8CD7A6-423C-754F-AA7F-1876C94484FC}" type="sibTrans" cxnId="{D5BB07FD-DA12-0A44-BD7E-24B76B515EE6}">
      <dgm:prSet/>
      <dgm:spPr/>
      <dgm:t>
        <a:bodyPr/>
        <a:lstStyle/>
        <a:p>
          <a:endParaRPr lang="en-US"/>
        </a:p>
      </dgm:t>
    </dgm:pt>
    <dgm:pt modelId="{36177900-B895-724B-B1E0-BFD6A0DE7936}">
      <dgm:prSet custT="1"/>
      <dgm:spPr/>
      <dgm:t>
        <a:bodyPr tIns="0"/>
        <a:lstStyle/>
        <a:p>
          <a:pPr marL="115200">
            <a:spcAft>
              <a:spcPts val="852"/>
            </a:spcAft>
          </a:pPr>
          <a:r>
            <a:rPr lang="en-US" sz="1400" dirty="0" smtClean="0">
              <a:latin typeface="Tahoma"/>
              <a:cs typeface="Tahoma"/>
            </a:rPr>
            <a:t>Strengthen Alternative Tourism in the region</a:t>
          </a:r>
          <a:endParaRPr lang="en-US" sz="1400" dirty="0">
            <a:latin typeface="Tahoma"/>
            <a:cs typeface="Tahoma"/>
          </a:endParaRPr>
        </a:p>
      </dgm:t>
    </dgm:pt>
    <dgm:pt modelId="{46B27CB6-D300-B743-A4F9-161BD2D6837C}" type="parTrans" cxnId="{03A911FE-3D9E-C14C-9782-81A748E07A69}">
      <dgm:prSet/>
      <dgm:spPr/>
      <dgm:t>
        <a:bodyPr/>
        <a:lstStyle/>
        <a:p>
          <a:endParaRPr lang="en-US"/>
        </a:p>
      </dgm:t>
    </dgm:pt>
    <dgm:pt modelId="{AE68F01F-A4D4-3B43-825B-C9641BB28503}" type="sibTrans" cxnId="{03A911FE-3D9E-C14C-9782-81A748E07A69}">
      <dgm:prSet/>
      <dgm:spPr/>
      <dgm:t>
        <a:bodyPr/>
        <a:lstStyle/>
        <a:p>
          <a:endParaRPr lang="en-US"/>
        </a:p>
      </dgm:t>
    </dgm:pt>
    <dgm:pt modelId="{133FF3F3-A805-144C-BEB7-EE3EA9E535D9}" type="pres">
      <dgm:prSet presAssocID="{6B014ECE-2FF5-5941-812B-27C86C5E6603}" presName="Name0" presStyleCnt="0">
        <dgm:presLayoutVars>
          <dgm:dir/>
          <dgm:animLvl val="lvl"/>
          <dgm:resizeHandles val="exact"/>
        </dgm:presLayoutVars>
      </dgm:prSet>
      <dgm:spPr/>
      <dgm:t>
        <a:bodyPr/>
        <a:lstStyle/>
        <a:p>
          <a:endParaRPr lang="en-US"/>
        </a:p>
      </dgm:t>
    </dgm:pt>
    <dgm:pt modelId="{B4018B9B-0B0A-E548-9878-48AAB9DB95D2}" type="pres">
      <dgm:prSet presAssocID="{D69B052D-9190-D74E-96A5-851CC70D82B1}" presName="composite" presStyleCnt="0"/>
      <dgm:spPr/>
    </dgm:pt>
    <dgm:pt modelId="{1C1D4184-33F2-344E-B5CE-9D1C0AB54C4F}" type="pres">
      <dgm:prSet presAssocID="{D69B052D-9190-D74E-96A5-851CC70D82B1}" presName="parTx" presStyleLbl="alignNode1" presStyleIdx="0" presStyleCnt="3" custScaleY="100000">
        <dgm:presLayoutVars>
          <dgm:chMax val="0"/>
          <dgm:chPref val="0"/>
          <dgm:bulletEnabled val="1"/>
        </dgm:presLayoutVars>
      </dgm:prSet>
      <dgm:spPr/>
      <dgm:t>
        <a:bodyPr/>
        <a:lstStyle/>
        <a:p>
          <a:endParaRPr lang="en-US"/>
        </a:p>
      </dgm:t>
    </dgm:pt>
    <dgm:pt modelId="{71C6CA00-44AB-8C40-BD9E-416A571CDFDA}" type="pres">
      <dgm:prSet presAssocID="{D69B052D-9190-D74E-96A5-851CC70D82B1}" presName="desTx" presStyleLbl="alignAccFollowNode1" presStyleIdx="0" presStyleCnt="3" custScaleY="100000">
        <dgm:presLayoutVars>
          <dgm:bulletEnabled val="1"/>
        </dgm:presLayoutVars>
      </dgm:prSet>
      <dgm:spPr/>
      <dgm:t>
        <a:bodyPr/>
        <a:lstStyle/>
        <a:p>
          <a:endParaRPr lang="en-US"/>
        </a:p>
      </dgm:t>
    </dgm:pt>
    <dgm:pt modelId="{35B17870-891F-284B-8A3B-D88D9E8CEBE4}" type="pres">
      <dgm:prSet presAssocID="{7A60D304-7F65-1648-8251-8076F7461809}" presName="space" presStyleCnt="0"/>
      <dgm:spPr/>
    </dgm:pt>
    <dgm:pt modelId="{9908BA0A-771A-A045-9DC4-C28E98F007D8}" type="pres">
      <dgm:prSet presAssocID="{B5502791-1C75-594E-A901-F046E2245F9E}" presName="composite" presStyleCnt="0"/>
      <dgm:spPr/>
    </dgm:pt>
    <dgm:pt modelId="{41F9DE31-A0DC-994C-857A-A5E4234B24AD}" type="pres">
      <dgm:prSet presAssocID="{B5502791-1C75-594E-A901-F046E2245F9E}" presName="parTx" presStyleLbl="alignNode1" presStyleIdx="1" presStyleCnt="3" custScaleY="100000">
        <dgm:presLayoutVars>
          <dgm:chMax val="0"/>
          <dgm:chPref val="0"/>
          <dgm:bulletEnabled val="1"/>
        </dgm:presLayoutVars>
      </dgm:prSet>
      <dgm:spPr/>
      <dgm:t>
        <a:bodyPr/>
        <a:lstStyle/>
        <a:p>
          <a:endParaRPr lang="en-US"/>
        </a:p>
      </dgm:t>
    </dgm:pt>
    <dgm:pt modelId="{3F406910-00E0-AC40-8799-2295F3618703}" type="pres">
      <dgm:prSet presAssocID="{B5502791-1C75-594E-A901-F046E2245F9E}" presName="desTx" presStyleLbl="alignAccFollowNode1" presStyleIdx="1" presStyleCnt="3" custScaleY="100000" custLinFactNeighborY="-413">
        <dgm:presLayoutVars>
          <dgm:bulletEnabled val="1"/>
        </dgm:presLayoutVars>
      </dgm:prSet>
      <dgm:spPr/>
      <dgm:t>
        <a:bodyPr/>
        <a:lstStyle/>
        <a:p>
          <a:endParaRPr lang="en-US"/>
        </a:p>
      </dgm:t>
    </dgm:pt>
    <dgm:pt modelId="{A2983FE9-57D1-F94E-ACC8-104CC92B2165}" type="pres">
      <dgm:prSet presAssocID="{53081821-4C52-5449-A179-624201982209}" presName="space" presStyleCnt="0"/>
      <dgm:spPr/>
    </dgm:pt>
    <dgm:pt modelId="{5918FC9C-A925-FD4F-9C26-2F0C97AE7F94}" type="pres">
      <dgm:prSet presAssocID="{CB4033B6-F1DC-D942-9C65-3C7075A98307}" presName="composite" presStyleCnt="0"/>
      <dgm:spPr/>
    </dgm:pt>
    <dgm:pt modelId="{0E348A7D-CD69-6E4E-B050-9FD830265D30}" type="pres">
      <dgm:prSet presAssocID="{CB4033B6-F1DC-D942-9C65-3C7075A98307}" presName="parTx" presStyleLbl="alignNode1" presStyleIdx="2" presStyleCnt="3" custScaleY="100000">
        <dgm:presLayoutVars>
          <dgm:chMax val="0"/>
          <dgm:chPref val="0"/>
          <dgm:bulletEnabled val="1"/>
        </dgm:presLayoutVars>
      </dgm:prSet>
      <dgm:spPr/>
      <dgm:t>
        <a:bodyPr/>
        <a:lstStyle/>
        <a:p>
          <a:endParaRPr lang="en-US"/>
        </a:p>
      </dgm:t>
    </dgm:pt>
    <dgm:pt modelId="{94F108D0-5CE7-EA43-8FEA-BFBF3188E5EC}" type="pres">
      <dgm:prSet presAssocID="{CB4033B6-F1DC-D942-9C65-3C7075A98307}" presName="desTx" presStyleLbl="alignAccFollowNode1" presStyleIdx="2" presStyleCnt="3" custScaleY="100000">
        <dgm:presLayoutVars>
          <dgm:bulletEnabled val="1"/>
        </dgm:presLayoutVars>
      </dgm:prSet>
      <dgm:spPr/>
      <dgm:t>
        <a:bodyPr/>
        <a:lstStyle/>
        <a:p>
          <a:endParaRPr lang="en-US"/>
        </a:p>
      </dgm:t>
    </dgm:pt>
  </dgm:ptLst>
  <dgm:cxnLst>
    <dgm:cxn modelId="{C879CBB3-D511-A640-B981-633C7C547560}" srcId="{CB4033B6-F1DC-D942-9C65-3C7075A98307}" destId="{35F466BB-AF30-4845-AD1A-0CA90BCE7736}" srcOrd="2" destOrd="0" parTransId="{CFB93912-FAFC-C544-B627-6EE977A5B5D1}" sibTransId="{18B4ACD3-1EEA-5143-AF15-BCFCCF037CE7}"/>
    <dgm:cxn modelId="{8821F972-7603-BC44-9AEA-2AB13B1C54E9}" srcId="{6B014ECE-2FF5-5941-812B-27C86C5E6603}" destId="{D69B052D-9190-D74E-96A5-851CC70D82B1}" srcOrd="0" destOrd="0" parTransId="{856B8A09-1C70-CB4C-9304-708F39082475}" sibTransId="{7A60D304-7F65-1648-8251-8076F7461809}"/>
    <dgm:cxn modelId="{D5BB07FD-DA12-0A44-BD7E-24B76B515EE6}" srcId="{B5502791-1C75-594E-A901-F046E2245F9E}" destId="{B64EF64B-2FF8-5649-BC68-D1FEBDBB814D}" srcOrd="2" destOrd="0" parTransId="{5B14BD65-0837-5846-9C5F-848876452196}" sibTransId="{FB8CD7A6-423C-754F-AA7F-1876C94484FC}"/>
    <dgm:cxn modelId="{421F564A-E158-CD45-9504-8159C83CE940}" type="presOf" srcId="{5D546656-FD8E-124F-AA6A-F7CE2A1B91B8}" destId="{71C6CA00-44AB-8C40-BD9E-416A571CDFDA}" srcOrd="0" destOrd="0" presId="urn:microsoft.com/office/officeart/2005/8/layout/hList1"/>
    <dgm:cxn modelId="{8F534A4C-2EEB-9D44-A6F0-F379BBD65B0C}" type="presOf" srcId="{CB4033B6-F1DC-D942-9C65-3C7075A98307}" destId="{0E348A7D-CD69-6E4E-B050-9FD830265D30}" srcOrd="0" destOrd="0" presId="urn:microsoft.com/office/officeart/2005/8/layout/hList1"/>
    <dgm:cxn modelId="{2E2FB701-F0B7-5849-8BD3-582A74D93FB1}" srcId="{6B014ECE-2FF5-5941-812B-27C86C5E6603}" destId="{CB4033B6-F1DC-D942-9C65-3C7075A98307}" srcOrd="2" destOrd="0" parTransId="{6AA20D5B-1D24-F442-ACD4-2BE6648FE4F4}" sibTransId="{6DAF6A42-AF1D-7F4B-B990-A3DC5A54C7F9}"/>
    <dgm:cxn modelId="{8ECE472C-4FCA-2647-9294-49D06BE4F284}" srcId="{CB4033B6-F1DC-D942-9C65-3C7075A98307}" destId="{985F966F-4912-174C-88F4-68DB7FEC8AE5}" srcOrd="1" destOrd="0" parTransId="{1EB3273D-8F20-F44A-9F06-6B8BDB154A68}" sibTransId="{6CAF7267-61B4-0143-8FED-45D16367CCE5}"/>
    <dgm:cxn modelId="{92061B2C-72EB-6347-91E2-794FEA828C07}" type="presOf" srcId="{BF43A52C-30DF-3549-83B7-CCEDF1F26B33}" destId="{71C6CA00-44AB-8C40-BD9E-416A571CDFDA}" srcOrd="0" destOrd="2" presId="urn:microsoft.com/office/officeart/2005/8/layout/hList1"/>
    <dgm:cxn modelId="{87F39191-CE97-D743-9E7C-88FB9960B49E}" srcId="{6B014ECE-2FF5-5941-812B-27C86C5E6603}" destId="{B5502791-1C75-594E-A901-F046E2245F9E}" srcOrd="1" destOrd="0" parTransId="{830EA252-17EF-CA49-A12D-0FA69B094E27}" sibTransId="{53081821-4C52-5449-A179-624201982209}"/>
    <dgm:cxn modelId="{37B693A8-D842-DF46-AC88-2B039E0F4199}" srcId="{D69B052D-9190-D74E-96A5-851CC70D82B1}" destId="{BC6AD326-9C54-264F-965A-FBB3954113C1}" srcOrd="1" destOrd="0" parTransId="{92314B9F-F41D-224F-B97B-93644F844FE4}" sibTransId="{D9FD2F66-7FF3-984B-AD20-510E40644D0A}"/>
    <dgm:cxn modelId="{3C7E7EC8-F079-DD42-A979-D97D91587E83}" srcId="{B5502791-1C75-594E-A901-F046E2245F9E}" destId="{EDAD8387-B65E-9A41-88D0-E66463F149A5}" srcOrd="1" destOrd="0" parTransId="{39B2C9B3-EB69-2B45-B0E4-AFC8A4455D88}" sibTransId="{E4633B1B-136B-FB40-8208-E176C9383DFE}"/>
    <dgm:cxn modelId="{5ADACC73-F480-6145-8673-BF7B19B32525}" type="presOf" srcId="{B64EF64B-2FF8-5649-BC68-D1FEBDBB814D}" destId="{3F406910-00E0-AC40-8799-2295F3618703}" srcOrd="0" destOrd="2" presId="urn:microsoft.com/office/officeart/2005/8/layout/hList1"/>
    <dgm:cxn modelId="{0D8FE0CB-97C3-E14E-9EF0-514AC04D2123}" srcId="{B5502791-1C75-594E-A901-F046E2245F9E}" destId="{FA77758D-1519-5148-9126-49AFAC76A0CE}" srcOrd="0" destOrd="0" parTransId="{844E4ED6-0602-5B48-AF59-A637D3DA54B4}" sibTransId="{E2D4D4C4-0942-E542-92B9-05102B2AD398}"/>
    <dgm:cxn modelId="{DD1EA47C-7C5C-B64B-A4DD-6EF227B4B7A3}" type="presOf" srcId="{6B014ECE-2FF5-5941-812B-27C86C5E6603}" destId="{133FF3F3-A805-144C-BEB7-EE3EA9E535D9}" srcOrd="0" destOrd="0" presId="urn:microsoft.com/office/officeart/2005/8/layout/hList1"/>
    <dgm:cxn modelId="{2DA587BA-2923-1345-B2F5-B6387631B926}" srcId="{CB4033B6-F1DC-D942-9C65-3C7075A98307}" destId="{C83E13A2-BE7E-4741-B543-5E9627D4EF9C}" srcOrd="0" destOrd="0" parTransId="{0ABAC56B-B24D-A24C-815C-E0F015EE837F}" sibTransId="{DF40B0A2-773E-1C4F-B3C3-4F66EB5D3FB1}"/>
    <dgm:cxn modelId="{E39BACC8-F17C-9B40-A0DB-C85FB8C94EBF}" type="presOf" srcId="{C83E13A2-BE7E-4741-B543-5E9627D4EF9C}" destId="{94F108D0-5CE7-EA43-8FEA-BFBF3188E5EC}" srcOrd="0" destOrd="0" presId="urn:microsoft.com/office/officeart/2005/8/layout/hList1"/>
    <dgm:cxn modelId="{255854A7-97A7-CD4D-ABFC-2B4B2769E0F0}" type="presOf" srcId="{36177900-B895-724B-B1E0-BFD6A0DE7936}" destId="{3F406910-00E0-AC40-8799-2295F3618703}" srcOrd="0" destOrd="3" presId="urn:microsoft.com/office/officeart/2005/8/layout/hList1"/>
    <dgm:cxn modelId="{01415D01-8B80-E849-A30D-8897DE5C6838}" type="presOf" srcId="{D69B052D-9190-D74E-96A5-851CC70D82B1}" destId="{1C1D4184-33F2-344E-B5CE-9D1C0AB54C4F}" srcOrd="0" destOrd="0" presId="urn:microsoft.com/office/officeart/2005/8/layout/hList1"/>
    <dgm:cxn modelId="{38C88353-641A-9D47-B679-52A7B369E858}" type="presOf" srcId="{B5502791-1C75-594E-A901-F046E2245F9E}" destId="{41F9DE31-A0DC-994C-857A-A5E4234B24AD}" srcOrd="0" destOrd="0" presId="urn:microsoft.com/office/officeart/2005/8/layout/hList1"/>
    <dgm:cxn modelId="{03A911FE-3D9E-C14C-9782-81A748E07A69}" srcId="{B5502791-1C75-594E-A901-F046E2245F9E}" destId="{36177900-B895-724B-B1E0-BFD6A0DE7936}" srcOrd="3" destOrd="0" parTransId="{46B27CB6-D300-B743-A4F9-161BD2D6837C}" sibTransId="{AE68F01F-A4D4-3B43-825B-C9641BB28503}"/>
    <dgm:cxn modelId="{61794F65-E6EE-B344-AF28-C190C593869D}" type="presOf" srcId="{EDAD8387-B65E-9A41-88D0-E66463F149A5}" destId="{3F406910-00E0-AC40-8799-2295F3618703}" srcOrd="0" destOrd="1" presId="urn:microsoft.com/office/officeart/2005/8/layout/hList1"/>
    <dgm:cxn modelId="{2A60250B-B38F-BE49-838A-9A0DC2A81F37}" srcId="{D69B052D-9190-D74E-96A5-851CC70D82B1}" destId="{BF43A52C-30DF-3549-83B7-CCEDF1F26B33}" srcOrd="2" destOrd="0" parTransId="{36F250D4-12A5-0A45-9C96-25C76CB4F8EE}" sibTransId="{DD5F793D-818D-8C46-A363-A963993E4292}"/>
    <dgm:cxn modelId="{57DD4838-5E0D-FC48-873F-46DBE8AE1619}" type="presOf" srcId="{35F466BB-AF30-4845-AD1A-0CA90BCE7736}" destId="{94F108D0-5CE7-EA43-8FEA-BFBF3188E5EC}" srcOrd="0" destOrd="2" presId="urn:microsoft.com/office/officeart/2005/8/layout/hList1"/>
    <dgm:cxn modelId="{05742390-BB93-B148-B405-976BA3CF0D2A}" type="presOf" srcId="{FA77758D-1519-5148-9126-49AFAC76A0CE}" destId="{3F406910-00E0-AC40-8799-2295F3618703}" srcOrd="0" destOrd="0" presId="urn:microsoft.com/office/officeart/2005/8/layout/hList1"/>
    <dgm:cxn modelId="{2FBDC688-39A9-044B-BAC6-F6E0B1089D6E}" type="presOf" srcId="{BC6AD326-9C54-264F-965A-FBB3954113C1}" destId="{71C6CA00-44AB-8C40-BD9E-416A571CDFDA}" srcOrd="0" destOrd="1" presId="urn:microsoft.com/office/officeart/2005/8/layout/hList1"/>
    <dgm:cxn modelId="{FA2033A0-7526-2341-9B35-6D6CCD95957F}" srcId="{D69B052D-9190-D74E-96A5-851CC70D82B1}" destId="{5D546656-FD8E-124F-AA6A-F7CE2A1B91B8}" srcOrd="0" destOrd="0" parTransId="{D70A60BF-1A32-914B-808A-E56B8B9F7733}" sibTransId="{120932E0-43E0-9D4E-84E0-D458D12A66B5}"/>
    <dgm:cxn modelId="{7C3FD1CB-8658-044C-8FF4-FB4FE6F62656}" type="presOf" srcId="{985F966F-4912-174C-88F4-68DB7FEC8AE5}" destId="{94F108D0-5CE7-EA43-8FEA-BFBF3188E5EC}" srcOrd="0" destOrd="1" presId="urn:microsoft.com/office/officeart/2005/8/layout/hList1"/>
    <dgm:cxn modelId="{3648EB32-5B46-9845-BB9C-6B4E9058C83E}" type="presParOf" srcId="{133FF3F3-A805-144C-BEB7-EE3EA9E535D9}" destId="{B4018B9B-0B0A-E548-9878-48AAB9DB95D2}" srcOrd="0" destOrd="0" presId="urn:microsoft.com/office/officeart/2005/8/layout/hList1"/>
    <dgm:cxn modelId="{C76E36EA-7EE3-AC45-8A5E-568D66CFC7D6}" type="presParOf" srcId="{B4018B9B-0B0A-E548-9878-48AAB9DB95D2}" destId="{1C1D4184-33F2-344E-B5CE-9D1C0AB54C4F}" srcOrd="0" destOrd="0" presId="urn:microsoft.com/office/officeart/2005/8/layout/hList1"/>
    <dgm:cxn modelId="{2E39150D-15CC-8048-A5EE-B2D1279AD0B6}" type="presParOf" srcId="{B4018B9B-0B0A-E548-9878-48AAB9DB95D2}" destId="{71C6CA00-44AB-8C40-BD9E-416A571CDFDA}" srcOrd="1" destOrd="0" presId="urn:microsoft.com/office/officeart/2005/8/layout/hList1"/>
    <dgm:cxn modelId="{6DE60B1F-6699-474A-A89A-5FE7C16AB7F2}" type="presParOf" srcId="{133FF3F3-A805-144C-BEB7-EE3EA9E535D9}" destId="{35B17870-891F-284B-8A3B-D88D9E8CEBE4}" srcOrd="1" destOrd="0" presId="urn:microsoft.com/office/officeart/2005/8/layout/hList1"/>
    <dgm:cxn modelId="{23CE5F7F-E737-7E46-9F70-28C22F814D5F}" type="presParOf" srcId="{133FF3F3-A805-144C-BEB7-EE3EA9E535D9}" destId="{9908BA0A-771A-A045-9DC4-C28E98F007D8}" srcOrd="2" destOrd="0" presId="urn:microsoft.com/office/officeart/2005/8/layout/hList1"/>
    <dgm:cxn modelId="{87EE4A3D-3A01-1843-A18E-A089047B9548}" type="presParOf" srcId="{9908BA0A-771A-A045-9DC4-C28E98F007D8}" destId="{41F9DE31-A0DC-994C-857A-A5E4234B24AD}" srcOrd="0" destOrd="0" presId="urn:microsoft.com/office/officeart/2005/8/layout/hList1"/>
    <dgm:cxn modelId="{66CA119E-6FE1-6A45-AE85-47B87E97A9D6}" type="presParOf" srcId="{9908BA0A-771A-A045-9DC4-C28E98F007D8}" destId="{3F406910-00E0-AC40-8799-2295F3618703}" srcOrd="1" destOrd="0" presId="urn:microsoft.com/office/officeart/2005/8/layout/hList1"/>
    <dgm:cxn modelId="{9042381B-294E-904F-BBD3-3FAE365F7806}" type="presParOf" srcId="{133FF3F3-A805-144C-BEB7-EE3EA9E535D9}" destId="{A2983FE9-57D1-F94E-ACC8-104CC92B2165}" srcOrd="3" destOrd="0" presId="urn:microsoft.com/office/officeart/2005/8/layout/hList1"/>
    <dgm:cxn modelId="{15E6EB81-65C0-9C41-BB32-9B417EE3B716}" type="presParOf" srcId="{133FF3F3-A805-144C-BEB7-EE3EA9E535D9}" destId="{5918FC9C-A925-FD4F-9C26-2F0C97AE7F94}" srcOrd="4" destOrd="0" presId="urn:microsoft.com/office/officeart/2005/8/layout/hList1"/>
    <dgm:cxn modelId="{6E5F4748-DE95-304E-98AF-87F001F5166E}" type="presParOf" srcId="{5918FC9C-A925-FD4F-9C26-2F0C97AE7F94}" destId="{0E348A7D-CD69-6E4E-B050-9FD830265D30}" srcOrd="0" destOrd="0" presId="urn:microsoft.com/office/officeart/2005/8/layout/hList1"/>
    <dgm:cxn modelId="{3E170EE6-CDC1-F04B-A2D6-649CA21DEAA4}" type="presParOf" srcId="{5918FC9C-A925-FD4F-9C26-2F0C97AE7F94}" destId="{94F108D0-5CE7-EA43-8FEA-BFBF3188E5EC}"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he-IL"/>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6C74F74-4926-4290-B800-F583745C29D3}" type="datetime1">
              <a:rPr lang="en-US"/>
              <a:pPr/>
              <a:t>12/9/2010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he-I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100B213-567E-4899-9360-7FA31F7D6942}" type="slidenum">
              <a:rPr lang="he-IL"/>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he-IL"/>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212A83B-6763-4674-AC80-0AA596FE0BF3}" type="datetime1">
              <a:rPr lang="en-US"/>
              <a:pPr/>
              <a:t>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he-IL"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he-I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EF65291-5EAA-4BA8-8250-0A4C28D89AAC}" type="slidenum">
              <a:rPr lang="he-IL"/>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15F22995-C378-43C3-B03F-088B8623F2A4}" type="slidenum">
              <a:rPr lang="he-IL"/>
              <a:pPr/>
              <a:t>11</a:t>
            </a:fld>
            <a:endParaRPr lang="es-AR"/>
          </a:p>
        </p:txBody>
      </p:sp>
      <p:sp>
        <p:nvSpPr>
          <p:cNvPr id="38915"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4800"/>
          </a:xfrm>
          <a:noFill/>
        </p:spPr>
        <p:txBody>
          <a:bodyPr lIns="91432" tIns="45716" rIns="91432" bIns="45716"/>
          <a:lstStyle/>
          <a:p>
            <a:pPr eaLnBrk="1" hangingPunct="1">
              <a:spcBef>
                <a:spcPct val="0"/>
              </a:spcBef>
            </a:pPr>
            <a:endParaRPr lang="es-CO" smtClean="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3187700" y="268288"/>
            <a:ext cx="5668963" cy="39004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ctrTitle"/>
          </p:nvPr>
        </p:nvSpPr>
        <p:spPr>
          <a:xfrm>
            <a:off x="3200400" y="4208929"/>
            <a:ext cx="5458968" cy="1048684"/>
          </a:xfrm>
        </p:spPr>
        <p:txBody>
          <a:bodyPr rtlCol="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Date Placeholder 3"/>
          <p:cNvSpPr>
            <a:spLocks noGrp="1"/>
          </p:cNvSpPr>
          <p:nvPr>
            <p:ph type="dt" sz="half" idx="10"/>
          </p:nvPr>
        </p:nvSpPr>
        <p:spPr>
          <a:xfrm>
            <a:off x="3276600" y="390525"/>
            <a:ext cx="5505450" cy="365125"/>
          </a:xfrm>
        </p:spPr>
        <p:txBody>
          <a:bodyPr/>
          <a:lstStyle>
            <a:lvl1pPr>
              <a:defRPr sz="2200" b="0">
                <a:solidFill>
                  <a:schemeClr val="bg1"/>
                </a:solidFill>
              </a:defRPr>
            </a:lvl1pPr>
          </a:lstStyle>
          <a:p>
            <a:fld id="{5D3DD1AE-A274-40D6-B184-1D6994FFDA12}" type="datetime1">
              <a:rPr lang="en-US"/>
              <a:pPr/>
              <a:t>12/9/2010</a:t>
            </a:fld>
            <a:endParaRPr lang="en-US"/>
          </a:p>
        </p:txBody>
      </p:sp>
      <p:sp>
        <p:nvSpPr>
          <p:cNvPr id="7" name="Footer Placeholder 4"/>
          <p:cNvSpPr>
            <a:spLocks noGrp="1"/>
          </p:cNvSpPr>
          <p:nvPr>
            <p:ph type="ftr" sz="quarter" idx="11"/>
          </p:nvPr>
        </p:nvSpPr>
        <p:spPr>
          <a:xfrm>
            <a:off x="3219450" y="6356350"/>
            <a:ext cx="4735513" cy="365125"/>
          </a:xfrm>
        </p:spPr>
        <p:txBody>
          <a:bodyPr/>
          <a:lstStyle>
            <a:lvl1pPr>
              <a:defRPr/>
            </a:lvl1pPr>
          </a:lstStyle>
          <a:p>
            <a:endParaRPr lang="he-IL"/>
          </a:p>
        </p:txBody>
      </p:sp>
      <p:sp>
        <p:nvSpPr>
          <p:cNvPr id="8" name="Slide Number Placeholder 5"/>
          <p:cNvSpPr>
            <a:spLocks noGrp="1"/>
          </p:cNvSpPr>
          <p:nvPr>
            <p:ph type="sldNum" sz="quarter" idx="12"/>
          </p:nvPr>
        </p:nvSpPr>
        <p:spPr>
          <a:xfrm>
            <a:off x="8256588" y="6356350"/>
            <a:ext cx="685800" cy="365125"/>
          </a:xfrm>
        </p:spPr>
        <p:txBody>
          <a:bodyPr/>
          <a:lstStyle>
            <a:lvl1pPr>
              <a:defRPr sz="1100">
                <a:solidFill>
                  <a:srgbClr val="848484"/>
                </a:solidFill>
              </a:defRPr>
            </a:lvl1pPr>
          </a:lstStyle>
          <a:p>
            <a:fld id="{4D7ACFBE-77CC-4720-890C-370A50811E11}"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A6FC145A-CE78-46E9-9B2F-84CAE60B5325}" type="datetime1">
              <a:rPr lang="en-US"/>
              <a:pPr/>
              <a:t>12/9/2010</a:t>
            </a:fld>
            <a:endParaRPr lang="en-US"/>
          </a:p>
        </p:txBody>
      </p:sp>
      <p:sp>
        <p:nvSpPr>
          <p:cNvPr id="8" name="Footer Placeholder 5"/>
          <p:cNvSpPr>
            <a:spLocks noGrp="1"/>
          </p:cNvSpPr>
          <p:nvPr>
            <p:ph type="ftr" sz="quarter" idx="16"/>
          </p:nvPr>
        </p:nvSpPr>
        <p:spPr/>
        <p:txBody>
          <a:bodyPr/>
          <a:lstStyle>
            <a:lvl1pPr>
              <a:defRPr/>
            </a:lvl1pPr>
          </a:lstStyle>
          <a:p>
            <a:endParaRPr lang="he-IL"/>
          </a:p>
        </p:txBody>
      </p:sp>
      <p:sp>
        <p:nvSpPr>
          <p:cNvPr id="11" name="Slide Number Placeholder 6"/>
          <p:cNvSpPr>
            <a:spLocks noGrp="1"/>
          </p:cNvSpPr>
          <p:nvPr>
            <p:ph type="sldNum" sz="quarter" idx="17"/>
          </p:nvPr>
        </p:nvSpPr>
        <p:spPr/>
        <p:txBody>
          <a:bodyPr/>
          <a:lstStyle>
            <a:lvl1pPr>
              <a:defRPr/>
            </a:lvl1pPr>
          </a:lstStyle>
          <a:p>
            <a:fld id="{48A55067-7700-42EE-9E32-7CB860E1D929}" type="slidenum">
              <a:rPr lang="he-IL"/>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4914D059-A0C2-45E6-B723-655D13771EC9}" type="datetime1">
              <a:rPr lang="en-US"/>
              <a:pPr/>
              <a:t>12/9/2010</a:t>
            </a:fld>
            <a:endParaRPr lang="en-US"/>
          </a:p>
        </p:txBody>
      </p:sp>
      <p:sp>
        <p:nvSpPr>
          <p:cNvPr id="10" name="Footer Placeholder 5"/>
          <p:cNvSpPr>
            <a:spLocks noGrp="1"/>
          </p:cNvSpPr>
          <p:nvPr>
            <p:ph type="ftr" sz="quarter" idx="17"/>
          </p:nvPr>
        </p:nvSpPr>
        <p:spPr/>
        <p:txBody>
          <a:bodyPr/>
          <a:lstStyle>
            <a:lvl1pPr>
              <a:defRPr/>
            </a:lvl1pPr>
          </a:lstStyle>
          <a:p>
            <a:endParaRPr lang="he-IL"/>
          </a:p>
        </p:txBody>
      </p:sp>
      <p:sp>
        <p:nvSpPr>
          <p:cNvPr id="13" name="Slide Number Placeholder 6"/>
          <p:cNvSpPr>
            <a:spLocks noGrp="1"/>
          </p:cNvSpPr>
          <p:nvPr>
            <p:ph type="sldNum" sz="quarter" idx="18"/>
          </p:nvPr>
        </p:nvSpPr>
        <p:spPr/>
        <p:txBody>
          <a:bodyPr/>
          <a:lstStyle>
            <a:lvl1pPr>
              <a:defRPr/>
            </a:lvl1pPr>
          </a:lstStyle>
          <a:p>
            <a:fld id="{3C6A358E-81B8-4117-A3F4-0D6725E0CFC9}" type="slidenum">
              <a:rPr lang="he-IL"/>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B1B90068-5C6B-4787-A685-654C9913E70B}" type="datetime1">
              <a:rPr lang="en-US"/>
              <a:pPr/>
              <a:t>12/9/2010</a:t>
            </a:fld>
            <a:endParaRPr lang="en-US"/>
          </a:p>
        </p:txBody>
      </p:sp>
      <p:sp>
        <p:nvSpPr>
          <p:cNvPr id="5" name="Footer Placeholder 3"/>
          <p:cNvSpPr>
            <a:spLocks noGrp="1"/>
          </p:cNvSpPr>
          <p:nvPr>
            <p:ph type="ftr" sz="quarter" idx="11"/>
          </p:nvPr>
        </p:nvSpPr>
        <p:spPr/>
        <p:txBody>
          <a:bodyPr/>
          <a:lstStyle>
            <a:lvl1pPr>
              <a:defRPr/>
            </a:lvl1pPr>
          </a:lstStyle>
          <a:p>
            <a:endParaRPr lang="he-IL"/>
          </a:p>
        </p:txBody>
      </p:sp>
      <p:sp>
        <p:nvSpPr>
          <p:cNvPr id="6" name="Slide Number Placeholder 4"/>
          <p:cNvSpPr>
            <a:spLocks noGrp="1"/>
          </p:cNvSpPr>
          <p:nvPr>
            <p:ph type="sldNum" sz="quarter" idx="12"/>
          </p:nvPr>
        </p:nvSpPr>
        <p:spPr/>
        <p:txBody>
          <a:bodyPr/>
          <a:lstStyle>
            <a:lvl1pPr>
              <a:defRPr/>
            </a:lvl1pPr>
          </a:lstStyle>
          <a:p>
            <a:fld id="{509003C9-6951-490D-B7B6-176D7DBB8BDA}" type="slidenum">
              <a:rPr lang="he-IL"/>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p:nvPr/>
        </p:nvSpPr>
        <p:spPr>
          <a:xfrm rot="5400000">
            <a:off x="8512175" y="479425"/>
            <a:ext cx="903288" cy="2492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3" name="Date Placeholder 1"/>
          <p:cNvSpPr>
            <a:spLocks noGrp="1"/>
          </p:cNvSpPr>
          <p:nvPr>
            <p:ph type="dt" sz="half" idx="10"/>
          </p:nvPr>
        </p:nvSpPr>
        <p:spPr/>
        <p:txBody>
          <a:bodyPr/>
          <a:lstStyle>
            <a:lvl1pPr>
              <a:defRPr/>
            </a:lvl1pPr>
          </a:lstStyle>
          <a:p>
            <a:fld id="{613DCA32-6509-4BDF-B382-CAF4A3832C9C}" type="datetime1">
              <a:rPr lang="en-US"/>
              <a:pPr/>
              <a:t>12/9/2010</a:t>
            </a:fld>
            <a:endParaRPr lang="en-US"/>
          </a:p>
        </p:txBody>
      </p:sp>
      <p:sp>
        <p:nvSpPr>
          <p:cNvPr id="4" name="Slide Number Placeholder 3"/>
          <p:cNvSpPr>
            <a:spLocks noGrp="1"/>
          </p:cNvSpPr>
          <p:nvPr>
            <p:ph type="sldNum" sz="quarter" idx="11"/>
          </p:nvPr>
        </p:nvSpPr>
        <p:spPr/>
        <p:txBody>
          <a:bodyPr/>
          <a:lstStyle>
            <a:lvl1pPr>
              <a:defRPr/>
            </a:lvl1pPr>
          </a:lstStyle>
          <a:p>
            <a:fld id="{2B1F9F22-14AB-4359-B630-7B1AB0E44D29}" type="slidenum">
              <a:rPr lang="he-IL"/>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5964FC1F-79C7-4277-9BE1-8EDB38B62380}" type="datetime1">
              <a:rPr lang="en-US"/>
              <a:pPr/>
              <a:t>12/9/2010</a:t>
            </a:fld>
            <a:endParaRPr lang="en-US"/>
          </a:p>
        </p:txBody>
      </p:sp>
      <p:sp>
        <p:nvSpPr>
          <p:cNvPr id="7" name="Footer Placeholder 5"/>
          <p:cNvSpPr>
            <a:spLocks noGrp="1"/>
          </p:cNvSpPr>
          <p:nvPr>
            <p:ph type="ftr" sz="quarter" idx="11"/>
          </p:nvPr>
        </p:nvSpPr>
        <p:spPr/>
        <p:txBody>
          <a:bodyPr/>
          <a:lstStyle>
            <a:lvl1pPr>
              <a:defRPr/>
            </a:lvl1pPr>
          </a:lstStyle>
          <a:p>
            <a:endParaRPr lang="he-IL"/>
          </a:p>
        </p:txBody>
      </p:sp>
      <p:sp>
        <p:nvSpPr>
          <p:cNvPr id="8" name="Slide Number Placeholder 6"/>
          <p:cNvSpPr>
            <a:spLocks noGrp="1"/>
          </p:cNvSpPr>
          <p:nvPr>
            <p:ph type="sldNum" sz="quarter" idx="12"/>
          </p:nvPr>
        </p:nvSpPr>
        <p:spPr/>
        <p:txBody>
          <a:bodyPr/>
          <a:lstStyle>
            <a:lvl1pPr>
              <a:defRPr/>
            </a:lvl1pPr>
          </a:lstStyle>
          <a:p>
            <a:fld id="{19AE51F5-97A8-401D-858C-6C89C00E561E}" type="slidenum">
              <a:rPr lang="he-IL"/>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6"/>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en-US" noProof="0" dirty="0" smtClean="0"/>
              <a:t>Click icon to add picture</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1AF505D4-6A76-4353-AD0F-FF987EB22086}" type="datetime1">
              <a:rPr lang="en-US"/>
              <a:pPr/>
              <a:t>12/9/2010</a:t>
            </a:fld>
            <a:endParaRPr 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lang="he-IL"/>
          </a:p>
        </p:txBody>
      </p:sp>
      <p:sp>
        <p:nvSpPr>
          <p:cNvPr id="8" name="Slide Number Placeholder 6"/>
          <p:cNvSpPr>
            <a:spLocks noGrp="1"/>
          </p:cNvSpPr>
          <p:nvPr>
            <p:ph type="sldNum" sz="quarter" idx="16"/>
          </p:nvPr>
        </p:nvSpPr>
        <p:spPr/>
        <p:txBody>
          <a:bodyPr/>
          <a:lstStyle>
            <a:lvl1pPr>
              <a:defRPr/>
            </a:lvl1pPr>
          </a:lstStyle>
          <a:p>
            <a:fld id="{B3DCD8CE-9032-4B7C-A6B5-2A0652424BD2}" type="slidenum">
              <a:rPr lang="he-IL"/>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6"/>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73979331-3BA8-4930-AA6E-2F807542FD12}" type="datetime1">
              <a:rPr lang="en-US"/>
              <a:pPr/>
              <a:t>12/9/2010</a:t>
            </a:fld>
            <a:endParaRPr lang="en-US"/>
          </a:p>
        </p:txBody>
      </p:sp>
      <p:sp>
        <p:nvSpPr>
          <p:cNvPr id="7" name="Footer Placeholder 5"/>
          <p:cNvSpPr>
            <a:spLocks noGrp="1"/>
          </p:cNvSpPr>
          <p:nvPr>
            <p:ph type="ftr" sz="quarter" idx="11"/>
          </p:nvPr>
        </p:nvSpPr>
        <p:spPr/>
        <p:txBody>
          <a:bodyPr/>
          <a:lstStyle>
            <a:lvl1pPr>
              <a:defRPr/>
            </a:lvl1pPr>
          </a:lstStyle>
          <a:p>
            <a:endParaRPr lang="he-IL"/>
          </a:p>
        </p:txBody>
      </p:sp>
      <p:sp>
        <p:nvSpPr>
          <p:cNvPr id="8" name="Slide Number Placeholder 6"/>
          <p:cNvSpPr>
            <a:spLocks noGrp="1"/>
          </p:cNvSpPr>
          <p:nvPr>
            <p:ph type="sldNum" sz="quarter" idx="12"/>
          </p:nvPr>
        </p:nvSpPr>
        <p:spPr/>
        <p:txBody>
          <a:bodyPr/>
          <a:lstStyle>
            <a:lvl1pPr>
              <a:defRPr/>
            </a:lvl1pPr>
          </a:lstStyle>
          <a:p>
            <a:fld id="{F4EFFB16-2786-4982-9392-59A62A75726F}" type="slidenum">
              <a:rPr lang="he-IL"/>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6"/>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a:p>
        </p:txBody>
      </p:sp>
      <p:sp>
        <p:nvSpPr>
          <p:cNvPr id="9" name="Date Placeholder 4"/>
          <p:cNvSpPr>
            <a:spLocks noGrp="1"/>
          </p:cNvSpPr>
          <p:nvPr>
            <p:ph type="dt" sz="half" idx="16"/>
          </p:nvPr>
        </p:nvSpPr>
        <p:spPr/>
        <p:txBody>
          <a:bodyPr/>
          <a:lstStyle>
            <a:lvl1pPr>
              <a:defRPr/>
            </a:lvl1pPr>
          </a:lstStyle>
          <a:p>
            <a:fld id="{5F40202A-4F78-47EC-9E9C-103CC10F3C56}" type="datetime1">
              <a:rPr lang="en-US"/>
              <a:pPr/>
              <a:t>12/9/2010</a:t>
            </a:fld>
            <a:endParaRPr lang="en-US"/>
          </a:p>
        </p:txBody>
      </p:sp>
      <p:sp>
        <p:nvSpPr>
          <p:cNvPr id="13" name="Footer Placeholder 5"/>
          <p:cNvSpPr>
            <a:spLocks noGrp="1"/>
          </p:cNvSpPr>
          <p:nvPr>
            <p:ph type="ftr" sz="quarter" idx="17"/>
          </p:nvPr>
        </p:nvSpPr>
        <p:spPr/>
        <p:txBody>
          <a:bodyPr/>
          <a:lstStyle>
            <a:lvl1pPr>
              <a:defRPr/>
            </a:lvl1pPr>
          </a:lstStyle>
          <a:p>
            <a:endParaRPr lang="he-IL"/>
          </a:p>
        </p:txBody>
      </p:sp>
      <p:sp>
        <p:nvSpPr>
          <p:cNvPr id="14" name="Slide Number Placeholder 6"/>
          <p:cNvSpPr>
            <a:spLocks noGrp="1"/>
          </p:cNvSpPr>
          <p:nvPr>
            <p:ph type="sldNum" sz="quarter" idx="18"/>
          </p:nvPr>
        </p:nvSpPr>
        <p:spPr/>
        <p:txBody>
          <a:bodyPr/>
          <a:lstStyle>
            <a:lvl1pPr>
              <a:defRPr/>
            </a:lvl1pPr>
          </a:lstStyle>
          <a:p>
            <a:fld id="{46514BB0-5956-48D2-9075-CCDF9A8235CA}" type="slidenum">
              <a:rPr lang="he-IL"/>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E02BDDAE-5B1C-417F-9AE4-0E17C9CA13B0}" type="datetime1">
              <a:rPr lang="en-US"/>
              <a:pPr/>
              <a:t>12/9/2010</a:t>
            </a:fld>
            <a:endParaRPr lang="en-US"/>
          </a:p>
        </p:txBody>
      </p:sp>
      <p:sp>
        <p:nvSpPr>
          <p:cNvPr id="6" name="Footer Placeholder 4"/>
          <p:cNvSpPr>
            <a:spLocks noGrp="1"/>
          </p:cNvSpPr>
          <p:nvPr>
            <p:ph type="ftr" sz="quarter" idx="11"/>
          </p:nvPr>
        </p:nvSpPr>
        <p:spPr/>
        <p:txBody>
          <a:bodyPr/>
          <a:lstStyle>
            <a:lvl1pPr>
              <a:defRPr/>
            </a:lvl1pPr>
          </a:lstStyle>
          <a:p>
            <a:endParaRPr lang="he-IL"/>
          </a:p>
        </p:txBody>
      </p:sp>
      <p:sp>
        <p:nvSpPr>
          <p:cNvPr id="7" name="Slide Number Placeholder 5"/>
          <p:cNvSpPr>
            <a:spLocks noGrp="1"/>
          </p:cNvSpPr>
          <p:nvPr>
            <p:ph type="sldNum" sz="quarter" idx="12"/>
          </p:nvPr>
        </p:nvSpPr>
        <p:spPr/>
        <p:txBody>
          <a:bodyPr/>
          <a:lstStyle>
            <a:lvl1pPr>
              <a:defRPr/>
            </a:lvl1pPr>
          </a:lstStyle>
          <a:p>
            <a:fld id="{875B501D-E62D-4926-9C6D-CA239B1120AE}" type="slidenum">
              <a:rPr lang="he-IL"/>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AAB1FD19-008E-432B-BA98-9F9ED78574DC}" type="datetime1">
              <a:rPr lang="en-US"/>
              <a:pPr/>
              <a:t>12/9/2010</a:t>
            </a:fld>
            <a:endParaRPr lang="en-US"/>
          </a:p>
        </p:txBody>
      </p:sp>
      <p:sp>
        <p:nvSpPr>
          <p:cNvPr id="6" name="Footer Placeholder 4"/>
          <p:cNvSpPr>
            <a:spLocks noGrp="1"/>
          </p:cNvSpPr>
          <p:nvPr>
            <p:ph type="ftr" sz="quarter" idx="11"/>
          </p:nvPr>
        </p:nvSpPr>
        <p:spPr/>
        <p:txBody>
          <a:bodyPr/>
          <a:lstStyle>
            <a:lvl1pPr>
              <a:defRPr/>
            </a:lvl1pPr>
          </a:lstStyle>
          <a:p>
            <a:endParaRPr lang="he-IL"/>
          </a:p>
        </p:txBody>
      </p:sp>
      <p:sp>
        <p:nvSpPr>
          <p:cNvPr id="7" name="Slide Number Placeholder 5"/>
          <p:cNvSpPr>
            <a:spLocks noGrp="1"/>
          </p:cNvSpPr>
          <p:nvPr>
            <p:ph type="sldNum" sz="quarter" idx="12"/>
          </p:nvPr>
        </p:nvSpPr>
        <p:spPr/>
        <p:txBody>
          <a:bodyPr/>
          <a:lstStyle>
            <a:lvl1pPr>
              <a:defRPr/>
            </a:lvl1pPr>
          </a:lstStyle>
          <a:p>
            <a:fld id="{91A68BB3-6EB0-4E5A-B8A4-8630CB4668D5}"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174625" y="6356350"/>
            <a:ext cx="506413" cy="417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5A526829-C1D0-441A-8E1D-6BC066AC1FEB}" type="datetime1">
              <a:rPr lang="en-US"/>
              <a:pPr/>
              <a:t>12/9/2010</a:t>
            </a:fld>
            <a:endParaRPr lang="en-US"/>
          </a:p>
        </p:txBody>
      </p:sp>
      <p:sp>
        <p:nvSpPr>
          <p:cNvPr id="6" name="Footer Placeholder 4"/>
          <p:cNvSpPr>
            <a:spLocks noGrp="1"/>
          </p:cNvSpPr>
          <p:nvPr>
            <p:ph type="ftr" sz="quarter" idx="11"/>
          </p:nvPr>
        </p:nvSpPr>
        <p:spPr/>
        <p:txBody>
          <a:bodyPr/>
          <a:lstStyle>
            <a:lvl1pPr>
              <a:defRPr/>
            </a:lvl1pPr>
          </a:lstStyle>
          <a:p>
            <a:endParaRPr lang="he-IL"/>
          </a:p>
        </p:txBody>
      </p:sp>
      <p:sp>
        <p:nvSpPr>
          <p:cNvPr id="7" name="Slide Number Placeholder 5"/>
          <p:cNvSpPr>
            <a:spLocks noGrp="1"/>
          </p:cNvSpPr>
          <p:nvPr>
            <p:ph type="sldNum" sz="quarter" idx="12"/>
          </p:nvPr>
        </p:nvSpPr>
        <p:spPr/>
        <p:txBody>
          <a:bodyPr/>
          <a:lstStyle>
            <a:lvl1pPr>
              <a:defRPr/>
            </a:lvl1pPr>
          </a:lstStyle>
          <a:p>
            <a:fld id="{5B224F4B-3FDE-4F88-AC2C-B06AF3C03905}" type="slidenum">
              <a:rPr lang="he-IL"/>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s-CO"/>
          </a:p>
        </p:txBody>
      </p:sp>
      <p:sp>
        <p:nvSpPr>
          <p:cNvPr id="4" name="3 Marcador de número de diapositiva"/>
          <p:cNvSpPr>
            <a:spLocks noGrp="1"/>
          </p:cNvSpPr>
          <p:nvPr>
            <p:ph type="sldNum" sz="quarter" idx="11"/>
          </p:nvPr>
        </p:nvSpPr>
        <p:spPr/>
        <p:txBody>
          <a:bodyPr/>
          <a:lstStyle>
            <a:lvl1pPr>
              <a:defRPr/>
            </a:lvl1pPr>
          </a:lstStyle>
          <a:p>
            <a:fld id="{D77869C0-4DE8-462B-AAC7-2C26E29260D5}" type="slidenum">
              <a:rPr lang="he-IL"/>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6"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dirty="0" smtClean="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fld id="{055835FB-1FC9-4DAD-B2F1-261B4E5A2F82}" type="datetime1">
              <a:rPr lang="en-US"/>
              <a:pPr/>
              <a:t>12/9/2010</a:t>
            </a:fld>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lang="he-IL"/>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48484"/>
                </a:solidFill>
              </a:defRPr>
            </a:lvl1pPr>
          </a:lstStyle>
          <a:p>
            <a:fld id="{1B6D2651-B177-4B26-9150-DF10BDF0DE99}" type="slidenum">
              <a:rPr lang="he-IL"/>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US" noProof="0" dirty="0" smtClean="0"/>
              <a:t>Click icon to add picture</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DBE04130-7DD6-4E1D-A43A-D280DA128BBD}" type="datetime1">
              <a:rPr lang="en-US"/>
              <a:pPr/>
              <a:t>12/9/2010</a:t>
            </a:fld>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lang="he-IL"/>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CF9F862C-B1C8-48D3-9A7C-0DC1D84A2A84}" type="slidenum">
              <a:rPr lang="he-IL"/>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525DB220-82D1-49AD-A874-710E5AB75EA4}" type="datetime1">
              <a:rPr lang="en-US"/>
              <a:pPr/>
              <a:t>12/9/2010</a:t>
            </a:fld>
            <a:endParaRPr 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lang="he-IL"/>
          </a:p>
        </p:txBody>
      </p:sp>
      <p:sp>
        <p:nvSpPr>
          <p:cNvPr id="7" name="Slide Number Placeholder 5"/>
          <p:cNvSpPr>
            <a:spLocks noGrp="1"/>
          </p:cNvSpPr>
          <p:nvPr>
            <p:ph type="sldNum" sz="quarter" idx="12"/>
          </p:nvPr>
        </p:nvSpPr>
        <p:spPr/>
        <p:txBody>
          <a:bodyPr/>
          <a:lstStyle>
            <a:lvl1pPr>
              <a:defRPr/>
            </a:lvl1pPr>
          </a:lstStyle>
          <a:p>
            <a:fld id="{1EE6D440-A4A0-4BFC-ACA2-590C2A76F7B1}" type="slidenum">
              <a:rPr lang="he-IL"/>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US" noProof="0" dirty="0" smtClean="0"/>
              <a:t>Click icon to add picture</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AD7BA446-429C-4BF5-84F4-2DF09E6811BE}" type="slidenum">
              <a:rPr lang="he-IL"/>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CF616A8F-EB37-4F9D-8086-2D09BEBC3E06}" type="datetime1">
              <a:rPr lang="en-US"/>
              <a:pPr/>
              <a:t>12/9/2010</a:t>
            </a:fld>
            <a:endParaRPr lang="en-US"/>
          </a:p>
        </p:txBody>
      </p:sp>
      <p:sp>
        <p:nvSpPr>
          <p:cNvPr id="7" name="Footer Placeholder 5"/>
          <p:cNvSpPr>
            <a:spLocks noGrp="1"/>
          </p:cNvSpPr>
          <p:nvPr>
            <p:ph type="ftr" sz="quarter" idx="11"/>
          </p:nvPr>
        </p:nvSpPr>
        <p:spPr/>
        <p:txBody>
          <a:bodyPr/>
          <a:lstStyle>
            <a:lvl1pPr>
              <a:defRPr/>
            </a:lvl1pPr>
          </a:lstStyle>
          <a:p>
            <a:endParaRPr lang="he-IL"/>
          </a:p>
        </p:txBody>
      </p:sp>
      <p:sp>
        <p:nvSpPr>
          <p:cNvPr id="8" name="Slide Number Placeholder 6"/>
          <p:cNvSpPr>
            <a:spLocks noGrp="1"/>
          </p:cNvSpPr>
          <p:nvPr>
            <p:ph type="sldNum" sz="quarter" idx="12"/>
          </p:nvPr>
        </p:nvSpPr>
        <p:spPr/>
        <p:txBody>
          <a:bodyPr/>
          <a:lstStyle>
            <a:lvl1pPr>
              <a:defRPr/>
            </a:lvl1pPr>
          </a:lstStyle>
          <a:p>
            <a:fld id="{B2E5A29D-DBE6-4949-9A30-48BE2926334C}" type="slidenum">
              <a:rPr lang="he-IL"/>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fld id="{73BA5B9E-6B74-4ED7-8760-BCB10B820F76}" type="datetime1">
              <a:rPr lang="en-US"/>
              <a:pPr/>
              <a:t>12/9/2010</a:t>
            </a:fld>
            <a:endParaRPr lang="en-US"/>
          </a:p>
        </p:txBody>
      </p:sp>
      <p:sp>
        <p:nvSpPr>
          <p:cNvPr id="9" name="Footer Placeholder 7"/>
          <p:cNvSpPr>
            <a:spLocks noGrp="1"/>
          </p:cNvSpPr>
          <p:nvPr>
            <p:ph type="ftr" sz="quarter" idx="11"/>
          </p:nvPr>
        </p:nvSpPr>
        <p:spPr/>
        <p:txBody>
          <a:bodyPr/>
          <a:lstStyle>
            <a:lvl1pPr>
              <a:defRPr/>
            </a:lvl1pPr>
          </a:lstStyle>
          <a:p>
            <a:endParaRPr lang="he-IL"/>
          </a:p>
        </p:txBody>
      </p:sp>
      <p:sp>
        <p:nvSpPr>
          <p:cNvPr id="10" name="Slide Number Placeholder 8"/>
          <p:cNvSpPr>
            <a:spLocks noGrp="1"/>
          </p:cNvSpPr>
          <p:nvPr>
            <p:ph type="sldNum" sz="quarter" idx="12"/>
          </p:nvPr>
        </p:nvSpPr>
        <p:spPr/>
        <p:txBody>
          <a:bodyPr/>
          <a:lstStyle>
            <a:lvl1pPr>
              <a:defRPr/>
            </a:lvl1pPr>
          </a:lstStyle>
          <a:p>
            <a:fld id="{66132D34-4B39-4B83-B30F-468FEABD619E}" type="slidenum">
              <a:rPr lang="he-IL"/>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he-IL">
              <a:solidFill>
                <a:srgbClr val="FFFFFF"/>
              </a:solidFill>
              <a:cs typeface="Arial" pitchFamily="34" charset="0"/>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C81330AF-6A3C-46E0-A19B-A62BF3022983}" type="datetime1">
              <a:rPr lang="en-US"/>
              <a:pPr/>
              <a:t>12/9/2010</a:t>
            </a:fld>
            <a:endParaRPr lang="en-US"/>
          </a:p>
        </p:txBody>
      </p:sp>
      <p:sp>
        <p:nvSpPr>
          <p:cNvPr id="7" name="Footer Placeholder 5"/>
          <p:cNvSpPr>
            <a:spLocks noGrp="1"/>
          </p:cNvSpPr>
          <p:nvPr>
            <p:ph type="ftr" sz="quarter" idx="15"/>
          </p:nvPr>
        </p:nvSpPr>
        <p:spPr/>
        <p:txBody>
          <a:bodyPr/>
          <a:lstStyle>
            <a:lvl1pPr>
              <a:defRPr/>
            </a:lvl1pPr>
          </a:lstStyle>
          <a:p>
            <a:endParaRPr lang="he-IL"/>
          </a:p>
        </p:txBody>
      </p:sp>
      <p:sp>
        <p:nvSpPr>
          <p:cNvPr id="8" name="Slide Number Placeholder 6"/>
          <p:cNvSpPr>
            <a:spLocks noGrp="1"/>
          </p:cNvSpPr>
          <p:nvPr>
            <p:ph type="sldNum" sz="quarter" idx="16"/>
          </p:nvPr>
        </p:nvSpPr>
        <p:spPr/>
        <p:txBody>
          <a:bodyPr/>
          <a:lstStyle>
            <a:lvl1pPr>
              <a:defRPr/>
            </a:lvl1pPr>
          </a:lstStyle>
          <a:p>
            <a:fld id="{8395A902-5040-4FB1-AB64-D64101382A4B}" type="slidenum">
              <a:rPr lang="he-IL"/>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0.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650875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199313" y="6356350"/>
            <a:ext cx="1752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848484"/>
                </a:solidFill>
                <a:latin typeface="Century Gothic" pitchFamily="34" charset="0"/>
              </a:defRPr>
            </a:lvl1pPr>
          </a:lstStyle>
          <a:p>
            <a:fld id="{F5A52D8C-1864-4E8D-B447-61C42A8AD0D6}" type="slidenum">
              <a:rPr lang="he-IL"/>
              <a:pPr/>
              <a:t>‹#›</a:t>
            </a:fld>
            <a:fld id="{326663A2-67C3-4C29-B7B8-6FB9A853A5EB}" type="datetime1">
              <a:rPr lang="en-US"/>
              <a:pPr/>
              <a:t>12/9/2010</a:t>
            </a:fld>
            <a:endParaRPr 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848484"/>
                </a:solidFill>
                <a:latin typeface="Century Gothic" pitchFamily="34" charset="0"/>
              </a:defRPr>
            </a:lvl1pPr>
          </a:lstStyle>
          <a:p>
            <a:endParaRPr lang="he-IL"/>
          </a:p>
        </p:txBody>
      </p:sp>
      <p:sp>
        <p:nvSpPr>
          <p:cNvPr id="6" name="Slide Number Placeholder 5"/>
          <p:cNvSpPr>
            <a:spLocks noGrp="1"/>
          </p:cNvSpPr>
          <p:nvPr>
            <p:ph type="sldNum" sz="quarter" idx="4"/>
          </p:nvPr>
        </p:nvSpPr>
        <p:spPr>
          <a:xfrm>
            <a:off x="174625" y="6356350"/>
            <a:ext cx="506413"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latin typeface="Century Gothic" pitchFamily="34" charset="0"/>
              </a:defRPr>
            </a:lvl1pPr>
          </a:lstStyle>
          <a:p>
            <a:endParaRPr lang="he-IL"/>
          </a:p>
        </p:txBody>
      </p:sp>
    </p:spTree>
  </p:cSld>
  <p:clrMap bg1="lt1" tx1="dk1" bg2="lt2" tx2="dk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1" r:id="rId12"/>
    <p:sldLayoutId id="2147484232" r:id="rId13"/>
    <p:sldLayoutId id="2147484233" r:id="rId14"/>
    <p:sldLayoutId id="2147484234" r:id="rId15"/>
    <p:sldLayoutId id="2147484235" r:id="rId16"/>
    <p:sldLayoutId id="2147484236" r:id="rId17"/>
    <p:sldLayoutId id="2147484237" r:id="rId18"/>
    <p:sldLayoutId id="2147484238"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3600">
          <a:solidFill>
            <a:schemeClr val="accent1"/>
          </a:solidFill>
          <a:latin typeface="Century Gothic"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3600">
          <a:solidFill>
            <a:schemeClr val="accent1"/>
          </a:solidFill>
          <a:latin typeface="Century Gothic"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3600">
          <a:solidFill>
            <a:schemeClr val="accent1"/>
          </a:solidFill>
          <a:latin typeface="Century Gothic"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3600">
          <a:solidFill>
            <a:schemeClr val="accent1"/>
          </a:solidFill>
          <a:latin typeface="Century Gothic" pitchFamily="-109" charset="0"/>
          <a:ea typeface="ＭＳ Ｐゴシック" pitchFamily="-109" charset="-128"/>
          <a:cs typeface="ＭＳ Ｐゴシック" pitchFamily="-109" charset="-128"/>
        </a:defRPr>
      </a:lvl5pPr>
      <a:lvl6pPr marL="457200" algn="l" rtl="0" fontAlgn="base">
        <a:spcBef>
          <a:spcPct val="0"/>
        </a:spcBef>
        <a:spcAft>
          <a:spcPct val="0"/>
        </a:spcAft>
        <a:defRPr sz="3600">
          <a:solidFill>
            <a:schemeClr val="accent1"/>
          </a:solidFill>
          <a:latin typeface="Century Gothic" pitchFamily="-109" charset="0"/>
        </a:defRPr>
      </a:lvl6pPr>
      <a:lvl7pPr marL="914400" algn="l" rtl="0" fontAlgn="base">
        <a:spcBef>
          <a:spcPct val="0"/>
        </a:spcBef>
        <a:spcAft>
          <a:spcPct val="0"/>
        </a:spcAft>
        <a:defRPr sz="3600">
          <a:solidFill>
            <a:schemeClr val="accent1"/>
          </a:solidFill>
          <a:latin typeface="Century Gothic" pitchFamily="-109" charset="0"/>
        </a:defRPr>
      </a:lvl7pPr>
      <a:lvl8pPr marL="1371600" algn="l" rtl="0" fontAlgn="base">
        <a:spcBef>
          <a:spcPct val="0"/>
        </a:spcBef>
        <a:spcAft>
          <a:spcPct val="0"/>
        </a:spcAft>
        <a:defRPr sz="3600">
          <a:solidFill>
            <a:schemeClr val="accent1"/>
          </a:solidFill>
          <a:latin typeface="Century Gothic" pitchFamily="-109" charset="0"/>
        </a:defRPr>
      </a:lvl8pPr>
      <a:lvl9pPr marL="1828800" algn="l" rtl="0" fontAlgn="base">
        <a:spcBef>
          <a:spcPct val="0"/>
        </a:spcBef>
        <a:spcAft>
          <a:spcPct val="0"/>
        </a:spcAft>
        <a:defRPr sz="3600">
          <a:solidFill>
            <a:schemeClr val="accent1"/>
          </a:solidFill>
          <a:latin typeface="Century Gothic" pitchFamily="-109" charset="0"/>
        </a:defRPr>
      </a:lvl9pPr>
    </p:titleStyle>
    <p:bodyStyle>
      <a:lvl1pPr marL="228600" indent="-228600" algn="l" rtl="0" eaLnBrk="0" fontAlgn="base" hangingPunct="0">
        <a:spcBef>
          <a:spcPts val="1800"/>
        </a:spcBef>
        <a:spcAft>
          <a:spcPct val="0"/>
        </a:spcAft>
        <a:buClr>
          <a:schemeClr val="accent1"/>
        </a:buClr>
        <a:buSzPct val="100000"/>
        <a:buFont typeface="Wingdings 2" pitchFamily="18" charset="2"/>
        <a:buChar char="¡"/>
        <a:defRPr sz="2000" kern="1200">
          <a:solidFill>
            <a:schemeClr val="tx2"/>
          </a:solidFill>
          <a:latin typeface="+mn-lt"/>
          <a:ea typeface="ＭＳ Ｐゴシック" pitchFamily="-109" charset="-128"/>
          <a:cs typeface="ＭＳ Ｐゴシック" pitchFamily="-109" charset="-128"/>
        </a:defRPr>
      </a:lvl1pPr>
      <a:lvl2pPr marL="457200" indent="-228600" algn="l" rtl="0" eaLnBrk="0" fontAlgn="base" hangingPunct="0">
        <a:spcBef>
          <a:spcPts val="600"/>
        </a:spcBef>
        <a:spcAft>
          <a:spcPct val="0"/>
        </a:spcAft>
        <a:buClr>
          <a:srgbClr val="783F04"/>
        </a:buClr>
        <a:buSzPct val="100000"/>
        <a:buFont typeface="Wingdings 2" pitchFamily="18" charset="2"/>
        <a:buChar char="¡"/>
        <a:defRPr sz="1600" kern="1200">
          <a:solidFill>
            <a:schemeClr val="tx2"/>
          </a:solidFill>
          <a:latin typeface="Tahoma"/>
          <a:ea typeface="ＭＳ Ｐゴシック" pitchFamily="-112" charset="-128"/>
          <a:cs typeface="Tahoma"/>
        </a:defRPr>
      </a:lvl2pPr>
      <a:lvl3pPr marL="685800" indent="-228600" algn="l" rtl="0" eaLnBrk="0" fontAlgn="base" hangingPunct="0">
        <a:spcBef>
          <a:spcPts val="600"/>
        </a:spcBef>
        <a:spcAft>
          <a:spcPct val="0"/>
        </a:spcAft>
        <a:buClr>
          <a:schemeClr val="accent1"/>
        </a:buClr>
        <a:buSzPct val="100000"/>
        <a:buFont typeface="Wingdings 2" pitchFamily="18" charset="2"/>
        <a:buChar char="¡"/>
        <a:defRPr sz="1500" kern="1200">
          <a:solidFill>
            <a:schemeClr val="tx2"/>
          </a:solidFill>
          <a:latin typeface="Tahoma"/>
          <a:ea typeface="ＭＳ Ｐゴシック" pitchFamily="-112" charset="-128"/>
          <a:cs typeface="Tahoma"/>
        </a:defRPr>
      </a:lvl3pPr>
      <a:lvl4pPr marL="914400" indent="-228600" algn="l" rtl="0" eaLnBrk="0" fontAlgn="base" hangingPunct="0">
        <a:spcBef>
          <a:spcPts val="600"/>
        </a:spcBef>
        <a:spcAft>
          <a:spcPct val="0"/>
        </a:spcAft>
        <a:buClr>
          <a:srgbClr val="783F04"/>
        </a:buClr>
        <a:buSzPct val="100000"/>
        <a:buFont typeface="Wingdings 2" pitchFamily="18" charset="2"/>
        <a:buChar char="¡"/>
        <a:defRPr sz="1300" kern="1200">
          <a:solidFill>
            <a:schemeClr val="tx2"/>
          </a:solidFill>
          <a:latin typeface="Tahoma"/>
          <a:ea typeface="ＭＳ Ｐゴシック" pitchFamily="-112" charset="-128"/>
          <a:cs typeface="Tahoma"/>
        </a:defRPr>
      </a:lvl4pPr>
      <a:lvl5pPr marL="1143000" indent="-228600" algn="l" rtl="0" eaLnBrk="0" fontAlgn="base" hangingPunct="0">
        <a:spcBef>
          <a:spcPts val="600"/>
        </a:spcBef>
        <a:spcAft>
          <a:spcPct val="0"/>
        </a:spcAft>
        <a:buClr>
          <a:schemeClr val="accent1"/>
        </a:buClr>
        <a:buSzPct val="100000"/>
        <a:buFont typeface="Wingdings 2" pitchFamily="18" charset="2"/>
        <a:buChar char="¡"/>
        <a:defRPr kern="1200">
          <a:solidFill>
            <a:schemeClr val="tx2"/>
          </a:solidFill>
          <a:latin typeface="+mn-lt"/>
          <a:ea typeface="ＭＳ Ｐゴシック" pitchFamily="-109" charset="-128"/>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304800" y="152400"/>
            <a:ext cx="8534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152400" y="1066800"/>
            <a:ext cx="8839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latin typeface="Tahoma" pitchFamily="34" charset="0"/>
                <a:ea typeface="ＭＳ Ｐゴシック" pitchFamily="-112" charset="-128"/>
              </a:defRPr>
            </a:lvl1pPr>
          </a:lstStyle>
          <a:p>
            <a:fld id="{D12DE386-6E49-43A6-9CF9-7BF813D1B094}" type="datetime1">
              <a:rPr lang="es-CO"/>
              <a:pPr/>
              <a:t>09/12/2010</a:t>
            </a:fld>
            <a:endParaRPr lang="es-CO"/>
          </a:p>
        </p:txBody>
      </p:sp>
      <p:sp>
        <p:nvSpPr>
          <p:cNvPr id="1030" name="Rectangle 6"/>
          <p:cNvSpPr>
            <a:spLocks noGrp="1" noChangeArrowheads="1"/>
          </p:cNvSpPr>
          <p:nvPr>
            <p:ph type="sldNum" sz="quarter" idx="4"/>
          </p:nvPr>
        </p:nvSpPr>
        <p:spPr bwMode="auto">
          <a:xfrm>
            <a:off x="7219950" y="63865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atin typeface="Tahoma" pitchFamily="34" charset="0"/>
                <a:ea typeface="ＭＳ Ｐゴシック" pitchFamily="-112" charset="-128"/>
              </a:defRPr>
            </a:lvl1pPr>
          </a:lstStyle>
          <a:p>
            <a:fld id="{2983877F-A606-4C4C-B407-F4F06F9A1867}" type="slidenum">
              <a:rPr lang="he-IL"/>
              <a:pPr/>
              <a:t>‹#›</a:t>
            </a:fld>
            <a:endParaRPr lang="es-CO"/>
          </a:p>
        </p:txBody>
      </p:sp>
      <p:sp>
        <p:nvSpPr>
          <p:cNvPr id="1033" name="Line 9"/>
          <p:cNvSpPr>
            <a:spLocks noChangeShapeType="1"/>
          </p:cNvSpPr>
          <p:nvPr/>
        </p:nvSpPr>
        <p:spPr bwMode="auto">
          <a:xfrm>
            <a:off x="304800" y="6553200"/>
            <a:ext cx="7785100" cy="0"/>
          </a:xfrm>
          <a:prstGeom prst="line">
            <a:avLst/>
          </a:prstGeom>
          <a:noFill/>
          <a:ln w="38100">
            <a:solidFill>
              <a:srgbClr val="003399"/>
            </a:solidFill>
            <a:round/>
            <a:headEnd/>
            <a:tailEnd/>
          </a:ln>
          <a:effectLst/>
        </p:spPr>
        <p:txBody>
          <a:bodyPr wrap="none" anchor="ctr"/>
          <a:lstStyle/>
          <a:p>
            <a:pPr algn="ctr" eaLnBrk="0" fontAlgn="auto" hangingPunct="0">
              <a:spcBef>
                <a:spcPts val="0"/>
              </a:spcBef>
              <a:spcAft>
                <a:spcPts val="0"/>
              </a:spcAft>
              <a:defRPr/>
            </a:pPr>
            <a:endParaRPr lang="es-CO">
              <a:latin typeface="Tahoma" pitchFamily="34" charset="0"/>
              <a:cs typeface="+mn-cs"/>
            </a:endParaRPr>
          </a:p>
        </p:txBody>
      </p:sp>
      <p:pic>
        <p:nvPicPr>
          <p:cNvPr id="21511" name="Picture 12" descr="SCANNER1"/>
          <p:cNvPicPr>
            <a:picLocks noChangeAspect="1" noChangeArrowheads="1"/>
          </p:cNvPicPr>
          <p:nvPr/>
        </p:nvPicPr>
        <p:blipFill>
          <a:blip r:embed="rId3"/>
          <a:srcRect/>
          <a:stretch>
            <a:fillRect/>
          </a:stretch>
        </p:blipFill>
        <p:spPr bwMode="auto">
          <a:xfrm>
            <a:off x="8178800" y="6248400"/>
            <a:ext cx="609600" cy="533400"/>
          </a:xfrm>
          <a:prstGeom prst="rect">
            <a:avLst/>
          </a:prstGeom>
          <a:noFill/>
          <a:ln w="9525">
            <a:noFill/>
            <a:miter lim="800000"/>
            <a:headEnd/>
            <a:tailEnd/>
          </a:ln>
        </p:spPr>
      </p:pic>
      <p:sp>
        <p:nvSpPr>
          <p:cNvPr id="1041" name="Rectangle 17"/>
          <p:cNvSpPr>
            <a:spLocks noChangeArrowheads="1"/>
          </p:cNvSpPr>
          <p:nvPr userDrawn="1"/>
        </p:nvSpPr>
        <p:spPr bwMode="auto">
          <a:xfrm>
            <a:off x="2214563" y="5470525"/>
            <a:ext cx="1614487" cy="365125"/>
          </a:xfrm>
          <a:prstGeom prst="rect">
            <a:avLst/>
          </a:prstGeom>
          <a:solidFill>
            <a:schemeClr val="bg1"/>
          </a:solidFill>
          <a:ln w="9525">
            <a:noFill/>
            <a:miter lim="800000"/>
            <a:headEnd/>
            <a:tailEnd/>
          </a:ln>
          <a:effectLst/>
        </p:spPr>
        <p:txBody>
          <a:bodyPr wrap="none" anchor="ctr"/>
          <a:lstStyle/>
          <a:p>
            <a:pPr algn="ctr" eaLnBrk="0" hangingPunct="0"/>
            <a:endParaRPr lang="es-CO">
              <a:latin typeface="Tahoma" pitchFamily="34" charset="0"/>
              <a:ea typeface="ＭＳ Ｐゴシック" pitchFamily="-112" charset="-128"/>
            </a:endParaRPr>
          </a:p>
        </p:txBody>
      </p:sp>
      <p:sp>
        <p:nvSpPr>
          <p:cNvPr id="1042" name="Rectangle 18"/>
          <p:cNvSpPr>
            <a:spLocks noChangeArrowheads="1"/>
          </p:cNvSpPr>
          <p:nvPr userDrawn="1"/>
        </p:nvSpPr>
        <p:spPr bwMode="auto">
          <a:xfrm>
            <a:off x="304800" y="6667500"/>
            <a:ext cx="1246188" cy="114300"/>
          </a:xfrm>
          <a:prstGeom prst="rect">
            <a:avLst/>
          </a:prstGeom>
          <a:solidFill>
            <a:schemeClr val="bg1"/>
          </a:solidFill>
          <a:ln w="9525">
            <a:noFill/>
            <a:miter lim="800000"/>
            <a:headEnd/>
            <a:tailEnd/>
          </a:ln>
          <a:effectLst/>
        </p:spPr>
        <p:txBody>
          <a:bodyPr wrap="none" anchor="ctr"/>
          <a:lstStyle/>
          <a:p>
            <a:pPr algn="ctr" eaLnBrk="0" hangingPunct="0"/>
            <a:endParaRPr lang="es-CO">
              <a:latin typeface="Tahoma" pitchFamily="34" charset="0"/>
              <a:ea typeface="ＭＳ Ｐゴシック" pitchFamily="-112" charset="-128"/>
            </a:endParaRPr>
          </a:p>
        </p:txBody>
      </p:sp>
      <p:sp>
        <p:nvSpPr>
          <p:cNvPr id="11" name="10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latin typeface="Tahoma" pitchFamily="34" charset="0"/>
                <a:ea typeface="ＭＳ Ｐゴシック" pitchFamily="-112" charset="-128"/>
              </a:defRPr>
            </a:lvl1pPr>
          </a:lstStyle>
          <a:p>
            <a:r>
              <a:rPr lang="es-CO"/>
              <a:t>Propuesta_RSE_ANDI[1].</a:t>
            </a:r>
          </a:p>
        </p:txBody>
      </p:sp>
      <p:pic>
        <p:nvPicPr>
          <p:cNvPr id="21515" name="Picture 7" descr="andi.jpg"/>
          <p:cNvPicPr>
            <a:picLocks noChangeAspect="1"/>
          </p:cNvPicPr>
          <p:nvPr userDrawn="1"/>
        </p:nvPicPr>
        <p:blipFill>
          <a:blip r:embed="rId4"/>
          <a:srcRect/>
          <a:stretch>
            <a:fillRect/>
          </a:stretch>
        </p:blipFill>
        <p:spPr bwMode="auto">
          <a:xfrm>
            <a:off x="31750" y="6354763"/>
            <a:ext cx="766763" cy="409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39" r:id="rId1"/>
  </p:sldLayoutIdLst>
  <p:hf hdr="0" ftr="0" dt="0"/>
  <p:txStyles>
    <p:titleStyle>
      <a:lvl1pPr algn="l" rtl="0" eaLnBrk="0" fontAlgn="base" hangingPunct="0">
        <a:spcBef>
          <a:spcPct val="0"/>
        </a:spcBef>
        <a:spcAft>
          <a:spcPct val="0"/>
        </a:spcAft>
        <a:defRPr sz="2200" b="1">
          <a:solidFill>
            <a:srgbClr val="000099"/>
          </a:solidFill>
          <a:latin typeface="+mj-lt"/>
          <a:ea typeface="ＭＳ Ｐゴシック" pitchFamily="-107" charset="-128"/>
          <a:cs typeface="ＭＳ Ｐゴシック" pitchFamily="-107" charset="-128"/>
        </a:defRPr>
      </a:lvl1pPr>
      <a:lvl2pPr algn="l" rtl="0" eaLnBrk="0" fontAlgn="base" hangingPunct="0">
        <a:spcBef>
          <a:spcPct val="0"/>
        </a:spcBef>
        <a:spcAft>
          <a:spcPct val="0"/>
        </a:spcAft>
        <a:defRPr sz="2200" b="1">
          <a:solidFill>
            <a:srgbClr val="000099"/>
          </a:solidFill>
          <a:latin typeface="Tahoma" pitchFamily="34" charset="0"/>
          <a:ea typeface="ＭＳ Ｐゴシック" pitchFamily="-107" charset="-128"/>
          <a:cs typeface="ＭＳ Ｐゴシック" pitchFamily="-107" charset="-128"/>
        </a:defRPr>
      </a:lvl2pPr>
      <a:lvl3pPr algn="l" rtl="0" eaLnBrk="0" fontAlgn="base" hangingPunct="0">
        <a:spcBef>
          <a:spcPct val="0"/>
        </a:spcBef>
        <a:spcAft>
          <a:spcPct val="0"/>
        </a:spcAft>
        <a:defRPr sz="2200" b="1">
          <a:solidFill>
            <a:srgbClr val="000099"/>
          </a:solidFill>
          <a:latin typeface="Tahoma" pitchFamily="34" charset="0"/>
          <a:ea typeface="ＭＳ Ｐゴシック" pitchFamily="-107" charset="-128"/>
          <a:cs typeface="ＭＳ Ｐゴシック" pitchFamily="-107" charset="-128"/>
        </a:defRPr>
      </a:lvl3pPr>
      <a:lvl4pPr algn="l" rtl="0" eaLnBrk="0" fontAlgn="base" hangingPunct="0">
        <a:spcBef>
          <a:spcPct val="0"/>
        </a:spcBef>
        <a:spcAft>
          <a:spcPct val="0"/>
        </a:spcAft>
        <a:defRPr sz="2200" b="1">
          <a:solidFill>
            <a:srgbClr val="000099"/>
          </a:solidFill>
          <a:latin typeface="Tahoma" pitchFamily="34" charset="0"/>
          <a:ea typeface="ＭＳ Ｐゴシック" pitchFamily="-107" charset="-128"/>
          <a:cs typeface="ＭＳ Ｐゴシック" pitchFamily="-107" charset="-128"/>
        </a:defRPr>
      </a:lvl4pPr>
      <a:lvl5pPr algn="l" rtl="0" eaLnBrk="0" fontAlgn="base" hangingPunct="0">
        <a:spcBef>
          <a:spcPct val="0"/>
        </a:spcBef>
        <a:spcAft>
          <a:spcPct val="0"/>
        </a:spcAft>
        <a:defRPr sz="2200" b="1">
          <a:solidFill>
            <a:srgbClr val="000099"/>
          </a:solidFill>
          <a:latin typeface="Tahoma" pitchFamily="34" charset="0"/>
          <a:ea typeface="ＭＳ Ｐゴシック" pitchFamily="-107" charset="-128"/>
          <a:cs typeface="ＭＳ Ｐゴシック" pitchFamily="-107" charset="-128"/>
        </a:defRPr>
      </a:lvl5pPr>
      <a:lvl6pPr marL="457200" algn="l" rtl="0" eaLnBrk="0" fontAlgn="base" hangingPunct="0">
        <a:spcBef>
          <a:spcPct val="0"/>
        </a:spcBef>
        <a:spcAft>
          <a:spcPct val="0"/>
        </a:spcAft>
        <a:defRPr sz="2200" b="1">
          <a:solidFill>
            <a:srgbClr val="000099"/>
          </a:solidFill>
          <a:latin typeface="Tahoma" pitchFamily="34" charset="0"/>
        </a:defRPr>
      </a:lvl6pPr>
      <a:lvl7pPr marL="914400" algn="l" rtl="0" eaLnBrk="0" fontAlgn="base" hangingPunct="0">
        <a:spcBef>
          <a:spcPct val="0"/>
        </a:spcBef>
        <a:spcAft>
          <a:spcPct val="0"/>
        </a:spcAft>
        <a:defRPr sz="2200" b="1">
          <a:solidFill>
            <a:srgbClr val="000099"/>
          </a:solidFill>
          <a:latin typeface="Tahoma" pitchFamily="34" charset="0"/>
        </a:defRPr>
      </a:lvl7pPr>
      <a:lvl8pPr marL="1371600" algn="l" rtl="0" eaLnBrk="0" fontAlgn="base" hangingPunct="0">
        <a:spcBef>
          <a:spcPct val="0"/>
        </a:spcBef>
        <a:spcAft>
          <a:spcPct val="0"/>
        </a:spcAft>
        <a:defRPr sz="2200" b="1">
          <a:solidFill>
            <a:srgbClr val="000099"/>
          </a:solidFill>
          <a:latin typeface="Tahoma" pitchFamily="34" charset="0"/>
        </a:defRPr>
      </a:lvl8pPr>
      <a:lvl9pPr marL="1828800" algn="l" rtl="0" eaLnBrk="0" fontAlgn="base" hangingPunct="0">
        <a:spcBef>
          <a:spcPct val="0"/>
        </a:spcBef>
        <a:spcAft>
          <a:spcPct val="0"/>
        </a:spcAft>
        <a:defRPr sz="2200" b="1">
          <a:solidFill>
            <a:srgbClr val="000099"/>
          </a:solidFill>
          <a:latin typeface="Tahoma" pitchFamily="34" charset="0"/>
        </a:defRPr>
      </a:lvl9pPr>
    </p:titleStyle>
    <p:bodyStyle>
      <a:lvl1pPr marL="342900" indent="-342900" algn="l" rtl="0" eaLnBrk="0" fontAlgn="base" hangingPunct="0">
        <a:spcBef>
          <a:spcPct val="20000"/>
        </a:spcBef>
        <a:spcAft>
          <a:spcPct val="0"/>
        </a:spcAft>
        <a:buClr>
          <a:srgbClr val="333399"/>
        </a:buClr>
        <a:buSzPct val="140000"/>
        <a:buChar char="•"/>
        <a:defRPr sz="32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rgbClr val="333399"/>
        </a:buClr>
        <a:buChar char="–"/>
        <a:defRPr sz="16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lr>
          <a:srgbClr val="333399"/>
        </a:buClr>
        <a:buChar char="•"/>
        <a:defRPr sz="16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lr>
          <a:srgbClr val="333399"/>
        </a:buClr>
        <a:buChar char="–"/>
        <a:defRPr sz="14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lr>
          <a:srgbClr val="333399"/>
        </a:buClr>
        <a:buChar char="»"/>
        <a:defRPr sz="1200">
          <a:solidFill>
            <a:schemeClr val="tx1"/>
          </a:solidFill>
          <a:latin typeface="+mn-lt"/>
          <a:ea typeface="ＭＳ Ｐゴシック" pitchFamily="-107" charset="-128"/>
        </a:defRPr>
      </a:lvl5pPr>
      <a:lvl6pPr marL="2514600" indent="-228600" algn="l" rtl="0" eaLnBrk="0" fontAlgn="base" hangingPunct="0">
        <a:spcBef>
          <a:spcPct val="20000"/>
        </a:spcBef>
        <a:spcAft>
          <a:spcPct val="0"/>
        </a:spcAft>
        <a:buClr>
          <a:srgbClr val="333399"/>
        </a:buClr>
        <a:buChar char="»"/>
        <a:defRPr sz="1200">
          <a:solidFill>
            <a:schemeClr val="tx1"/>
          </a:solidFill>
          <a:latin typeface="+mn-lt"/>
        </a:defRPr>
      </a:lvl6pPr>
      <a:lvl7pPr marL="2971800" indent="-228600" algn="l" rtl="0" eaLnBrk="0" fontAlgn="base" hangingPunct="0">
        <a:spcBef>
          <a:spcPct val="20000"/>
        </a:spcBef>
        <a:spcAft>
          <a:spcPct val="0"/>
        </a:spcAft>
        <a:buClr>
          <a:srgbClr val="333399"/>
        </a:buClr>
        <a:buChar char="»"/>
        <a:defRPr sz="1200">
          <a:solidFill>
            <a:schemeClr val="tx1"/>
          </a:solidFill>
          <a:latin typeface="+mn-lt"/>
        </a:defRPr>
      </a:lvl7pPr>
      <a:lvl8pPr marL="3429000" indent="-228600" algn="l" rtl="0" eaLnBrk="0" fontAlgn="base" hangingPunct="0">
        <a:spcBef>
          <a:spcPct val="20000"/>
        </a:spcBef>
        <a:spcAft>
          <a:spcPct val="0"/>
        </a:spcAft>
        <a:buClr>
          <a:srgbClr val="333399"/>
        </a:buClr>
        <a:buChar char="»"/>
        <a:defRPr sz="1200">
          <a:solidFill>
            <a:schemeClr val="tx1"/>
          </a:solidFill>
          <a:latin typeface="+mn-lt"/>
        </a:defRPr>
      </a:lvl8pPr>
      <a:lvl9pPr marL="3886200" indent="-228600" algn="l" rtl="0" eaLnBrk="0" fontAlgn="base" hangingPunct="0">
        <a:spcBef>
          <a:spcPct val="20000"/>
        </a:spcBef>
        <a:spcAft>
          <a:spcPct val="0"/>
        </a:spcAft>
        <a:buClr>
          <a:srgbClr val="333399"/>
        </a:buClr>
        <a:buChar char="»"/>
        <a:defRPr sz="12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200400" y="2286000"/>
            <a:ext cx="5459413" cy="1047750"/>
          </a:xfrm>
        </p:spPr>
        <p:txBody>
          <a:bodyPr/>
          <a:lstStyle/>
          <a:p>
            <a:r>
              <a:rPr lang="en-US" smtClean="0">
                <a:solidFill>
                  <a:srgbClr val="783F04"/>
                </a:solidFill>
                <a:ea typeface="ＭＳ Ｐゴシック" pitchFamily="-112" charset="-128"/>
              </a:rPr>
              <a:t>SIDREH</a:t>
            </a:r>
          </a:p>
        </p:txBody>
      </p:sp>
      <p:sp>
        <p:nvSpPr>
          <p:cNvPr id="25603" name="Subtitle 2"/>
          <p:cNvSpPr>
            <a:spLocks noGrp="1"/>
          </p:cNvSpPr>
          <p:nvPr>
            <p:ph type="subTitle" idx="1"/>
          </p:nvPr>
        </p:nvSpPr>
        <p:spPr>
          <a:xfrm>
            <a:off x="3200400" y="3505200"/>
            <a:ext cx="5459413" cy="622300"/>
          </a:xfrm>
        </p:spPr>
        <p:txBody>
          <a:bodyPr/>
          <a:lstStyle/>
          <a:p>
            <a:pPr>
              <a:spcBef>
                <a:spcPct val="0"/>
              </a:spcBef>
            </a:pPr>
            <a:r>
              <a:rPr lang="en-US" dirty="0" smtClean="0">
                <a:ea typeface="ＭＳ Ｐゴシック" pitchFamily="-112" charset="-128"/>
              </a:rPr>
              <a:t>The case of </a:t>
            </a:r>
            <a:r>
              <a:rPr lang="en-US" dirty="0" err="1" smtClean="0">
                <a:ea typeface="ＭＳ Ｐゴシック" pitchFamily="-112" charset="-128"/>
              </a:rPr>
              <a:t>Sidreh</a:t>
            </a:r>
            <a:r>
              <a:rPr lang="en-US" dirty="0" smtClean="0">
                <a:ea typeface="ＭＳ Ｐゴシック" pitchFamily="-112" charset="-128"/>
              </a:rPr>
              <a:t> and the situation of Bedouin Women in </a:t>
            </a:r>
            <a:r>
              <a:rPr lang="en-US" dirty="0" smtClean="0">
                <a:ea typeface="ＭＳ Ｐゴシック" pitchFamily="-112" charset="-128"/>
              </a:rPr>
              <a:t>the </a:t>
            </a:r>
            <a:r>
              <a:rPr lang="en-US" dirty="0" smtClean="0">
                <a:ea typeface="ＭＳ Ｐゴシック" pitchFamily="-112" charset="-128"/>
              </a:rPr>
              <a:t>Negev</a:t>
            </a:r>
          </a:p>
        </p:txBody>
      </p:sp>
      <p:pic>
        <p:nvPicPr>
          <p:cNvPr id="25604" name="Picture 2" descr="תמונה1"/>
          <p:cNvPicPr>
            <a:picLocks noChangeAspect="1" noChangeArrowheads="1"/>
          </p:cNvPicPr>
          <p:nvPr/>
        </p:nvPicPr>
        <p:blipFill>
          <a:blip r:embed="rId2"/>
          <a:srcRect/>
          <a:stretch>
            <a:fillRect/>
          </a:stretch>
        </p:blipFill>
        <p:spPr bwMode="auto">
          <a:xfrm>
            <a:off x="6007100" y="114300"/>
            <a:ext cx="2882900" cy="2016125"/>
          </a:xfrm>
          <a:prstGeom prst="rect">
            <a:avLst/>
          </a:prstGeom>
          <a:noFill/>
          <a:ln w="9525">
            <a:noFill/>
            <a:miter lim="800000"/>
            <a:headEnd/>
            <a:tailEnd/>
          </a:ln>
        </p:spPr>
      </p:pic>
      <p:pic>
        <p:nvPicPr>
          <p:cNvPr id="9" name="Picture 8" descr="4.JPG"/>
          <p:cNvPicPr>
            <a:picLocks noChangeAspect="1"/>
          </p:cNvPicPr>
          <p:nvPr/>
        </p:nvPicPr>
        <p:blipFill>
          <a:blip r:embed="rId3"/>
          <a:srcRect/>
          <a:stretch>
            <a:fillRect/>
          </a:stretch>
        </p:blipFill>
        <p:spPr bwMode="auto">
          <a:xfrm>
            <a:off x="152400" y="4343400"/>
            <a:ext cx="2819400" cy="2413000"/>
          </a:xfrm>
          <a:prstGeom prst="rect">
            <a:avLst/>
          </a:prstGeom>
          <a:noFill/>
          <a:ln w="38100" cap="sq">
            <a:solidFill>
              <a:srgbClr val="000000"/>
            </a:solidFill>
            <a:miter lim="800000"/>
            <a:headEnd/>
            <a:tailEnd/>
          </a:ln>
          <a:effectLst>
            <a:outerShdw blurRad="63500" dist="38100" dir="2700000" algn="tl" rotWithShape="0">
              <a:srgbClr val="000000">
                <a:alpha val="42999"/>
              </a:srgbClr>
            </a:outerShdw>
          </a:effectLst>
        </p:spPr>
      </p:pic>
      <p:pic>
        <p:nvPicPr>
          <p:cNvPr id="10" name="Picture 9" descr="CIMG0527.JPG"/>
          <p:cNvPicPr>
            <a:picLocks noChangeAspect="1"/>
          </p:cNvPicPr>
          <p:nvPr/>
        </p:nvPicPr>
        <p:blipFill>
          <a:blip r:embed="rId4"/>
          <a:srcRect/>
          <a:stretch>
            <a:fillRect/>
          </a:stretch>
        </p:blipFill>
        <p:spPr bwMode="auto">
          <a:xfrm>
            <a:off x="3124200" y="4343400"/>
            <a:ext cx="2997200" cy="2400300"/>
          </a:xfrm>
          <a:prstGeom prst="rect">
            <a:avLst/>
          </a:prstGeom>
          <a:noFill/>
          <a:ln w="38100" cap="sq">
            <a:solidFill>
              <a:srgbClr val="000000"/>
            </a:solidFill>
            <a:miter lim="800000"/>
            <a:headEnd/>
            <a:tailEnd/>
          </a:ln>
          <a:effectLst>
            <a:outerShdw blurRad="63500" dist="38100" dir="2700000" algn="tl" rotWithShape="0">
              <a:srgbClr val="000000">
                <a:alpha val="42999"/>
              </a:srgbClr>
            </a:outerShdw>
          </a:effectLst>
        </p:spPr>
      </p:pic>
      <p:pic>
        <p:nvPicPr>
          <p:cNvPr id="14" name="Picture 13" descr="14.JPG"/>
          <p:cNvPicPr>
            <a:picLocks noChangeAspect="1"/>
          </p:cNvPicPr>
          <p:nvPr/>
        </p:nvPicPr>
        <p:blipFill>
          <a:blip r:embed="rId5"/>
          <a:srcRect/>
          <a:stretch>
            <a:fillRect/>
          </a:stretch>
        </p:blipFill>
        <p:spPr bwMode="auto">
          <a:xfrm>
            <a:off x="6311900" y="4343400"/>
            <a:ext cx="2768600" cy="2425700"/>
          </a:xfrm>
          <a:prstGeom prst="rect">
            <a:avLst/>
          </a:prstGeom>
          <a:noFill/>
          <a:ln w="38100" cap="sq">
            <a:solidFill>
              <a:srgbClr val="000000"/>
            </a:solidFill>
            <a:miter lim="800000"/>
            <a:headEnd/>
            <a:tailEnd/>
          </a:ln>
          <a:effectLst>
            <a:outerShdw blurRad="63500" dist="38100" dir="2700000" algn="tl" rotWithShape="0">
              <a:srgbClr val="000000">
                <a:alpha val="42999"/>
              </a:srgbClr>
            </a:outerShdw>
          </a:effectLst>
        </p:spPr>
      </p:pic>
      <p:sp>
        <p:nvSpPr>
          <p:cNvPr id="16" name="Rectangle 15"/>
          <p:cNvSpPr/>
          <p:nvPr/>
        </p:nvSpPr>
        <p:spPr>
          <a:xfrm>
            <a:off x="88900" y="76200"/>
            <a:ext cx="901700" cy="41021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he-IL">
              <a:solidFill>
                <a:srgbClr val="FFFFFF"/>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52400"/>
            <a:ext cx="7924800" cy="800100"/>
          </a:xfrm>
        </p:spPr>
        <p:txBody>
          <a:bodyPr/>
          <a:lstStyle/>
          <a:p>
            <a:pPr eaLnBrk="1" hangingPunct="1"/>
            <a:r>
              <a:rPr lang="en-US" sz="2200" smtClean="0">
                <a:solidFill>
                  <a:srgbClr val="000090"/>
                </a:solidFill>
                <a:latin typeface="Tahoma" pitchFamily="34" charset="0"/>
                <a:ea typeface="ＭＳ Ｐゴシック" pitchFamily="-112" charset="-128"/>
                <a:cs typeface="Tahoma" pitchFamily="34" charset="0"/>
              </a:rPr>
              <a:t>Sidreh has a successful and widely recognized track record of more than ten years of experience  </a:t>
            </a:r>
          </a:p>
        </p:txBody>
      </p:sp>
      <p:sp>
        <p:nvSpPr>
          <p:cNvPr id="36867" name="TextBox 3"/>
          <p:cNvSpPr txBox="1">
            <a:spLocks noChangeArrowheads="1"/>
          </p:cNvSpPr>
          <p:nvPr/>
        </p:nvSpPr>
        <p:spPr bwMode="auto">
          <a:xfrm>
            <a:off x="381000" y="1139825"/>
            <a:ext cx="2022475" cy="307975"/>
          </a:xfrm>
          <a:prstGeom prst="rect">
            <a:avLst/>
          </a:prstGeom>
          <a:noFill/>
          <a:ln w="9525">
            <a:noFill/>
            <a:miter lim="800000"/>
            <a:headEnd/>
            <a:tailEnd/>
          </a:ln>
        </p:spPr>
        <p:txBody>
          <a:bodyPr wrap="none">
            <a:spAutoFit/>
          </a:bodyPr>
          <a:lstStyle/>
          <a:p>
            <a:r>
              <a:rPr lang="en-US" sz="1400" b="1" u="sng">
                <a:latin typeface="Tahoma" pitchFamily="34" charset="0"/>
                <a:cs typeface="Tahoma" pitchFamily="34" charset="0"/>
              </a:rPr>
              <a:t>Major Achievements</a:t>
            </a:r>
          </a:p>
        </p:txBody>
      </p:sp>
      <p:sp>
        <p:nvSpPr>
          <p:cNvPr id="36868" name="Rectangle 4"/>
          <p:cNvSpPr>
            <a:spLocks noChangeArrowheads="1"/>
          </p:cNvSpPr>
          <p:nvPr/>
        </p:nvSpPr>
        <p:spPr bwMode="auto">
          <a:xfrm>
            <a:off x="457200" y="1597025"/>
            <a:ext cx="7924800" cy="5692775"/>
          </a:xfrm>
          <a:prstGeom prst="rect">
            <a:avLst/>
          </a:prstGeom>
          <a:noFill/>
          <a:ln w="9525">
            <a:noFill/>
            <a:miter lim="800000"/>
            <a:headEnd/>
            <a:tailEnd/>
          </a:ln>
        </p:spPr>
        <p:txBody>
          <a:bodyPr>
            <a:spAutoFit/>
          </a:bodyPr>
          <a:lstStyle/>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Sidreh developed a </a:t>
            </a:r>
            <a:r>
              <a:rPr lang="en-US" sz="1200" b="1">
                <a:latin typeface="Tahoma" pitchFamily="34" charset="0"/>
                <a:cs typeface="Tahoma" pitchFamily="34" charset="0"/>
              </a:rPr>
              <a:t>successful model</a:t>
            </a:r>
            <a:r>
              <a:rPr lang="en-US" sz="1200">
                <a:latin typeface="Tahoma" pitchFamily="34" charset="0"/>
                <a:cs typeface="Tahoma" pitchFamily="34" charset="0"/>
              </a:rPr>
              <a:t> that empowers women, by becoming local leaders and advocators of their own rights. This model has proved effective in working with challenging communities, while gaining support from local organizations.</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More than </a:t>
            </a:r>
            <a:r>
              <a:rPr lang="en-US" sz="1200" b="1">
                <a:latin typeface="Tahoma" pitchFamily="34" charset="0"/>
                <a:cs typeface="Tahoma" pitchFamily="34" charset="0"/>
              </a:rPr>
              <a:t>1,400 adult women can read and write </a:t>
            </a:r>
            <a:r>
              <a:rPr lang="en-US" sz="1200">
                <a:latin typeface="Tahoma" pitchFamily="34" charset="0"/>
                <a:cs typeface="Tahoma" pitchFamily="34" charset="0"/>
              </a:rPr>
              <a:t>thanks to our literacy program</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More than </a:t>
            </a:r>
            <a:r>
              <a:rPr lang="en-US" sz="1200" b="1">
                <a:latin typeface="Tahoma" pitchFamily="34" charset="0"/>
                <a:cs typeface="Tahoma" pitchFamily="34" charset="0"/>
              </a:rPr>
              <a:t>60 adult women have completed high school </a:t>
            </a:r>
            <a:r>
              <a:rPr lang="en-US" sz="1200">
                <a:latin typeface="Tahoma" pitchFamily="34" charset="0"/>
                <a:cs typeface="Tahoma" pitchFamily="34" charset="0"/>
              </a:rPr>
              <a:t>and Israeli university preparation exams (</a:t>
            </a:r>
            <a:r>
              <a:rPr lang="en-US" sz="1200" i="1">
                <a:latin typeface="Tahoma" pitchFamily="34" charset="0"/>
                <a:cs typeface="Tahoma" pitchFamily="34" charset="0"/>
              </a:rPr>
              <a:t>bagrut</a:t>
            </a:r>
            <a:r>
              <a:rPr lang="en-US" sz="1200">
                <a:latin typeface="Tahoma" pitchFamily="34" charset="0"/>
                <a:cs typeface="Tahoma" pitchFamily="34" charset="0"/>
              </a:rPr>
              <a:t>) through our Adult Education Program.</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More than </a:t>
            </a:r>
            <a:r>
              <a:rPr lang="en-US" sz="1200" b="1">
                <a:latin typeface="Tahoma" pitchFamily="34" charset="0"/>
                <a:cs typeface="Tahoma" pitchFamily="34" charset="0"/>
              </a:rPr>
              <a:t>1,600 </a:t>
            </a:r>
            <a:r>
              <a:rPr lang="en-US" sz="1200">
                <a:latin typeface="Tahoma" pitchFamily="34" charset="0"/>
                <a:cs typeface="Tahoma" pitchFamily="34" charset="0"/>
              </a:rPr>
              <a:t>women have participated in our </a:t>
            </a:r>
            <a:r>
              <a:rPr lang="en-US" sz="1200" b="1">
                <a:latin typeface="Tahoma" pitchFamily="34" charset="0"/>
                <a:cs typeface="Tahoma" pitchFamily="34" charset="0"/>
              </a:rPr>
              <a:t>leadership </a:t>
            </a:r>
            <a:r>
              <a:rPr lang="en-US" sz="1200">
                <a:latin typeface="Tahoma" pitchFamily="34" charset="0"/>
                <a:cs typeface="Tahoma" pitchFamily="34" charset="0"/>
              </a:rPr>
              <a:t>and rights (Education, Health, Housing and Employment) awareness programs. </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Sidreh is the only organization that works with the communities of the “</a:t>
            </a:r>
            <a:r>
              <a:rPr lang="en-US" sz="1200" b="1">
                <a:latin typeface="Tahoma" pitchFamily="34" charset="0"/>
                <a:cs typeface="Tahoma" pitchFamily="34" charset="0"/>
              </a:rPr>
              <a:t>unrecognized villages</a:t>
            </a:r>
            <a:r>
              <a:rPr lang="en-US" sz="1200">
                <a:latin typeface="Tahoma" pitchFamily="34" charset="0"/>
                <a:cs typeface="Tahoma" pitchFamily="34" charset="0"/>
              </a:rPr>
              <a:t>”, which present alarming needs and high levels of vulnerabilities</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Built the </a:t>
            </a:r>
            <a:r>
              <a:rPr lang="en-US" sz="1200" b="1">
                <a:latin typeface="Tahoma" pitchFamily="34" charset="0"/>
                <a:cs typeface="Tahoma" pitchFamily="34" charset="0"/>
              </a:rPr>
              <a:t>first Women’s Center</a:t>
            </a:r>
            <a:r>
              <a:rPr lang="en-US" sz="1200">
                <a:latin typeface="Tahoma" pitchFamily="34" charset="0"/>
                <a:cs typeface="Tahoma" pitchFamily="34" charset="0"/>
              </a:rPr>
              <a:t> in an Unrecognized Village, and supported the consolidation of local Women’s Committee, which develops activities for more than 90 women. This was the first time that </a:t>
            </a:r>
            <a:r>
              <a:rPr lang="en-US" sz="1200" b="1">
                <a:latin typeface="Tahoma" pitchFamily="34" charset="0"/>
                <a:cs typeface="Tahoma" pitchFamily="34" charset="0"/>
              </a:rPr>
              <a:t>men </a:t>
            </a:r>
            <a:r>
              <a:rPr lang="en-US" sz="1200">
                <a:latin typeface="Tahoma" pitchFamily="34" charset="0"/>
                <a:cs typeface="Tahoma" pitchFamily="34" charset="0"/>
              </a:rPr>
              <a:t>were also involved in a women association, creating a sense of trust and harmony between men and women.</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Developed the first </a:t>
            </a:r>
            <a:r>
              <a:rPr lang="en-US" sz="1200" b="1">
                <a:latin typeface="Tahoma" pitchFamily="34" charset="0"/>
                <a:cs typeface="Tahoma" pitchFamily="34" charset="0"/>
              </a:rPr>
              <a:t>women’s newspaper </a:t>
            </a:r>
            <a:r>
              <a:rPr lang="en-US" sz="1200">
                <a:latin typeface="Tahoma" pitchFamily="34" charset="0"/>
                <a:cs typeface="Tahoma" pitchFamily="34" charset="0"/>
              </a:rPr>
              <a:t>in the Negev, with 11,000 copies per month; distributed to more than 50 villages.</a:t>
            </a:r>
          </a:p>
          <a:p>
            <a:pPr marL="177800" indent="-177800">
              <a:spcAft>
                <a:spcPts val="1200"/>
              </a:spcAft>
              <a:buClr>
                <a:schemeClr val="accent1"/>
              </a:buClr>
              <a:buFont typeface="Wingdings" pitchFamily="2" charset="2"/>
              <a:buChar char="§"/>
            </a:pPr>
            <a:r>
              <a:rPr lang="en-US" sz="1200" b="1">
                <a:latin typeface="Tahoma" pitchFamily="34" charset="0"/>
                <a:cs typeface="Tahoma" pitchFamily="34" charset="0"/>
              </a:rPr>
              <a:t>Represented </a:t>
            </a:r>
            <a:r>
              <a:rPr lang="en-US" sz="1200">
                <a:latin typeface="Tahoma" pitchFamily="34" charset="0"/>
                <a:cs typeface="Tahoma" pitchFamily="34" charset="0"/>
              </a:rPr>
              <a:t>Bedouin women in various scenarios, participating in the Palestinian Women’s Network, and CEDAW’s regional meetings in Cyprus and New York, among others.</a:t>
            </a:r>
          </a:p>
          <a:p>
            <a:pPr marL="177800" indent="-177800">
              <a:spcAft>
                <a:spcPts val="1200"/>
              </a:spcAft>
              <a:buClr>
                <a:schemeClr val="accent1"/>
              </a:buClr>
              <a:buFont typeface="Wingdings" pitchFamily="2" charset="2"/>
              <a:buChar char="§"/>
            </a:pPr>
            <a:r>
              <a:rPr lang="en-US" sz="1200">
                <a:latin typeface="Tahoma" pitchFamily="34" charset="0"/>
                <a:cs typeface="Tahoma" pitchFamily="34" charset="0"/>
              </a:rPr>
              <a:t>“Lakiya Negev Weaving” is close to become 100% </a:t>
            </a:r>
            <a:r>
              <a:rPr lang="en-US" sz="1200" b="1">
                <a:latin typeface="Tahoma" pitchFamily="34" charset="0"/>
                <a:cs typeface="Tahoma" pitchFamily="34" charset="0"/>
              </a:rPr>
              <a:t>self-sustainable</a:t>
            </a:r>
            <a:r>
              <a:rPr lang="en-US" sz="1200">
                <a:latin typeface="Tahoma" pitchFamily="34" charset="0"/>
                <a:cs typeface="Tahoma" pitchFamily="34" charset="0"/>
              </a:rPr>
              <a:t>. Many fair-trade retailers around the world are already recognizing its quality and design as </a:t>
            </a:r>
            <a:r>
              <a:rPr lang="en-US" sz="1200" b="1">
                <a:latin typeface="Tahoma" pitchFamily="34" charset="0"/>
                <a:cs typeface="Tahoma" pitchFamily="34" charset="0"/>
              </a:rPr>
              <a:t>one of the best</a:t>
            </a:r>
            <a:r>
              <a:rPr lang="en-US" sz="1200">
                <a:latin typeface="Tahoma" pitchFamily="34" charset="0"/>
                <a:cs typeface="Tahoma" pitchFamily="34" charset="0"/>
              </a:rPr>
              <a:t> in the region, and it has surpassed the stringent quality rules required by Western buyers.</a:t>
            </a:r>
          </a:p>
          <a:p>
            <a:pPr marL="177800" indent="-177800">
              <a:spcAft>
                <a:spcPts val="1200"/>
              </a:spcAft>
              <a:buClr>
                <a:schemeClr val="accent1"/>
              </a:buClr>
              <a:buFont typeface="Wingdings" pitchFamily="2" charset="2"/>
              <a:buChar char="§"/>
            </a:pPr>
            <a:endParaRPr lang="en-US" sz="1200">
              <a:latin typeface="Tahoma" pitchFamily="34" charset="0"/>
              <a:cs typeface="Tahoma" pitchFamily="34" charset="0"/>
            </a:endParaRPr>
          </a:p>
          <a:p>
            <a:pPr marL="177800" indent="-177800">
              <a:spcAft>
                <a:spcPts val="1200"/>
              </a:spcAft>
              <a:buClr>
                <a:schemeClr val="accent1"/>
              </a:buClr>
              <a:buFont typeface="Wingdings" pitchFamily="2" charset="2"/>
              <a:buChar char="§"/>
            </a:pPr>
            <a:endParaRPr lang="en-US" sz="12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6" descr="fot1.jpg"/>
          <p:cNvPicPr>
            <a:picLocks noChangeAspect="1"/>
          </p:cNvPicPr>
          <p:nvPr/>
        </p:nvPicPr>
        <p:blipFill>
          <a:blip r:embed="rId3"/>
          <a:srcRect r="6744"/>
          <a:stretch>
            <a:fillRect/>
          </a:stretch>
        </p:blipFill>
        <p:spPr bwMode="auto">
          <a:xfrm>
            <a:off x="0" y="3416300"/>
            <a:ext cx="4279900" cy="3441700"/>
          </a:xfrm>
          <a:prstGeom prst="rect">
            <a:avLst/>
          </a:prstGeom>
          <a:noFill/>
          <a:ln w="9525">
            <a:noFill/>
            <a:miter lim="800000"/>
            <a:headEnd/>
            <a:tailEnd/>
          </a:ln>
        </p:spPr>
      </p:pic>
      <p:pic>
        <p:nvPicPr>
          <p:cNvPr id="37891" name="Picture 7" descr="fot2.jpg"/>
          <p:cNvPicPr>
            <a:picLocks noChangeAspect="1"/>
          </p:cNvPicPr>
          <p:nvPr/>
        </p:nvPicPr>
        <p:blipFill>
          <a:blip r:embed="rId4"/>
          <a:srcRect/>
          <a:stretch>
            <a:fillRect/>
          </a:stretch>
        </p:blipFill>
        <p:spPr bwMode="auto">
          <a:xfrm>
            <a:off x="4229100" y="0"/>
            <a:ext cx="4914900" cy="6858000"/>
          </a:xfrm>
          <a:prstGeom prst="rect">
            <a:avLst/>
          </a:prstGeom>
          <a:noFill/>
          <a:ln w="9525">
            <a:noFill/>
            <a:miter lim="800000"/>
            <a:headEnd/>
            <a:tailEnd/>
          </a:ln>
        </p:spPr>
      </p:pic>
      <p:pic>
        <p:nvPicPr>
          <p:cNvPr id="37892" name="Picture 5" descr="fot3.jpg"/>
          <p:cNvPicPr>
            <a:picLocks noChangeAspect="1"/>
          </p:cNvPicPr>
          <p:nvPr/>
        </p:nvPicPr>
        <p:blipFill>
          <a:blip r:embed="rId5"/>
          <a:srcRect/>
          <a:stretch>
            <a:fillRect/>
          </a:stretch>
        </p:blipFill>
        <p:spPr bwMode="auto">
          <a:xfrm>
            <a:off x="0" y="0"/>
            <a:ext cx="4279900" cy="3467100"/>
          </a:xfrm>
          <a:prstGeom prst="rect">
            <a:avLst/>
          </a:prstGeom>
          <a:noFill/>
          <a:ln w="9525">
            <a:noFill/>
            <a:miter lim="800000"/>
            <a:headEnd/>
            <a:tailEnd/>
          </a:ln>
        </p:spPr>
      </p:pic>
      <p:sp>
        <p:nvSpPr>
          <p:cNvPr id="32" name="Title 1"/>
          <p:cNvSpPr txBox="1">
            <a:spLocks/>
          </p:cNvSpPr>
          <p:nvPr/>
        </p:nvSpPr>
        <p:spPr>
          <a:xfrm>
            <a:off x="4724400" y="5410200"/>
            <a:ext cx="4343400" cy="1295400"/>
          </a:xfrm>
          <a:prstGeom prst="rect">
            <a:avLst/>
          </a:prstGeom>
          <a:solidFill>
            <a:schemeClr val="lt1">
              <a:alpha val="57000"/>
            </a:schemeClr>
          </a:solidFill>
        </p:spPr>
        <p:style>
          <a:lnRef idx="2">
            <a:schemeClr val="accent3"/>
          </a:lnRef>
          <a:fillRef idx="1">
            <a:schemeClr val="lt1"/>
          </a:fillRef>
          <a:effectRef idx="0">
            <a:schemeClr val="accent3"/>
          </a:effectRef>
          <a:fontRef idx="minor">
            <a:schemeClr val="dk1"/>
          </a:fontRef>
        </p:style>
        <p:txBody>
          <a:bodyPr anchor="b"/>
          <a:lstStyle/>
          <a:p>
            <a:pPr algn="ctr" defTabSz="914400"/>
            <a:r>
              <a:rPr lang="en-US" sz="2000">
                <a:solidFill>
                  <a:srgbClr val="000000"/>
                </a:solidFill>
                <a:latin typeface="Tahoma" pitchFamily="34" charset="0"/>
                <a:cs typeface="Tahoma" pitchFamily="34" charset="0"/>
              </a:rPr>
              <a:t>For more information please contact us at: </a:t>
            </a:r>
            <a:r>
              <a:rPr lang="en-US" sz="2000" b="1">
                <a:solidFill>
                  <a:srgbClr val="000000"/>
                </a:solidFill>
                <a:latin typeface="Tahoma" pitchFamily="34" charset="0"/>
                <a:cs typeface="Tahoma" pitchFamily="34" charset="0"/>
              </a:rPr>
              <a:t>sidreh@gmail.com</a:t>
            </a:r>
            <a:endParaRPr lang="en-US" sz="2000">
              <a:solidFill>
                <a:srgbClr val="000000"/>
              </a:solidFill>
              <a:latin typeface="Tahoma" pitchFamily="34" charset="0"/>
              <a:cs typeface="Tahoma" pitchFamily="34" charset="0"/>
            </a:endParaRPr>
          </a:p>
          <a:p>
            <a:pPr algn="ctr" defTabSz="914400"/>
            <a:r>
              <a:rPr lang="en-US" sz="2000">
                <a:solidFill>
                  <a:srgbClr val="000000"/>
                </a:solidFill>
                <a:latin typeface="Tahoma" pitchFamily="34" charset="0"/>
                <a:cs typeface="Tahoma" pitchFamily="34" charset="0"/>
              </a:rPr>
              <a:t>Or visit our website: </a:t>
            </a:r>
            <a:r>
              <a:rPr lang="en-US" sz="2000" b="1">
                <a:solidFill>
                  <a:srgbClr val="000000"/>
                </a:solidFill>
                <a:latin typeface="Tahoma" pitchFamily="34" charset="0"/>
                <a:cs typeface="Tahoma" pitchFamily="34" charset="0"/>
              </a:rPr>
              <a:t>www.lakiya.org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381000" y="171450"/>
            <a:ext cx="8153400" cy="769938"/>
          </a:xfrm>
          <a:prstGeom prst="rect">
            <a:avLst/>
          </a:prstGeom>
          <a:noFill/>
          <a:ln w="9525">
            <a:noFill/>
            <a:miter lim="800000"/>
            <a:headEnd/>
            <a:tailEnd/>
          </a:ln>
        </p:spPr>
        <p:txBody>
          <a:bodyPr>
            <a:spAutoFit/>
          </a:bodyPr>
          <a:lstStyle/>
          <a:p>
            <a:r>
              <a:rPr lang="en-US" sz="2200" dirty="0">
                <a:solidFill>
                  <a:srgbClr val="000090"/>
                </a:solidFill>
                <a:latin typeface="Tahoma" pitchFamily="34" charset="0"/>
                <a:cs typeface="Tahoma" pitchFamily="34" charset="0"/>
              </a:rPr>
              <a:t>The Bedouin population of </a:t>
            </a:r>
            <a:r>
              <a:rPr lang="en-US" sz="2200" dirty="0" smtClean="0">
                <a:solidFill>
                  <a:srgbClr val="000090"/>
                </a:solidFill>
                <a:latin typeface="Tahoma" pitchFamily="34" charset="0"/>
                <a:cs typeface="Tahoma" pitchFamily="34" charset="0"/>
              </a:rPr>
              <a:t>the </a:t>
            </a:r>
            <a:r>
              <a:rPr lang="en-US" sz="2200" dirty="0">
                <a:solidFill>
                  <a:srgbClr val="000090"/>
                </a:solidFill>
                <a:latin typeface="Tahoma" pitchFamily="34" charset="0"/>
                <a:cs typeface="Tahoma" pitchFamily="34" charset="0"/>
              </a:rPr>
              <a:t>Negev Desert suffers from harsh socio-economic conditions</a:t>
            </a:r>
          </a:p>
        </p:txBody>
      </p:sp>
      <p:sp>
        <p:nvSpPr>
          <p:cNvPr id="28675" name="Content Placeholder 2"/>
          <p:cNvSpPr txBox="1">
            <a:spLocks/>
          </p:cNvSpPr>
          <p:nvPr/>
        </p:nvSpPr>
        <p:spPr bwMode="auto">
          <a:xfrm>
            <a:off x="320675" y="1066800"/>
            <a:ext cx="6461125" cy="1704975"/>
          </a:xfrm>
          <a:prstGeom prst="rect">
            <a:avLst/>
          </a:prstGeom>
          <a:noFill/>
          <a:ln w="9525">
            <a:noFill/>
            <a:miter lim="800000"/>
            <a:headEnd/>
            <a:tailEnd/>
          </a:ln>
        </p:spPr>
        <p:txBody>
          <a:bodyPr/>
          <a:lstStyle/>
          <a:p>
            <a:pPr marL="0" lvl="1" indent="3175">
              <a:spcAft>
                <a:spcPts val="1400"/>
              </a:spcAft>
              <a:tabLst>
                <a:tab pos="0" algn="l"/>
              </a:tabLst>
            </a:pPr>
            <a:r>
              <a:rPr lang="en-US" sz="1400">
                <a:solidFill>
                  <a:srgbClr val="000090"/>
                </a:solidFill>
                <a:latin typeface="Tahoma" pitchFamily="34" charset="0"/>
                <a:cs typeface="Tahoma" pitchFamily="34" charset="0"/>
              </a:rPr>
              <a:t>There are almost 190,000 Bedouin people in the Negev Desert, making more than 25% of its population. However, they control less than 3% of the area. </a:t>
            </a:r>
          </a:p>
          <a:p>
            <a:pPr marL="0" lvl="1" indent="3175">
              <a:spcAft>
                <a:spcPts val="1400"/>
              </a:spcAft>
              <a:tabLst>
                <a:tab pos="0" algn="l"/>
              </a:tabLst>
            </a:pPr>
            <a:r>
              <a:rPr lang="en-US" sz="1400">
                <a:solidFill>
                  <a:srgbClr val="000090"/>
                </a:solidFill>
                <a:latin typeface="Tahoma" pitchFamily="34" charset="0"/>
                <a:cs typeface="Tahoma" pitchFamily="34" charset="0"/>
              </a:rPr>
              <a:t>They are organized as follows</a:t>
            </a:r>
            <a:endParaRPr lang="en-US" sz="1400">
              <a:latin typeface="Tahoma" pitchFamily="34" charset="0"/>
              <a:cs typeface="Tahoma" pitchFamily="34" charset="0"/>
            </a:endParaRPr>
          </a:p>
          <a:p>
            <a:pPr marL="0" lvl="1" indent="3175">
              <a:spcAft>
                <a:spcPts val="800"/>
              </a:spcAft>
              <a:buFontTx/>
              <a:buAutoNum type="arabicPeriod"/>
              <a:tabLst>
                <a:tab pos="0" algn="l"/>
              </a:tabLst>
            </a:pPr>
            <a:r>
              <a:rPr lang="en-US" sz="1200" b="1">
                <a:latin typeface="Tahoma" pitchFamily="34" charset="0"/>
                <a:cs typeface="Tahoma" pitchFamily="34" charset="0"/>
              </a:rPr>
              <a:t>Permanent settlements (7)</a:t>
            </a:r>
          </a:p>
          <a:p>
            <a:pPr marL="530225" lvl="2" indent="-263525">
              <a:spcAft>
                <a:spcPts val="800"/>
              </a:spcAft>
              <a:buFont typeface="Arial" pitchFamily="34" charset="0"/>
              <a:buChar char="•"/>
              <a:tabLst>
                <a:tab pos="0" algn="l"/>
              </a:tabLst>
            </a:pPr>
            <a:r>
              <a:rPr lang="en-US" sz="1200">
                <a:latin typeface="Tahoma" pitchFamily="34" charset="0"/>
                <a:cs typeface="Tahoma" pitchFamily="34" charset="0"/>
              </a:rPr>
              <a:t>Urban Settlements with a total population of about 100,000 </a:t>
            </a:r>
          </a:p>
          <a:p>
            <a:pPr marL="530225" lvl="2" indent="-263525">
              <a:spcAft>
                <a:spcPts val="800"/>
              </a:spcAft>
              <a:buFont typeface="Arial" pitchFamily="34" charset="0"/>
              <a:buChar char="•"/>
              <a:tabLst>
                <a:tab pos="0" algn="l"/>
              </a:tabLst>
            </a:pPr>
            <a:r>
              <a:rPr lang="en-US" sz="1200">
                <a:latin typeface="Tahoma" pitchFamily="34" charset="0"/>
                <a:cs typeface="Tahoma" pitchFamily="34" charset="0"/>
              </a:rPr>
              <a:t>Among the largest concentrations of </a:t>
            </a:r>
            <a:r>
              <a:rPr lang="en-US" sz="1200" b="1">
                <a:latin typeface="Tahoma" pitchFamily="34" charset="0"/>
                <a:cs typeface="Tahoma" pitchFamily="34" charset="0"/>
              </a:rPr>
              <a:t>poverty </a:t>
            </a:r>
            <a:r>
              <a:rPr lang="en-US" sz="1200">
                <a:latin typeface="Tahoma" pitchFamily="34" charset="0"/>
                <a:cs typeface="Tahoma" pitchFamily="34" charset="0"/>
              </a:rPr>
              <a:t>and </a:t>
            </a:r>
            <a:r>
              <a:rPr lang="en-US" sz="1200" b="1">
                <a:latin typeface="Tahoma" pitchFamily="34" charset="0"/>
                <a:cs typeface="Tahoma" pitchFamily="34" charset="0"/>
              </a:rPr>
              <a:t>unemployment </a:t>
            </a:r>
            <a:r>
              <a:rPr lang="en-US" sz="1200">
                <a:latin typeface="Tahoma" pitchFamily="34" charset="0"/>
                <a:cs typeface="Tahoma" pitchFamily="34" charset="0"/>
              </a:rPr>
              <a:t>in Israel</a:t>
            </a:r>
          </a:p>
          <a:p>
            <a:pPr marL="530225" lvl="3" indent="-263525">
              <a:spcAft>
                <a:spcPts val="800"/>
              </a:spcAft>
              <a:buFont typeface="Arial" pitchFamily="34" charset="0"/>
              <a:buChar char="•"/>
              <a:tabLst>
                <a:tab pos="0" algn="l"/>
              </a:tabLst>
            </a:pPr>
            <a:r>
              <a:rPr lang="en-US" sz="1200">
                <a:latin typeface="Tahoma" pitchFamily="34" charset="0"/>
                <a:cs typeface="Tahoma" pitchFamily="34" charset="0"/>
              </a:rPr>
              <a:t>About 77% of Rahat’s residents (the largest Bedouin city in Israel) are supported by National Insurance Institute allowances.</a:t>
            </a:r>
          </a:p>
          <a:p>
            <a:pPr marL="0" lvl="1" indent="3175">
              <a:spcAft>
                <a:spcPts val="800"/>
              </a:spcAft>
              <a:buFont typeface="Arial" pitchFamily="34" charset="0"/>
              <a:buChar char="•"/>
              <a:tabLst>
                <a:tab pos="0" algn="l"/>
              </a:tabLst>
            </a:pPr>
            <a:r>
              <a:rPr lang="en-US" sz="1200">
                <a:latin typeface="Tahoma" pitchFamily="34" charset="0"/>
                <a:cs typeface="Tahoma" pitchFamily="34" charset="0"/>
              </a:rPr>
              <a:t>The rates of </a:t>
            </a:r>
            <a:r>
              <a:rPr lang="en-US" sz="1200" b="1">
                <a:latin typeface="Tahoma" pitchFamily="34" charset="0"/>
                <a:cs typeface="Tahoma" pitchFamily="34" charset="0"/>
              </a:rPr>
              <a:t>crime </a:t>
            </a:r>
            <a:r>
              <a:rPr lang="en-US" sz="1200">
                <a:latin typeface="Tahoma" pitchFamily="34" charset="0"/>
                <a:cs typeface="Tahoma" pitchFamily="34" charset="0"/>
              </a:rPr>
              <a:t>and </a:t>
            </a:r>
            <a:r>
              <a:rPr lang="en-US" sz="1200" b="1">
                <a:latin typeface="Tahoma" pitchFamily="34" charset="0"/>
                <a:cs typeface="Tahoma" pitchFamily="34" charset="0"/>
              </a:rPr>
              <a:t>drug </a:t>
            </a:r>
            <a:r>
              <a:rPr lang="en-US" sz="1200">
                <a:latin typeface="Tahoma" pitchFamily="34" charset="0"/>
                <a:cs typeface="Tahoma" pitchFamily="34" charset="0"/>
              </a:rPr>
              <a:t>use among the Bedouins in the Negev are constantly increasing and the offenders’ age is constantly decreasing. </a:t>
            </a:r>
          </a:p>
          <a:p>
            <a:pPr marL="0" lvl="1" indent="3175">
              <a:spcAft>
                <a:spcPts val="800"/>
              </a:spcAft>
              <a:buFont typeface="Arial" pitchFamily="34" charset="0"/>
              <a:buChar char="•"/>
              <a:tabLst>
                <a:tab pos="0" algn="l"/>
              </a:tabLst>
            </a:pPr>
            <a:r>
              <a:rPr lang="en-US" sz="1200">
                <a:latin typeface="Tahoma" pitchFamily="34" charset="0"/>
                <a:cs typeface="Tahoma" pitchFamily="34" charset="0"/>
              </a:rPr>
              <a:t>Over </a:t>
            </a:r>
            <a:r>
              <a:rPr lang="en-US" sz="1200" b="1">
                <a:latin typeface="Tahoma" pitchFamily="34" charset="0"/>
                <a:cs typeface="Tahoma" pitchFamily="34" charset="0"/>
              </a:rPr>
              <a:t>60% </a:t>
            </a:r>
            <a:r>
              <a:rPr lang="en-US" sz="1200">
                <a:latin typeface="Tahoma" pitchFamily="34" charset="0"/>
                <a:cs typeface="Tahoma" pitchFamily="34" charset="0"/>
              </a:rPr>
              <a:t>are </a:t>
            </a:r>
            <a:r>
              <a:rPr lang="en-US" sz="1200" b="1">
                <a:latin typeface="Tahoma" pitchFamily="34" charset="0"/>
                <a:cs typeface="Tahoma" pitchFamily="34" charset="0"/>
              </a:rPr>
              <a:t>children </a:t>
            </a:r>
            <a:r>
              <a:rPr lang="en-US" sz="1200">
                <a:latin typeface="Tahoma" pitchFamily="34" charset="0"/>
                <a:cs typeface="Tahoma" pitchFamily="34" charset="0"/>
              </a:rPr>
              <a:t>under the age of 17, while the elderly population (over 65) constitutes no more than 1.5%</a:t>
            </a:r>
          </a:p>
          <a:p>
            <a:pPr marL="0" lvl="1" indent="3175">
              <a:spcAft>
                <a:spcPts val="2000"/>
              </a:spcAft>
              <a:buFont typeface="Arial" pitchFamily="34" charset="0"/>
              <a:buChar char="•"/>
              <a:tabLst>
                <a:tab pos="0" algn="l"/>
              </a:tabLst>
            </a:pPr>
            <a:r>
              <a:rPr lang="en-US" sz="1200">
                <a:latin typeface="Tahoma" pitchFamily="34" charset="0"/>
                <a:cs typeface="Tahoma" pitchFamily="34" charset="0"/>
              </a:rPr>
              <a:t>Its </a:t>
            </a:r>
            <a:r>
              <a:rPr lang="en-US" sz="1200" b="1">
                <a:latin typeface="Tahoma" pitchFamily="34" charset="0"/>
                <a:cs typeface="Tahoma" pitchFamily="34" charset="0"/>
              </a:rPr>
              <a:t>growth </a:t>
            </a:r>
            <a:r>
              <a:rPr lang="en-US" sz="1200">
                <a:latin typeface="Tahoma" pitchFamily="34" charset="0"/>
                <a:cs typeface="Tahoma" pitchFamily="34" charset="0"/>
              </a:rPr>
              <a:t>rate of 5% a year is one of the </a:t>
            </a:r>
            <a:r>
              <a:rPr lang="en-US" sz="1200" b="1">
                <a:latin typeface="Tahoma" pitchFamily="34" charset="0"/>
                <a:cs typeface="Tahoma" pitchFamily="34" charset="0"/>
              </a:rPr>
              <a:t>highest in the world.</a:t>
            </a:r>
          </a:p>
          <a:p>
            <a:pPr marL="0" lvl="1" indent="3175">
              <a:spcAft>
                <a:spcPts val="800"/>
              </a:spcAft>
              <a:tabLst>
                <a:tab pos="0" algn="l"/>
              </a:tabLst>
            </a:pPr>
            <a:r>
              <a:rPr lang="en-US" sz="1200" b="1">
                <a:latin typeface="Tahoma" pitchFamily="34" charset="0"/>
                <a:cs typeface="Tahoma" pitchFamily="34" charset="0"/>
              </a:rPr>
              <a:t>2</a:t>
            </a:r>
            <a:r>
              <a:rPr lang="en-US" sz="1200">
                <a:latin typeface="Tahoma" pitchFamily="34" charset="0"/>
                <a:cs typeface="Tahoma" pitchFamily="34" charset="0"/>
              </a:rPr>
              <a:t>. </a:t>
            </a:r>
            <a:r>
              <a:rPr lang="en-US" sz="1200" b="1">
                <a:latin typeface="Tahoma" pitchFamily="34" charset="0"/>
                <a:cs typeface="Tahoma" pitchFamily="34" charset="0"/>
              </a:rPr>
              <a:t>Unrecognized settlements (55) </a:t>
            </a:r>
          </a:p>
          <a:p>
            <a:pPr marL="530225" lvl="2" indent="-263525">
              <a:spcAft>
                <a:spcPts val="800"/>
              </a:spcAft>
              <a:buFont typeface="Arial" pitchFamily="34" charset="0"/>
              <a:buChar char="•"/>
              <a:tabLst>
                <a:tab pos="0" algn="l"/>
              </a:tabLst>
            </a:pPr>
            <a:r>
              <a:rPr lang="en-US" sz="1200">
                <a:latin typeface="Tahoma" pitchFamily="34" charset="0"/>
                <a:cs typeface="Tahoma" pitchFamily="34" charset="0"/>
              </a:rPr>
              <a:t>More than 40,000 people</a:t>
            </a:r>
          </a:p>
          <a:p>
            <a:pPr marL="530225" lvl="2" indent="-263525">
              <a:spcAft>
                <a:spcPts val="800"/>
              </a:spcAft>
              <a:buFont typeface="Arial" pitchFamily="34" charset="0"/>
              <a:buChar char="•"/>
              <a:tabLst>
                <a:tab pos="0" algn="l"/>
              </a:tabLst>
            </a:pPr>
            <a:r>
              <a:rPr lang="en-US" sz="1200" b="1">
                <a:latin typeface="Tahoma" pitchFamily="34" charset="0"/>
                <a:cs typeface="Tahoma" pitchFamily="34" charset="0"/>
              </a:rPr>
              <a:t>Not </a:t>
            </a:r>
            <a:r>
              <a:rPr lang="en-US" sz="1200">
                <a:latin typeface="Tahoma" pitchFamily="34" charset="0"/>
                <a:cs typeface="Tahoma" pitchFamily="34" charset="0"/>
              </a:rPr>
              <a:t>considered </a:t>
            </a:r>
            <a:r>
              <a:rPr lang="en-US" sz="1200" b="1">
                <a:latin typeface="Tahoma" pitchFamily="34" charset="0"/>
                <a:cs typeface="Tahoma" pitchFamily="34" charset="0"/>
              </a:rPr>
              <a:t>legal </a:t>
            </a:r>
            <a:r>
              <a:rPr lang="en-US" sz="1200">
                <a:latin typeface="Tahoma" pitchFamily="34" charset="0"/>
                <a:cs typeface="Tahoma" pitchFamily="34" charset="0"/>
              </a:rPr>
              <a:t>settlements by the Israeli Government</a:t>
            </a:r>
          </a:p>
          <a:p>
            <a:pPr marL="530225" lvl="2" indent="-263525">
              <a:spcAft>
                <a:spcPts val="800"/>
              </a:spcAft>
              <a:buFont typeface="Arial" pitchFamily="34" charset="0"/>
              <a:buChar char="•"/>
              <a:tabLst>
                <a:tab pos="0" algn="l"/>
              </a:tabLst>
            </a:pPr>
            <a:r>
              <a:rPr lang="en-US" sz="1200">
                <a:latin typeface="Tahoma" pitchFamily="34" charset="0"/>
                <a:cs typeface="Tahoma" pitchFamily="34" charset="0"/>
              </a:rPr>
              <a:t>Subject to </a:t>
            </a:r>
            <a:r>
              <a:rPr lang="en-US" sz="1200" b="1">
                <a:latin typeface="Tahoma" pitchFamily="34" charset="0"/>
                <a:cs typeface="Tahoma" pitchFamily="34" charset="0"/>
              </a:rPr>
              <a:t>demolition </a:t>
            </a:r>
            <a:r>
              <a:rPr lang="en-US" sz="1200">
                <a:latin typeface="Tahoma" pitchFamily="34" charset="0"/>
                <a:cs typeface="Tahoma" pitchFamily="34" charset="0"/>
              </a:rPr>
              <a:t>by the authorities</a:t>
            </a:r>
          </a:p>
          <a:p>
            <a:pPr marL="530225" lvl="2" indent="-263525">
              <a:spcAft>
                <a:spcPts val="800"/>
              </a:spcAft>
              <a:buFont typeface="Arial" pitchFamily="34" charset="0"/>
              <a:buChar char="•"/>
              <a:tabLst>
                <a:tab pos="0" algn="l"/>
              </a:tabLst>
            </a:pPr>
            <a:r>
              <a:rPr lang="en-US" sz="1200" b="1">
                <a:latin typeface="Tahoma" pitchFamily="34" charset="0"/>
                <a:cs typeface="Tahoma" pitchFamily="34" charset="0"/>
              </a:rPr>
              <a:t>Ineligible for basic municipal services </a:t>
            </a:r>
            <a:r>
              <a:rPr lang="en-US" sz="1200">
                <a:latin typeface="Tahoma" pitchFamily="34" charset="0"/>
                <a:cs typeface="Tahoma" pitchFamily="34" charset="0"/>
              </a:rPr>
              <a:t>such as connection to the electrical grid, water mains or garbage services</a:t>
            </a:r>
          </a:p>
          <a:p>
            <a:pPr marL="530225" lvl="2" indent="-263525">
              <a:spcAft>
                <a:spcPts val="800"/>
              </a:spcAft>
              <a:buFont typeface="Arial" pitchFamily="34" charset="0"/>
              <a:buChar char="•"/>
              <a:tabLst>
                <a:tab pos="0" algn="l"/>
              </a:tabLst>
            </a:pPr>
            <a:r>
              <a:rPr lang="en-US" sz="1200">
                <a:latin typeface="Tahoma" pitchFamily="34" charset="0"/>
                <a:cs typeface="Tahoma" pitchFamily="34" charset="0"/>
              </a:rPr>
              <a:t>Between 8 – 10 are in the </a:t>
            </a:r>
            <a:r>
              <a:rPr lang="en-US" sz="1200" b="1">
                <a:latin typeface="Tahoma" pitchFamily="34" charset="0"/>
                <a:cs typeface="Tahoma" pitchFamily="34" charset="0"/>
              </a:rPr>
              <a:t>process </a:t>
            </a:r>
            <a:r>
              <a:rPr lang="en-US" sz="1200">
                <a:latin typeface="Tahoma" pitchFamily="34" charset="0"/>
                <a:cs typeface="Tahoma" pitchFamily="34" charset="0"/>
              </a:rPr>
              <a:t>of being </a:t>
            </a:r>
            <a:r>
              <a:rPr lang="en-US" sz="1200" b="1">
                <a:latin typeface="Tahoma" pitchFamily="34" charset="0"/>
                <a:cs typeface="Tahoma" pitchFamily="34" charset="0"/>
              </a:rPr>
              <a:t>recognized</a:t>
            </a:r>
          </a:p>
          <a:p>
            <a:pPr marL="174625" indent="-87313">
              <a:spcAft>
                <a:spcPts val="800"/>
              </a:spcAft>
              <a:buFont typeface="Arial" pitchFamily="34" charset="0"/>
              <a:buChar char="•"/>
              <a:tabLst>
                <a:tab pos="0" algn="l"/>
              </a:tabLst>
            </a:pPr>
            <a:endParaRPr lang="en-US" sz="1200">
              <a:latin typeface="Tahoma" pitchFamily="34" charset="0"/>
              <a:cs typeface="Tahoma" pitchFamily="34" charset="0"/>
            </a:endParaRPr>
          </a:p>
          <a:p>
            <a:pPr marL="0" lvl="1" indent="3175">
              <a:spcAft>
                <a:spcPts val="800"/>
              </a:spcAft>
              <a:tabLst>
                <a:tab pos="0" algn="l"/>
              </a:tabLst>
            </a:pPr>
            <a:endParaRPr lang="he-IL" sz="1200">
              <a:latin typeface="Tahoma" pitchFamily="34" charset="0"/>
              <a:cs typeface="Tahoma" pitchFamily="34" charset="0"/>
            </a:endParaRPr>
          </a:p>
          <a:p>
            <a:pPr marL="174625" indent="-87313" algn="ctr">
              <a:lnSpc>
                <a:spcPct val="90000"/>
              </a:lnSpc>
              <a:tabLst>
                <a:tab pos="0" algn="l"/>
              </a:tabLst>
            </a:pPr>
            <a:endParaRPr lang="he-IL" sz="1200" b="1">
              <a:solidFill>
                <a:srgbClr val="006600"/>
              </a:solidFill>
              <a:latin typeface="Tahoma" pitchFamily="34" charset="0"/>
              <a:cs typeface="Tahoma" pitchFamily="34" charset="0"/>
            </a:endParaRPr>
          </a:p>
          <a:p>
            <a:pPr marL="0" lvl="1" indent="3175">
              <a:spcAft>
                <a:spcPts val="800"/>
              </a:spcAft>
              <a:buFont typeface="Arial" pitchFamily="34" charset="0"/>
              <a:buChar char="•"/>
              <a:tabLst>
                <a:tab pos="0" algn="l"/>
              </a:tabLst>
            </a:pPr>
            <a:endParaRPr lang="en-US" sz="1300">
              <a:latin typeface="Tahoma" pitchFamily="34" charset="0"/>
              <a:cs typeface="Tahoma" pitchFamily="34" charset="0"/>
            </a:endParaRPr>
          </a:p>
          <a:p>
            <a:pPr marL="174625" indent="-87313">
              <a:spcBef>
                <a:spcPts val="1800"/>
              </a:spcBef>
              <a:spcAft>
                <a:spcPts val="800"/>
              </a:spcAft>
              <a:buClr>
                <a:schemeClr val="accent1"/>
              </a:buClr>
              <a:buSzPct val="100000"/>
              <a:buFont typeface="Wingdings 2" pitchFamily="18" charset="2"/>
              <a:buChar char="¡"/>
              <a:tabLst>
                <a:tab pos="0" algn="l"/>
              </a:tabLst>
            </a:pPr>
            <a:endParaRPr lang="en-US" sz="1300">
              <a:solidFill>
                <a:schemeClr val="tx2"/>
              </a:solidFill>
              <a:latin typeface="Tahoma" pitchFamily="34" charset="0"/>
              <a:cs typeface="Tahoma" pitchFamily="34" charset="0"/>
            </a:endParaRPr>
          </a:p>
        </p:txBody>
      </p:sp>
      <p:grpSp>
        <p:nvGrpSpPr>
          <p:cNvPr id="27652" name="Group 6"/>
          <p:cNvGrpSpPr>
            <a:grpSpLocks/>
          </p:cNvGrpSpPr>
          <p:nvPr/>
        </p:nvGrpSpPr>
        <p:grpSpPr bwMode="auto">
          <a:xfrm>
            <a:off x="6934200" y="1625600"/>
            <a:ext cx="2014538" cy="4241800"/>
            <a:chOff x="6096000" y="1505393"/>
            <a:chExt cx="2014938" cy="4242538"/>
          </a:xfrm>
        </p:grpSpPr>
        <p:pic>
          <p:nvPicPr>
            <p:cNvPr id="5" name="Picture 4" descr="israel.jpg"/>
            <p:cNvPicPr>
              <a:picLocks noChangeAspect="1"/>
            </p:cNvPicPr>
            <p:nvPr/>
          </p:nvPicPr>
          <p:blipFill>
            <a:blip r:embed="rId2"/>
            <a:srcRect t="4402"/>
            <a:stretch>
              <a:fillRect/>
            </a:stretch>
          </p:blipFill>
          <p:spPr bwMode="auto">
            <a:xfrm>
              <a:off x="6096000" y="1505393"/>
              <a:ext cx="2014938" cy="4242538"/>
            </a:xfrm>
            <a:prstGeom prst="rect">
              <a:avLst/>
            </a:prstGeom>
            <a:noFill/>
            <a:ln w="9525">
              <a:noFill/>
              <a:miter lim="800000"/>
              <a:headEnd/>
              <a:tailEnd/>
            </a:ln>
            <a:effectLst>
              <a:outerShdw blurRad="63500" algn="tl" rotWithShape="0">
                <a:srgbClr val="000000">
                  <a:alpha val="70000"/>
                </a:srgbClr>
              </a:outerShdw>
            </a:effectLst>
          </p:spPr>
        </p:pic>
        <p:sp>
          <p:nvSpPr>
            <p:cNvPr id="6" name="Oval 5"/>
            <p:cNvSpPr/>
            <p:nvPr/>
          </p:nvSpPr>
          <p:spPr>
            <a:xfrm>
              <a:off x="6477076" y="3537747"/>
              <a:ext cx="990600" cy="1709225"/>
            </a:xfrm>
            <a:prstGeom prst="ellipse">
              <a:avLst/>
            </a:prstGeom>
            <a:noFill/>
          </p:spPr>
          <p:style>
            <a:lnRef idx="1">
              <a:schemeClr val="accent1"/>
            </a:lnRef>
            <a:fillRef idx="3">
              <a:schemeClr val="accent1"/>
            </a:fillRef>
            <a:effectRef idx="2">
              <a:schemeClr val="accent1"/>
            </a:effectRef>
            <a:fontRef idx="minor">
              <a:schemeClr val="lt1"/>
            </a:fontRef>
          </p:style>
          <p:txBody>
            <a:bodyPr anchor="ctr"/>
            <a:lstStyle/>
            <a:p>
              <a:pPr algn="ctr"/>
              <a:endParaRPr lang="he-IL">
                <a:solidFill>
                  <a:srgbClr val="FFFFFF"/>
                </a:solidFill>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381000" y="171450"/>
            <a:ext cx="8153400" cy="1108075"/>
          </a:xfrm>
          <a:prstGeom prst="rect">
            <a:avLst/>
          </a:prstGeom>
          <a:noFill/>
          <a:ln w="9525">
            <a:noFill/>
            <a:miter lim="800000"/>
            <a:headEnd/>
            <a:tailEnd/>
          </a:ln>
        </p:spPr>
        <p:txBody>
          <a:bodyPr>
            <a:spAutoFit/>
          </a:bodyPr>
          <a:lstStyle/>
          <a:p>
            <a:r>
              <a:rPr lang="en-US" sz="2200">
                <a:solidFill>
                  <a:srgbClr val="000090"/>
                </a:solidFill>
                <a:latin typeface="Tahoma" pitchFamily="34" charset="0"/>
                <a:cs typeface="Tahoma" pitchFamily="34" charset="0"/>
              </a:rPr>
              <a:t>Bedouin Women are one of the most vulnerable groups as a result of the difficult external conditions, as well as the harsh patriarchal tradition within the community</a:t>
            </a:r>
          </a:p>
        </p:txBody>
      </p:sp>
      <p:sp>
        <p:nvSpPr>
          <p:cNvPr id="28675" name="Content Placeholder 2"/>
          <p:cNvSpPr txBox="1">
            <a:spLocks/>
          </p:cNvSpPr>
          <p:nvPr/>
        </p:nvSpPr>
        <p:spPr bwMode="auto">
          <a:xfrm>
            <a:off x="401638" y="3505200"/>
            <a:ext cx="7904162" cy="1905000"/>
          </a:xfrm>
          <a:prstGeom prst="rect">
            <a:avLst/>
          </a:prstGeom>
          <a:noFill/>
          <a:ln w="9525">
            <a:noFill/>
            <a:miter lim="800000"/>
            <a:headEnd/>
            <a:tailEnd/>
          </a:ln>
        </p:spPr>
        <p:txBody>
          <a:bodyPr/>
          <a:lstStyle/>
          <a:p>
            <a:pPr marL="174625" lvl="1" indent="-87313">
              <a:spcAft>
                <a:spcPts val="1400"/>
              </a:spcAft>
              <a:tabLst>
                <a:tab pos="174625" algn="l"/>
              </a:tabLst>
            </a:pPr>
            <a:r>
              <a:rPr lang="en-US" sz="1200">
                <a:latin typeface="Tahoma" pitchFamily="34" charset="0"/>
                <a:cs typeface="Tahoma" pitchFamily="34" charset="0"/>
              </a:rPr>
              <a:t> </a:t>
            </a:r>
          </a:p>
          <a:p>
            <a:pPr marL="174625" indent="-87313">
              <a:spcAft>
                <a:spcPts val="1400"/>
              </a:spcAft>
              <a:buFont typeface="Arial" pitchFamily="34" charset="0"/>
              <a:buChar char="•"/>
              <a:tabLst>
                <a:tab pos="174625" algn="l"/>
              </a:tabLst>
            </a:pPr>
            <a:r>
              <a:rPr lang="en-US" sz="1200" b="1">
                <a:latin typeface="Tahoma" pitchFamily="34" charset="0"/>
                <a:cs typeface="Tahoma" pitchFamily="34" charset="0"/>
              </a:rPr>
              <a:t> </a:t>
            </a:r>
            <a:r>
              <a:rPr lang="en-US" sz="1200">
                <a:latin typeface="Tahoma" pitchFamily="34" charset="0"/>
                <a:cs typeface="Tahoma" pitchFamily="34" charset="0"/>
              </a:rPr>
              <a:t> </a:t>
            </a:r>
            <a:r>
              <a:rPr lang="en-US" sz="1200" b="1">
                <a:latin typeface="Tahoma" pitchFamily="34" charset="0"/>
                <a:cs typeface="Tahoma" pitchFamily="34" charset="0"/>
              </a:rPr>
              <a:t>90% </a:t>
            </a:r>
            <a:r>
              <a:rPr lang="en-US" sz="1200">
                <a:latin typeface="Tahoma" pitchFamily="34" charset="0"/>
                <a:cs typeface="Tahoma" pitchFamily="34" charset="0"/>
              </a:rPr>
              <a:t>of the Bedouin </a:t>
            </a:r>
            <a:r>
              <a:rPr lang="en-US" sz="1200" b="1">
                <a:latin typeface="Tahoma" pitchFamily="34" charset="0"/>
                <a:cs typeface="Tahoma" pitchFamily="34" charset="0"/>
              </a:rPr>
              <a:t>women </a:t>
            </a:r>
            <a:r>
              <a:rPr lang="en-US" sz="1200">
                <a:latin typeface="Tahoma" pitchFamily="34" charset="0"/>
                <a:cs typeface="Tahoma" pitchFamily="34" charset="0"/>
              </a:rPr>
              <a:t>are </a:t>
            </a:r>
            <a:r>
              <a:rPr lang="en-US" sz="1200" b="1">
                <a:latin typeface="Tahoma" pitchFamily="34" charset="0"/>
                <a:cs typeface="Tahoma" pitchFamily="34" charset="0"/>
              </a:rPr>
              <a:t>unemployed</a:t>
            </a:r>
          </a:p>
          <a:p>
            <a:pPr marL="174625" indent="-87313">
              <a:spcAft>
                <a:spcPts val="1400"/>
              </a:spcAft>
              <a:buFont typeface="Arial" pitchFamily="34" charset="0"/>
              <a:buChar char="•"/>
              <a:tabLst>
                <a:tab pos="174625" algn="l"/>
              </a:tabLst>
            </a:pPr>
            <a:r>
              <a:rPr lang="en-US" sz="1200">
                <a:latin typeface="Tahoma" pitchFamily="34" charset="0"/>
                <a:cs typeface="Tahoma" pitchFamily="34" charset="0"/>
              </a:rPr>
              <a:t>Women are </a:t>
            </a:r>
            <a:r>
              <a:rPr lang="en-US" sz="1200" b="1">
                <a:latin typeface="Tahoma" pitchFamily="34" charset="0"/>
                <a:cs typeface="Tahoma" pitchFamily="34" charset="0"/>
              </a:rPr>
              <a:t>confined </a:t>
            </a:r>
            <a:r>
              <a:rPr lang="en-US" sz="1200">
                <a:latin typeface="Tahoma" pitchFamily="34" charset="0"/>
                <a:cs typeface="Tahoma" pitchFamily="34" charset="0"/>
              </a:rPr>
              <a:t>to the domestic and private domain and traditions such as </a:t>
            </a:r>
            <a:r>
              <a:rPr lang="en-US" sz="1200" b="1">
                <a:latin typeface="Tahoma" pitchFamily="34" charset="0"/>
                <a:cs typeface="Tahoma" pitchFamily="34" charset="0"/>
              </a:rPr>
              <a:t>polygamy </a:t>
            </a:r>
            <a:r>
              <a:rPr lang="en-US" sz="1200">
                <a:latin typeface="Tahoma" pitchFamily="34" charset="0"/>
                <a:cs typeface="Tahoma" pitchFamily="34" charset="0"/>
              </a:rPr>
              <a:t>are still common (in 2007, only 18.9% of Bedouin women worked outside the home, compared with 78.9% of Jewish women). </a:t>
            </a:r>
          </a:p>
          <a:p>
            <a:pPr marL="174625" indent="-87313">
              <a:spcAft>
                <a:spcPts val="1400"/>
              </a:spcAft>
              <a:buFont typeface="Arial" pitchFamily="34" charset="0"/>
              <a:buChar char="•"/>
              <a:tabLst>
                <a:tab pos="174625" algn="l"/>
              </a:tabLst>
            </a:pPr>
            <a:r>
              <a:rPr lang="en-US" sz="1200" b="1">
                <a:latin typeface="Tahoma" pitchFamily="34" charset="0"/>
                <a:cs typeface="Tahoma" pitchFamily="34" charset="0"/>
              </a:rPr>
              <a:t>Highest illiteracy rate in Israel </a:t>
            </a:r>
            <a:r>
              <a:rPr lang="en-US" sz="1200">
                <a:latin typeface="Tahoma" pitchFamily="34" charset="0"/>
                <a:cs typeface="Tahoma" pitchFamily="34" charset="0"/>
              </a:rPr>
              <a:t>(</a:t>
            </a:r>
            <a:r>
              <a:rPr lang="en-GB" sz="1200">
                <a:latin typeface="Tahoma" pitchFamily="34" charset="0"/>
                <a:cs typeface="Tahoma" pitchFamily="34" charset="0"/>
              </a:rPr>
              <a:t>between the ages 55-64, the illiteracy rate reaches 35%, and above that age it reaches 68%</a:t>
            </a:r>
            <a:r>
              <a:rPr lang="en-US" sz="1200">
                <a:latin typeface="Tahoma" pitchFamily="34" charset="0"/>
                <a:cs typeface="Tahoma" pitchFamily="34" charset="0"/>
              </a:rPr>
              <a:t>). </a:t>
            </a:r>
          </a:p>
        </p:txBody>
      </p:sp>
      <p:sp>
        <p:nvSpPr>
          <p:cNvPr id="28676" name="TextBox 7"/>
          <p:cNvSpPr txBox="1">
            <a:spLocks noChangeArrowheads="1"/>
          </p:cNvSpPr>
          <p:nvPr/>
        </p:nvSpPr>
        <p:spPr bwMode="auto">
          <a:xfrm>
            <a:off x="320675" y="1600200"/>
            <a:ext cx="4363695" cy="292388"/>
          </a:xfrm>
          <a:prstGeom prst="rect">
            <a:avLst/>
          </a:prstGeom>
          <a:noFill/>
          <a:ln w="9525">
            <a:noFill/>
            <a:miter lim="800000"/>
            <a:headEnd/>
            <a:tailEnd/>
          </a:ln>
        </p:spPr>
        <p:txBody>
          <a:bodyPr wrap="none">
            <a:spAutoFit/>
          </a:bodyPr>
          <a:lstStyle/>
          <a:p>
            <a:r>
              <a:rPr lang="en-US" sz="1300" b="1" u="sng" dirty="0">
                <a:latin typeface="Tahoma" pitchFamily="34" charset="0"/>
                <a:cs typeface="Tahoma" pitchFamily="34" charset="0"/>
              </a:rPr>
              <a:t>General situation of Bedouin Women in </a:t>
            </a:r>
            <a:r>
              <a:rPr lang="en-US" sz="1300" b="1" u="sng" dirty="0" smtClean="0">
                <a:latin typeface="Tahoma" pitchFamily="34" charset="0"/>
                <a:cs typeface="Tahoma" pitchFamily="34" charset="0"/>
              </a:rPr>
              <a:t>the Negev</a:t>
            </a:r>
            <a:endParaRPr lang="en-US" sz="1300" b="1" u="sng" dirty="0">
              <a:latin typeface="Tahoma" pitchFamily="34" charset="0"/>
              <a:cs typeface="Tahoma" pitchFamily="34" charset="0"/>
            </a:endParaRPr>
          </a:p>
        </p:txBody>
      </p:sp>
      <p:pic>
        <p:nvPicPr>
          <p:cNvPr id="11" name="Picture 3" descr="lakiya2"/>
          <p:cNvPicPr>
            <a:picLocks noChangeAspect="1" noChangeArrowheads="1"/>
          </p:cNvPicPr>
          <p:nvPr/>
        </p:nvPicPr>
        <p:blipFill>
          <a:blip r:embed="rId2"/>
          <a:srcRect l="19014" t="26630" r="8099" b="4289"/>
          <a:stretch>
            <a:fillRect/>
          </a:stretch>
        </p:blipFill>
        <p:spPr bwMode="auto">
          <a:xfrm>
            <a:off x="5791200" y="1371600"/>
            <a:ext cx="2743200" cy="2454275"/>
          </a:xfrm>
          <a:prstGeom prst="rect">
            <a:avLst/>
          </a:prstGeom>
          <a:noFill/>
          <a:ln w="9525">
            <a:noFill/>
            <a:miter lim="800000"/>
            <a:headEnd/>
            <a:tailEnd/>
          </a:ln>
          <a:effectLst>
            <a:outerShdw dist="139700" dir="2700000" algn="tl" rotWithShape="0">
              <a:srgbClr val="333333">
                <a:alpha val="64999"/>
              </a:srgbClr>
            </a:outerShdw>
          </a:effectLst>
        </p:spPr>
      </p:pic>
      <p:sp>
        <p:nvSpPr>
          <p:cNvPr id="12" name="TextBox 11"/>
          <p:cNvSpPr txBox="1"/>
          <p:nvPr/>
        </p:nvSpPr>
        <p:spPr>
          <a:xfrm>
            <a:off x="401638" y="1952625"/>
            <a:ext cx="5084762" cy="1798638"/>
          </a:xfrm>
          <a:prstGeom prst="rect">
            <a:avLst/>
          </a:prstGeom>
          <a:noFill/>
        </p:spPr>
        <p:txBody>
          <a:bodyPr>
            <a:spAutoFit/>
          </a:bodyPr>
          <a:lstStyle/>
          <a:p>
            <a:pPr marL="177800" indent="-88900">
              <a:spcAft>
                <a:spcPts val="1400"/>
              </a:spcAft>
              <a:buFont typeface="Arial" pitchFamily="34" charset="0"/>
              <a:buChar char="•"/>
            </a:pPr>
            <a:r>
              <a:rPr lang="en-US" sz="1200" dirty="0">
                <a:latin typeface="Tahoma" pitchFamily="34" charset="0"/>
                <a:cs typeface="Tahoma" pitchFamily="34" charset="0"/>
              </a:rPr>
              <a:t>Only </a:t>
            </a:r>
            <a:r>
              <a:rPr lang="en-US" sz="1200" b="1" dirty="0">
                <a:latin typeface="Tahoma" pitchFamily="34" charset="0"/>
                <a:cs typeface="Tahoma" pitchFamily="34" charset="0"/>
              </a:rPr>
              <a:t>6.3% of </a:t>
            </a:r>
            <a:r>
              <a:rPr lang="en-US" sz="1200" b="1" dirty="0" smtClean="0">
                <a:latin typeface="Tahoma" pitchFamily="34" charset="0"/>
                <a:cs typeface="Tahoma" pitchFamily="34" charset="0"/>
              </a:rPr>
              <a:t>Arab-Bedouin </a:t>
            </a:r>
            <a:r>
              <a:rPr lang="en-US" sz="1200" b="1" dirty="0">
                <a:latin typeface="Tahoma" pitchFamily="34" charset="0"/>
                <a:cs typeface="Tahoma" pitchFamily="34" charset="0"/>
              </a:rPr>
              <a:t>women have an academic degree</a:t>
            </a:r>
            <a:r>
              <a:rPr lang="en-US" sz="1200" b="1" dirty="0">
                <a:solidFill>
                  <a:srgbClr val="FF0000"/>
                </a:solidFill>
                <a:latin typeface="Tahoma" pitchFamily="34" charset="0"/>
                <a:cs typeface="Tahoma" pitchFamily="34" charset="0"/>
              </a:rPr>
              <a:t> </a:t>
            </a:r>
            <a:r>
              <a:rPr lang="en-US" sz="1200" dirty="0">
                <a:solidFill>
                  <a:srgbClr val="000000"/>
                </a:solidFill>
                <a:latin typeface="Tahoma" pitchFamily="34" charset="0"/>
                <a:cs typeface="Tahoma" pitchFamily="34" charset="0"/>
              </a:rPr>
              <a:t>according to the numbers from </a:t>
            </a:r>
            <a:r>
              <a:rPr lang="en-US" sz="1200" dirty="0">
                <a:latin typeface="Tahoma" pitchFamily="34" charset="0"/>
                <a:cs typeface="Tahoma" pitchFamily="34" charset="0"/>
              </a:rPr>
              <a:t>2007. </a:t>
            </a:r>
          </a:p>
          <a:p>
            <a:pPr marL="177800" indent="-88900">
              <a:spcAft>
                <a:spcPts val="1400"/>
              </a:spcAft>
              <a:buFont typeface="Arial" pitchFamily="34" charset="0"/>
              <a:buChar char="•"/>
            </a:pPr>
            <a:r>
              <a:rPr lang="en-US" sz="1200" dirty="0">
                <a:latin typeface="Tahoma" pitchFamily="34" charset="0"/>
                <a:cs typeface="Tahoma" pitchFamily="34" charset="0"/>
              </a:rPr>
              <a:t>Only </a:t>
            </a:r>
            <a:r>
              <a:rPr lang="en-US" sz="1200" b="1" dirty="0">
                <a:latin typeface="Tahoma" pitchFamily="34" charset="0"/>
                <a:cs typeface="Tahoma" pitchFamily="34" charset="0"/>
              </a:rPr>
              <a:t>one woman </a:t>
            </a:r>
            <a:r>
              <a:rPr lang="en-US" sz="1200" dirty="0">
                <a:latin typeface="Tahoma" pitchFamily="34" charset="0"/>
                <a:cs typeface="Tahoma" pitchFamily="34" charset="0"/>
              </a:rPr>
              <a:t>was elected to </a:t>
            </a:r>
            <a:r>
              <a:rPr lang="en-US" sz="1200" b="1" dirty="0">
                <a:latin typeface="Tahoma" pitchFamily="34" charset="0"/>
                <a:cs typeface="Tahoma" pitchFamily="34" charset="0"/>
              </a:rPr>
              <a:t>the Israeli Parliament (Knesset) by an Arab party </a:t>
            </a:r>
            <a:r>
              <a:rPr lang="en-US" sz="1200" dirty="0">
                <a:latin typeface="Tahoma" pitchFamily="34" charset="0"/>
                <a:cs typeface="Tahoma" pitchFamily="34" charset="0"/>
              </a:rPr>
              <a:t>over the last sixty years, since state independence. </a:t>
            </a:r>
          </a:p>
          <a:p>
            <a:pPr marL="177800" indent="-88900">
              <a:spcAft>
                <a:spcPts val="1400"/>
              </a:spcAft>
              <a:buFont typeface="Arial" pitchFamily="34" charset="0"/>
              <a:buChar char="•"/>
            </a:pPr>
            <a:r>
              <a:rPr lang="en-US" sz="1200" dirty="0">
                <a:latin typeface="Tahoma" pitchFamily="34" charset="0"/>
                <a:cs typeface="Tahoma" pitchFamily="34" charset="0"/>
              </a:rPr>
              <a:t>There are </a:t>
            </a:r>
            <a:r>
              <a:rPr lang="en-US" sz="1200" b="1" dirty="0">
                <a:latin typeface="Tahoma" pitchFamily="34" charset="0"/>
                <a:cs typeface="Tahoma" pitchFamily="34" charset="0"/>
              </a:rPr>
              <a:t>no women </a:t>
            </a:r>
            <a:r>
              <a:rPr lang="en-US" sz="1200" dirty="0">
                <a:latin typeface="Tahoma" pitchFamily="34" charset="0"/>
                <a:cs typeface="Tahoma" pitchFamily="34" charset="0"/>
              </a:rPr>
              <a:t>in a position of leadership in the </a:t>
            </a:r>
            <a:r>
              <a:rPr lang="en-US" sz="1200" b="1" dirty="0">
                <a:latin typeface="Tahoma" pitchFamily="34" charset="0"/>
                <a:cs typeface="Tahoma" pitchFamily="34" charset="0"/>
              </a:rPr>
              <a:t>local government</a:t>
            </a:r>
            <a:endParaRPr lang="en-US" sz="1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570038"/>
            <a:ext cx="7696200" cy="304800"/>
          </a:xfrm>
        </p:spPr>
        <p:txBody>
          <a:bodyPr/>
          <a:lstStyle/>
          <a:p>
            <a:r>
              <a:rPr lang="en-US" sz="1400" b="1" u="sng" smtClean="0">
                <a:solidFill>
                  <a:schemeClr val="tx1"/>
                </a:solidFill>
                <a:latin typeface="Tahoma" pitchFamily="34" charset="0"/>
                <a:ea typeface="ＭＳ Ｐゴシック" pitchFamily="-112" charset="-128"/>
                <a:cs typeface="Tahoma" pitchFamily="34" charset="0"/>
              </a:rPr>
              <a:t>Main issues affecting the Bedouin Community and its Women</a:t>
            </a:r>
          </a:p>
        </p:txBody>
      </p:sp>
      <p:sp>
        <p:nvSpPr>
          <p:cNvPr id="30723" name="Content Placeholder 2"/>
          <p:cNvSpPr>
            <a:spLocks noGrp="1"/>
          </p:cNvSpPr>
          <p:nvPr>
            <p:ph idx="1"/>
          </p:nvPr>
        </p:nvSpPr>
        <p:spPr>
          <a:xfrm>
            <a:off x="457200" y="2133600"/>
            <a:ext cx="7315200" cy="3916363"/>
          </a:xfrm>
        </p:spPr>
        <p:txBody>
          <a:bodyPr/>
          <a:lstStyle/>
          <a:p>
            <a:r>
              <a:rPr lang="en-US" sz="1300" smtClean="0">
                <a:latin typeface="Tahoma" pitchFamily="34" charset="0"/>
                <a:ea typeface="ＭＳ Ｐゴシック" pitchFamily="-112" charset="-128"/>
                <a:cs typeface="Tahoma" pitchFamily="34" charset="0"/>
              </a:rPr>
              <a:t>Accelerated modernization and urbanization processes threatens Bedouin’s traditional way of life and livelihood</a:t>
            </a:r>
          </a:p>
          <a:p>
            <a:r>
              <a:rPr lang="en-US" sz="1300" smtClean="0">
                <a:latin typeface="Tahoma" pitchFamily="34" charset="0"/>
                <a:ea typeface="ＭＳ Ｐゴシック" pitchFamily="-112" charset="-128"/>
                <a:cs typeface="Tahoma" pitchFamily="34" charset="0"/>
              </a:rPr>
              <a:t>High Illiteracy Rates</a:t>
            </a:r>
          </a:p>
          <a:p>
            <a:r>
              <a:rPr lang="en-US" sz="1300" smtClean="0">
                <a:latin typeface="Tahoma" pitchFamily="34" charset="0"/>
                <a:ea typeface="ＭＳ Ｐゴシック" pitchFamily="-112" charset="-128"/>
                <a:cs typeface="Tahoma" pitchFamily="34" charset="0"/>
              </a:rPr>
              <a:t>Poor Access to Health Services</a:t>
            </a:r>
          </a:p>
          <a:p>
            <a:r>
              <a:rPr lang="en-US" sz="1300" smtClean="0">
                <a:latin typeface="Tahoma" pitchFamily="34" charset="0"/>
                <a:ea typeface="ＭＳ Ｐゴシック" pitchFamily="-112" charset="-128"/>
                <a:cs typeface="Tahoma" pitchFamily="34" charset="0"/>
              </a:rPr>
              <a:t>Harsh Patriarchal traditions and conservatism</a:t>
            </a:r>
          </a:p>
          <a:p>
            <a:r>
              <a:rPr lang="en-US" sz="1300" smtClean="0">
                <a:latin typeface="Tahoma" pitchFamily="34" charset="0"/>
                <a:ea typeface="ＭＳ Ｐゴシック" pitchFamily="-112" charset="-128"/>
                <a:cs typeface="Tahoma" pitchFamily="34" charset="0"/>
              </a:rPr>
              <a:t>Lack of organized community efforts and Internal Tribal conflicts</a:t>
            </a:r>
          </a:p>
          <a:p>
            <a:r>
              <a:rPr lang="en-US" sz="1300" smtClean="0">
                <a:latin typeface="Tahoma" pitchFamily="34" charset="0"/>
                <a:ea typeface="ＭＳ Ｐゴシック" pitchFamily="-112" charset="-128"/>
                <a:cs typeface="Tahoma" pitchFamily="34" charset="0"/>
              </a:rPr>
              <a:t>Limited economic development </a:t>
            </a:r>
          </a:p>
          <a:p>
            <a:pPr lvl="1"/>
            <a:r>
              <a:rPr lang="en-US" sz="1300" smtClean="0">
                <a:latin typeface="Tahoma" pitchFamily="34" charset="0"/>
                <a:cs typeface="Tahoma" pitchFamily="34" charset="0"/>
              </a:rPr>
              <a:t>Geographically remote</a:t>
            </a:r>
          </a:p>
          <a:p>
            <a:pPr lvl="1"/>
            <a:r>
              <a:rPr lang="en-US" sz="1300" smtClean="0">
                <a:latin typeface="Tahoma" pitchFamily="34" charset="0"/>
                <a:cs typeface="Tahoma" pitchFamily="34" charset="0"/>
              </a:rPr>
              <a:t>Poor transportation</a:t>
            </a:r>
          </a:p>
          <a:p>
            <a:pPr lvl="1"/>
            <a:r>
              <a:rPr lang="en-US" sz="1300" smtClean="0">
                <a:latin typeface="Tahoma" pitchFamily="34" charset="0"/>
                <a:cs typeface="Tahoma" pitchFamily="34" charset="0"/>
              </a:rPr>
              <a:t>Lack of trained human resources</a:t>
            </a:r>
          </a:p>
          <a:p>
            <a:endParaRPr lang="en-US" sz="1300" smtClean="0">
              <a:latin typeface="Tahoma" pitchFamily="34" charset="0"/>
              <a:ea typeface="ＭＳ Ｐゴシック" pitchFamily="-112" charset="-128"/>
              <a:cs typeface="Tahoma" pitchFamily="34" charset="0"/>
            </a:endParaRPr>
          </a:p>
          <a:p>
            <a:pPr lvl="1">
              <a:buFont typeface="Wingdings 2" pitchFamily="18" charset="2"/>
              <a:buNone/>
            </a:pPr>
            <a:endParaRPr lang="en-US" sz="1300" smtClean="0">
              <a:latin typeface="Tahoma" pitchFamily="34" charset="0"/>
              <a:cs typeface="Tahoma" pitchFamily="34" charset="0"/>
            </a:endParaRPr>
          </a:p>
          <a:p>
            <a:pPr lvl="1"/>
            <a:endParaRPr lang="en-US" sz="1300" smtClean="0">
              <a:latin typeface="Tahoma" pitchFamily="34" charset="0"/>
              <a:cs typeface="Tahoma" pitchFamily="34" charset="0"/>
            </a:endParaRPr>
          </a:p>
          <a:p>
            <a:endParaRPr lang="en-US" sz="1300" smtClean="0">
              <a:latin typeface="Tahoma" pitchFamily="34" charset="0"/>
              <a:ea typeface="ＭＳ Ｐゴシック" pitchFamily="-112" charset="-128"/>
              <a:cs typeface="Tahoma" pitchFamily="34" charset="0"/>
            </a:endParaRPr>
          </a:p>
        </p:txBody>
      </p:sp>
      <p:sp>
        <p:nvSpPr>
          <p:cNvPr id="30724" name="Title 1"/>
          <p:cNvSpPr txBox="1">
            <a:spLocks/>
          </p:cNvSpPr>
          <p:nvPr/>
        </p:nvSpPr>
        <p:spPr bwMode="auto">
          <a:xfrm>
            <a:off x="457200" y="495300"/>
            <a:ext cx="8229600" cy="800100"/>
          </a:xfrm>
          <a:prstGeom prst="rect">
            <a:avLst/>
          </a:prstGeom>
          <a:noFill/>
          <a:ln w="9525">
            <a:noFill/>
            <a:miter lim="800000"/>
            <a:headEnd/>
            <a:tailEnd/>
          </a:ln>
        </p:spPr>
        <p:txBody>
          <a:bodyPr anchor="b"/>
          <a:lstStyle/>
          <a:p>
            <a:pPr defTabSz="914400"/>
            <a:r>
              <a:rPr lang="en-US" sz="2200">
                <a:solidFill>
                  <a:srgbClr val="000090"/>
                </a:solidFill>
                <a:latin typeface="Tahoma" pitchFamily="34" charset="0"/>
                <a:cs typeface="Tahoma" pitchFamily="34" charset="0"/>
              </a:rPr>
              <a:t>The accelerated modernization and urbanization process threatens Bedouin’s traditional way of life and livelihood, and causes a continuous marginalization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2209800"/>
            <a:ext cx="8077200" cy="4343400"/>
          </a:xfrm>
        </p:spPr>
        <p:txBody>
          <a:bodyPr/>
          <a:lstStyle/>
          <a:p>
            <a:r>
              <a:rPr lang="en-US" sz="1400" smtClean="0">
                <a:latin typeface="Tahoma" pitchFamily="34" charset="0"/>
                <a:ea typeface="ＭＳ Ｐゴシック" pitchFamily="-112" charset="-128"/>
                <a:cs typeface="Tahoma" pitchFamily="34" charset="0"/>
              </a:rPr>
              <a:t>Increase access to Health Services with a focus on women </a:t>
            </a:r>
          </a:p>
          <a:p>
            <a:r>
              <a:rPr lang="en-US" sz="1400" smtClean="0">
                <a:latin typeface="Tahoma" pitchFamily="34" charset="0"/>
                <a:ea typeface="ＭＳ Ｐゴシック" pitchFamily="-112" charset="-128"/>
                <a:cs typeface="Tahoma" pitchFamily="34" charset="0"/>
              </a:rPr>
              <a:t>Provision of sustainable of basic infrastructural services such as electricity and water supply to health services.</a:t>
            </a:r>
          </a:p>
          <a:p>
            <a:r>
              <a:rPr lang="en-US" sz="1400" smtClean="0">
                <a:latin typeface="Tahoma" pitchFamily="34" charset="0"/>
                <a:ea typeface="ＭＳ Ｐゴシック" pitchFamily="-112" charset="-128"/>
                <a:cs typeface="Tahoma" pitchFamily="34" charset="0"/>
              </a:rPr>
              <a:t>Increase logistical access to health services by constructing roads</a:t>
            </a:r>
          </a:p>
          <a:p>
            <a:r>
              <a:rPr lang="en-US" sz="1400" smtClean="0">
                <a:latin typeface="Tahoma" pitchFamily="34" charset="0"/>
                <a:ea typeface="ＭＳ Ｐゴシック" pitchFamily="-112" charset="-128"/>
                <a:cs typeface="Tahoma" pitchFamily="34" charset="0"/>
              </a:rPr>
              <a:t>Support grassroots NGOs in joint efforts to combat illiteracy</a:t>
            </a:r>
          </a:p>
          <a:p>
            <a:r>
              <a:rPr lang="en-US" sz="1400" smtClean="0">
                <a:latin typeface="Tahoma" pitchFamily="34" charset="0"/>
                <a:ea typeface="ＭＳ Ｐゴシック" pitchFamily="-112" charset="-128"/>
                <a:cs typeface="Tahoma" pitchFamily="34" charset="0"/>
              </a:rPr>
              <a:t>Increase access to early childhood education for young boys and girls in villages </a:t>
            </a:r>
          </a:p>
          <a:p>
            <a:r>
              <a:rPr lang="en-US" sz="1400" smtClean="0">
                <a:latin typeface="Tahoma" pitchFamily="34" charset="0"/>
                <a:ea typeface="ＭＳ Ｐゴシック" pitchFamily="-112" charset="-128"/>
                <a:cs typeface="Tahoma" pitchFamily="34" charset="0"/>
              </a:rPr>
              <a:t>Increase access to high school education by adding high school classrooms at the elementary schools in villages or build high schools in the villages.</a:t>
            </a:r>
          </a:p>
          <a:p>
            <a:r>
              <a:rPr lang="en-US" sz="1400" smtClean="0">
                <a:latin typeface="Tahoma" pitchFamily="34" charset="0"/>
                <a:ea typeface="ＭＳ Ｐゴシック" pitchFamily="-112" charset="-128"/>
                <a:cs typeface="Tahoma" pitchFamily="34" charset="0"/>
              </a:rPr>
              <a:t>Provide vocational training targeting women 40+ years. Women have demanded training in areas of work including  hairdressing, general and bridal clothing design.</a:t>
            </a:r>
          </a:p>
          <a:p>
            <a:r>
              <a:rPr lang="en-US" sz="1400" smtClean="0">
                <a:latin typeface="Tahoma" pitchFamily="34" charset="0"/>
                <a:ea typeface="ＭＳ Ｐゴシック" pitchFamily="-112" charset="-128"/>
                <a:cs typeface="Tahoma" pitchFamily="34" charset="0"/>
              </a:rPr>
              <a:t>Support organizations engaged in enhancing opportunities for the preservation of its cultural heritage and traditional crafts such as weaving and spinning. </a:t>
            </a:r>
          </a:p>
          <a:p>
            <a:endParaRPr lang="en-US" sz="1400" smtClean="0">
              <a:latin typeface="Tahoma" pitchFamily="34" charset="0"/>
              <a:ea typeface="ＭＳ Ｐゴシック" pitchFamily="-112" charset="-128"/>
              <a:cs typeface="Tahoma" pitchFamily="34" charset="0"/>
            </a:endParaRPr>
          </a:p>
        </p:txBody>
      </p:sp>
      <p:sp>
        <p:nvSpPr>
          <p:cNvPr id="31747" name="Title 1"/>
          <p:cNvSpPr txBox="1">
            <a:spLocks/>
          </p:cNvSpPr>
          <p:nvPr/>
        </p:nvSpPr>
        <p:spPr bwMode="auto">
          <a:xfrm>
            <a:off x="457200" y="381000"/>
            <a:ext cx="8229600" cy="800100"/>
          </a:xfrm>
          <a:prstGeom prst="rect">
            <a:avLst/>
          </a:prstGeom>
          <a:noFill/>
          <a:ln w="9525">
            <a:noFill/>
            <a:miter lim="800000"/>
            <a:headEnd/>
            <a:tailEnd/>
          </a:ln>
        </p:spPr>
        <p:txBody>
          <a:bodyPr anchor="b"/>
          <a:lstStyle/>
          <a:p>
            <a:pPr defTabSz="914400"/>
            <a:r>
              <a:rPr lang="en-US" sz="2200">
                <a:solidFill>
                  <a:srgbClr val="000090"/>
                </a:solidFill>
                <a:latin typeface="Tahoma" pitchFamily="34" charset="0"/>
                <a:cs typeface="Tahoma" pitchFamily="34" charset="0"/>
              </a:rPr>
              <a:t>There are several strategies that could be implemented on a government level to improve the situation</a:t>
            </a:r>
          </a:p>
        </p:txBody>
      </p:sp>
      <p:sp>
        <p:nvSpPr>
          <p:cNvPr id="31748" name="Title 1"/>
          <p:cNvSpPr>
            <a:spLocks noGrp="1"/>
          </p:cNvSpPr>
          <p:nvPr>
            <p:ph type="title"/>
          </p:nvPr>
        </p:nvSpPr>
        <p:spPr>
          <a:xfrm>
            <a:off x="457200" y="1570038"/>
            <a:ext cx="7696200" cy="304800"/>
          </a:xfrm>
        </p:spPr>
        <p:txBody>
          <a:bodyPr/>
          <a:lstStyle/>
          <a:p>
            <a:r>
              <a:rPr lang="en-US" sz="1400" b="1" u="sng" smtClean="0">
                <a:solidFill>
                  <a:schemeClr val="tx1"/>
                </a:solidFill>
                <a:latin typeface="Tahoma" pitchFamily="34" charset="0"/>
                <a:ea typeface="ＭＳ Ｐゴシック" pitchFamily="-112" charset="-128"/>
                <a:cs typeface="Tahoma" pitchFamily="34" charset="0"/>
              </a:rPr>
              <a:t>Major Recommendations – Government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914400" y="3497263"/>
            <a:ext cx="7162800" cy="3284537"/>
          </a:xfrm>
          <a:ln>
            <a:solidFill>
              <a:schemeClr val="accent6">
                <a:lumMod val="75000"/>
              </a:schemeClr>
            </a:solidFill>
          </a:ln>
        </p:spPr>
        <p:txBody>
          <a:bodyPr>
            <a:noAutofit/>
          </a:bodyPr>
          <a:lstStyle/>
          <a:p>
            <a:r>
              <a:rPr lang="en-US" sz="1600" smtClean="0">
                <a:ea typeface="ＭＳ Ｐゴシック" pitchFamily="-112" charset="-128"/>
              </a:rPr>
              <a:t>Improve women’s </a:t>
            </a:r>
            <a:r>
              <a:rPr lang="en-US" sz="1600" b="1" smtClean="0">
                <a:ea typeface="ＭＳ Ｐゴシック" pitchFamily="-112" charset="-128"/>
              </a:rPr>
              <a:t>employment</a:t>
            </a:r>
            <a:r>
              <a:rPr lang="en-US" sz="1600" smtClean="0">
                <a:ea typeface="ＭＳ Ｐゴシック" pitchFamily="-112" charset="-128"/>
              </a:rPr>
              <a:t> opportunities and economic development</a:t>
            </a:r>
          </a:p>
          <a:p>
            <a:r>
              <a:rPr lang="en-US" sz="1600" smtClean="0">
                <a:ea typeface="ＭＳ Ｐゴシック" pitchFamily="-112" charset="-128"/>
              </a:rPr>
              <a:t> Overcome the various types of </a:t>
            </a:r>
            <a:r>
              <a:rPr lang="en-US" sz="1600" b="1" smtClean="0">
                <a:ea typeface="ＭＳ Ｐゴシック" pitchFamily="-112" charset="-128"/>
              </a:rPr>
              <a:t>illiteracy</a:t>
            </a:r>
            <a:r>
              <a:rPr lang="en-US" sz="1600" smtClean="0">
                <a:ea typeface="ＭＳ Ｐゴシック" pitchFamily="-112" charset="-128"/>
              </a:rPr>
              <a:t>, ensuring access to continuing education for adult women</a:t>
            </a:r>
          </a:p>
          <a:p>
            <a:r>
              <a:rPr lang="en-US" sz="1600" smtClean="0">
                <a:ea typeface="ＭＳ Ｐゴシック" pitchFamily="-112" charset="-128"/>
              </a:rPr>
              <a:t> Increase woman's </a:t>
            </a:r>
            <a:r>
              <a:rPr lang="en-US" sz="1600" b="1" smtClean="0">
                <a:ea typeface="ＭＳ Ｐゴシック" pitchFamily="-112" charset="-128"/>
              </a:rPr>
              <a:t>visibility</a:t>
            </a:r>
            <a:r>
              <a:rPr lang="en-US" sz="1600" smtClean="0">
                <a:ea typeface="ＭＳ Ｐゴシック" pitchFamily="-112" charset="-128"/>
              </a:rPr>
              <a:t>, </a:t>
            </a:r>
            <a:r>
              <a:rPr lang="en-US" sz="1600" b="1" smtClean="0">
                <a:ea typeface="ＭＳ Ｐゴシック" pitchFamily="-112" charset="-128"/>
              </a:rPr>
              <a:t>equality</a:t>
            </a:r>
            <a:r>
              <a:rPr lang="en-US" sz="1600" smtClean="0">
                <a:ea typeface="ＭＳ Ｐゴシック" pitchFamily="-112" charset="-128"/>
              </a:rPr>
              <a:t> and </a:t>
            </a:r>
            <a:r>
              <a:rPr lang="en-US" sz="1600" b="1" smtClean="0">
                <a:ea typeface="ＭＳ Ｐゴシック" pitchFamily="-112" charset="-128"/>
              </a:rPr>
              <a:t>participation</a:t>
            </a:r>
            <a:r>
              <a:rPr lang="en-US" sz="1600" smtClean="0">
                <a:ea typeface="ＭＳ Ｐゴシック" pitchFamily="-112" charset="-128"/>
              </a:rPr>
              <a:t> in all aspects of community life, while improving their self confidence and leadership skills</a:t>
            </a:r>
          </a:p>
          <a:p>
            <a:r>
              <a:rPr lang="en-US" sz="1600" smtClean="0">
                <a:ea typeface="ＭＳ Ｐゴシック" pitchFamily="-112" charset="-128"/>
              </a:rPr>
              <a:t> Represent Bedouin women in different national and international scenarios, while enhancing their capacity to </a:t>
            </a:r>
            <a:r>
              <a:rPr lang="en-US" sz="1600" b="1" smtClean="0">
                <a:ea typeface="ＭＳ Ｐゴシック" pitchFamily="-112" charset="-128"/>
              </a:rPr>
              <a:t>advocate</a:t>
            </a:r>
            <a:r>
              <a:rPr lang="en-US" sz="1600" smtClean="0">
                <a:ea typeface="ＭＳ Ｐゴシック" pitchFamily="-112" charset="-128"/>
              </a:rPr>
              <a:t> for their </a:t>
            </a:r>
            <a:r>
              <a:rPr lang="en-US" sz="1600" b="1" smtClean="0">
                <a:ea typeface="ＭＳ Ｐゴシック" pitchFamily="-112" charset="-128"/>
              </a:rPr>
              <a:t>rights</a:t>
            </a:r>
            <a:endParaRPr lang="en-US" sz="1600" smtClean="0">
              <a:ea typeface="ＭＳ Ｐゴシック" pitchFamily="-112" charset="-128"/>
            </a:endParaRPr>
          </a:p>
          <a:p>
            <a:pPr eaLnBrk="1" hangingPunct="1">
              <a:buClr>
                <a:srgbClr val="C19859"/>
              </a:buClr>
              <a:buFont typeface="Wingdings" pitchFamily="2" charset="2"/>
              <a:buChar char="§"/>
            </a:pPr>
            <a:endParaRPr lang="en-US" sz="1600" smtClean="0">
              <a:latin typeface="Tahoma" pitchFamily="34" charset="0"/>
              <a:ea typeface="ＭＳ Ｐゴシック" pitchFamily="-112" charset="-128"/>
              <a:cs typeface="Tahoma" pitchFamily="34" charset="0"/>
            </a:endParaRPr>
          </a:p>
        </p:txBody>
      </p:sp>
      <p:sp>
        <p:nvSpPr>
          <p:cNvPr id="8" name="AutoShape 47"/>
          <p:cNvSpPr>
            <a:spLocks noChangeArrowheads="1"/>
          </p:cNvSpPr>
          <p:nvPr/>
        </p:nvSpPr>
        <p:spPr bwMode="auto">
          <a:xfrm rot="10800000">
            <a:off x="1447800" y="2516188"/>
            <a:ext cx="6172200" cy="752475"/>
          </a:xfrm>
          <a:prstGeom prst="triangle">
            <a:avLst>
              <a:gd name="adj" fmla="val 50870"/>
            </a:avLst>
          </a:prstGeom>
          <a:gradFill rotWithShape="1">
            <a:gsLst>
              <a:gs pos="0">
                <a:schemeClr val="folHlink"/>
              </a:gs>
              <a:gs pos="100000">
                <a:schemeClr val="folHlink">
                  <a:gamma/>
                  <a:tint val="0"/>
                  <a:invGamma/>
                </a:schemeClr>
              </a:gs>
            </a:gsLst>
            <a:lin ang="5400000" scaled="1"/>
          </a:gradFill>
          <a:ln w="9525">
            <a:noFill/>
            <a:miter lim="800000"/>
            <a:headEnd/>
            <a:tailEnd/>
          </a:ln>
          <a:effectLst/>
        </p:spPr>
        <p:txBody>
          <a:bodyPr wrap="none" anchor="ctr"/>
          <a:lstStyle/>
          <a:p>
            <a:endParaRPr lang="he-IL">
              <a:latin typeface="Tahoma" pitchFamily="34" charset="0"/>
              <a:ea typeface="ＭＳ Ｐゴシック" pitchFamily="-112" charset="-128"/>
            </a:endParaRPr>
          </a:p>
        </p:txBody>
      </p:sp>
      <p:sp>
        <p:nvSpPr>
          <p:cNvPr id="33796" name="Rectangle 30"/>
          <p:cNvSpPr>
            <a:spLocks noChangeArrowheads="1"/>
          </p:cNvSpPr>
          <p:nvPr/>
        </p:nvSpPr>
        <p:spPr bwMode="auto">
          <a:xfrm>
            <a:off x="2805113" y="2516188"/>
            <a:ext cx="3181350" cy="647700"/>
          </a:xfrm>
          <a:prstGeom prst="rect">
            <a:avLst/>
          </a:prstGeom>
          <a:noFill/>
          <a:ln w="9525">
            <a:noFill/>
            <a:miter lim="800000"/>
            <a:headEnd/>
            <a:tailEnd/>
          </a:ln>
        </p:spPr>
        <p:txBody>
          <a:bodyPr>
            <a:spAutoFit/>
          </a:bodyPr>
          <a:lstStyle/>
          <a:p>
            <a:pPr algn="ctr"/>
            <a:r>
              <a:rPr lang="es-ES">
                <a:latin typeface="Tahoma" pitchFamily="34" charset="0"/>
                <a:cs typeface="Tahoma" pitchFamily="34" charset="0"/>
              </a:rPr>
              <a:t>Women Empowerment &amp; Representation</a:t>
            </a:r>
            <a:endParaRPr lang="en-US">
              <a:latin typeface="Tahoma" pitchFamily="34" charset="0"/>
              <a:cs typeface="Tahoma" pitchFamily="34" charset="0"/>
            </a:endParaRPr>
          </a:p>
        </p:txBody>
      </p:sp>
      <p:sp>
        <p:nvSpPr>
          <p:cNvPr id="33797" name="Rectangle 9"/>
          <p:cNvSpPr>
            <a:spLocks noChangeArrowheads="1"/>
          </p:cNvSpPr>
          <p:nvPr/>
        </p:nvSpPr>
        <p:spPr bwMode="auto">
          <a:xfrm>
            <a:off x="228600" y="260350"/>
            <a:ext cx="8674100" cy="1108075"/>
          </a:xfrm>
          <a:prstGeom prst="rect">
            <a:avLst/>
          </a:prstGeom>
          <a:noFill/>
          <a:ln w="9525">
            <a:noFill/>
            <a:miter lim="800000"/>
            <a:headEnd/>
            <a:tailEnd/>
          </a:ln>
        </p:spPr>
        <p:txBody>
          <a:bodyPr>
            <a:spAutoFit/>
          </a:bodyPr>
          <a:lstStyle/>
          <a:p>
            <a:r>
              <a:rPr lang="en-US" sz="2200" dirty="0" err="1">
                <a:solidFill>
                  <a:srgbClr val="000090"/>
                </a:solidFill>
                <a:latin typeface="Tahoma" pitchFamily="34" charset="0"/>
                <a:cs typeface="Tahoma" pitchFamily="34" charset="0"/>
              </a:rPr>
              <a:t>Sidreh</a:t>
            </a:r>
            <a:r>
              <a:rPr lang="en-US" sz="2200" dirty="0">
                <a:solidFill>
                  <a:srgbClr val="000090"/>
                </a:solidFill>
                <a:latin typeface="Tahoma" pitchFamily="34" charset="0"/>
                <a:cs typeface="Tahoma" pitchFamily="34" charset="0"/>
              </a:rPr>
              <a:t> is a nonprofit organization established in 1998 to empower, represent and improve the socio-economic situation of Bedouin women in </a:t>
            </a:r>
            <a:r>
              <a:rPr lang="en-US" sz="2200" dirty="0" smtClean="0">
                <a:solidFill>
                  <a:srgbClr val="000090"/>
                </a:solidFill>
                <a:latin typeface="Tahoma" pitchFamily="34" charset="0"/>
                <a:cs typeface="Tahoma" pitchFamily="34" charset="0"/>
              </a:rPr>
              <a:t>Negev</a:t>
            </a:r>
            <a:endParaRPr lang="en-US" sz="2200" dirty="0">
              <a:solidFill>
                <a:srgbClr val="000090"/>
              </a:solidFill>
              <a:latin typeface="Tahoma" pitchFamily="34" charset="0"/>
              <a:cs typeface="Tahoma" pitchFamily="34" charset="0"/>
            </a:endParaRPr>
          </a:p>
        </p:txBody>
      </p:sp>
      <p:pic>
        <p:nvPicPr>
          <p:cNvPr id="33798" name="Picture 2" descr="תמונה1"/>
          <p:cNvPicPr>
            <a:picLocks noChangeAspect="1" noChangeArrowheads="1"/>
          </p:cNvPicPr>
          <p:nvPr/>
        </p:nvPicPr>
        <p:blipFill>
          <a:blip r:embed="rId2"/>
          <a:srcRect/>
          <a:stretch>
            <a:fillRect/>
          </a:stretch>
        </p:blipFill>
        <p:spPr bwMode="auto">
          <a:xfrm>
            <a:off x="3886200" y="1563688"/>
            <a:ext cx="1346200" cy="950912"/>
          </a:xfrm>
          <a:prstGeom prst="rect">
            <a:avLst/>
          </a:prstGeom>
          <a:noFill/>
          <a:ln w="9525">
            <a:noFill/>
            <a:miter lim="800000"/>
            <a:headEnd/>
            <a:tailEnd/>
          </a:ln>
        </p:spPr>
      </p:pic>
      <p:sp>
        <p:nvSpPr>
          <p:cNvPr id="33799" name="TextBox 11"/>
          <p:cNvSpPr txBox="1">
            <a:spLocks noChangeArrowheads="1"/>
          </p:cNvSpPr>
          <p:nvPr/>
        </p:nvSpPr>
        <p:spPr bwMode="auto">
          <a:xfrm>
            <a:off x="914400" y="2971800"/>
            <a:ext cx="790575" cy="354013"/>
          </a:xfrm>
          <a:prstGeom prst="rect">
            <a:avLst/>
          </a:prstGeom>
          <a:noFill/>
          <a:ln w="9525">
            <a:noFill/>
            <a:miter lim="800000"/>
            <a:headEnd/>
            <a:tailEnd/>
          </a:ln>
        </p:spPr>
        <p:txBody>
          <a:bodyPr wrap="none">
            <a:spAutoFit/>
          </a:bodyPr>
          <a:lstStyle/>
          <a:p>
            <a:r>
              <a:rPr lang="en-US" sz="1700" b="1" u="sng">
                <a:latin typeface="Tahoma" pitchFamily="34" charset="0"/>
                <a:cs typeface="Tahoma" pitchFamily="34" charset="0"/>
              </a:rPr>
              <a:t>Goals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609600" y="1814414"/>
            <a:ext cx="2438400" cy="1766985"/>
          </a:xfrm>
          <a:prstGeom prst="homePlate">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en-US" sz="2400" b="1">
                <a:solidFill>
                  <a:srgbClr val="FFFFFF"/>
                </a:solidFill>
                <a:latin typeface="Tahoma" pitchFamily="34" charset="0"/>
                <a:cs typeface="Tahoma" pitchFamily="34" charset="0"/>
              </a:rPr>
              <a:t>Mission</a:t>
            </a:r>
          </a:p>
        </p:txBody>
      </p:sp>
      <p:sp>
        <p:nvSpPr>
          <p:cNvPr id="3" name="Pentagon 2"/>
          <p:cNvSpPr/>
          <p:nvPr/>
        </p:nvSpPr>
        <p:spPr>
          <a:xfrm>
            <a:off x="609600" y="4329014"/>
            <a:ext cx="2438400" cy="1766985"/>
          </a:xfrm>
          <a:prstGeom prst="homePlate">
            <a:avLst/>
          </a:prstGeom>
        </p:spPr>
        <p:style>
          <a:lnRef idx="1">
            <a:schemeClr val="accent4"/>
          </a:lnRef>
          <a:fillRef idx="3">
            <a:schemeClr val="accent4"/>
          </a:fillRef>
          <a:effectRef idx="2">
            <a:schemeClr val="accent4"/>
          </a:effectRef>
          <a:fontRef idx="minor">
            <a:schemeClr val="lt1"/>
          </a:fontRef>
        </p:style>
        <p:txBody>
          <a:bodyPr anchor="ctr"/>
          <a:lstStyle/>
          <a:p>
            <a:pPr algn="ctr"/>
            <a:r>
              <a:rPr lang="en-US" sz="2400" b="1">
                <a:solidFill>
                  <a:srgbClr val="FFFFFF"/>
                </a:solidFill>
                <a:latin typeface="Tahoma" pitchFamily="34" charset="0"/>
                <a:cs typeface="Tahoma" pitchFamily="34" charset="0"/>
              </a:rPr>
              <a:t>Vision</a:t>
            </a:r>
          </a:p>
        </p:txBody>
      </p:sp>
      <p:sp>
        <p:nvSpPr>
          <p:cNvPr id="5" name="TextBox 4"/>
          <p:cNvSpPr txBox="1">
            <a:spLocks noChangeArrowheads="1"/>
          </p:cNvSpPr>
          <p:nvPr/>
        </p:nvSpPr>
        <p:spPr bwMode="auto">
          <a:xfrm>
            <a:off x="3200400" y="4187825"/>
            <a:ext cx="4953000" cy="1908175"/>
          </a:xfrm>
          <a:prstGeom prst="rect">
            <a:avLst/>
          </a:prstGeom>
          <a:solidFill>
            <a:schemeClr val="bg1"/>
          </a:solidFill>
          <a:ln w="9525">
            <a:solidFill>
              <a:srgbClr val="BFBFBF"/>
            </a:solidFill>
            <a:round/>
            <a:headEnd/>
            <a:tailEnd/>
          </a:ln>
          <a:effectLst>
            <a:outerShdw blurRad="63500" dist="38100" dir="2700000" algn="tl" rotWithShape="0">
              <a:srgbClr val="000000">
                <a:alpha val="39998"/>
              </a:srgbClr>
            </a:outerShdw>
          </a:effectLst>
        </p:spPr>
        <p:txBody>
          <a:bodyPr anchor="ctr"/>
          <a:lstStyle/>
          <a:p>
            <a:r>
              <a:rPr lang="en-GB" sz="1700">
                <a:latin typeface="Tahoma" pitchFamily="34" charset="0"/>
                <a:cs typeface="Tahoma" pitchFamily="34" charset="0"/>
              </a:rPr>
              <a:t> </a:t>
            </a:r>
            <a:endParaRPr lang="en-US" sz="1700">
              <a:latin typeface="Tahoma" pitchFamily="34" charset="0"/>
              <a:cs typeface="Tahoma" pitchFamily="34" charset="0"/>
            </a:endParaRPr>
          </a:p>
          <a:p>
            <a:r>
              <a:rPr lang="en-GB" sz="1700">
                <a:latin typeface="Tahoma" pitchFamily="34" charset="0"/>
                <a:cs typeface="Tahoma" pitchFamily="34" charset="0"/>
              </a:rPr>
              <a:t>Arab women in the Negev will have full ownership over themselves and their decisions. They will fully benefit from their rights, while enjoying safety and stability. They will be active members in their society, always proud of their cultural heritage</a:t>
            </a:r>
            <a:endParaRPr lang="en-US" sz="1700">
              <a:latin typeface="Tahoma" pitchFamily="34" charset="0"/>
              <a:cs typeface="Tahoma" pitchFamily="34" charset="0"/>
            </a:endParaRPr>
          </a:p>
          <a:p>
            <a:endParaRPr lang="en-US" sz="1700">
              <a:latin typeface="Tahoma" pitchFamily="34" charset="0"/>
              <a:cs typeface="Tahoma" pitchFamily="34" charset="0"/>
            </a:endParaRPr>
          </a:p>
        </p:txBody>
      </p:sp>
      <p:sp>
        <p:nvSpPr>
          <p:cNvPr id="6" name="7 Rectángulo"/>
          <p:cNvSpPr>
            <a:spLocks noChangeArrowheads="1"/>
          </p:cNvSpPr>
          <p:nvPr/>
        </p:nvSpPr>
        <p:spPr bwMode="auto">
          <a:xfrm>
            <a:off x="3200400" y="1652588"/>
            <a:ext cx="4953000" cy="1928812"/>
          </a:xfrm>
          <a:prstGeom prst="rect">
            <a:avLst/>
          </a:prstGeom>
          <a:solidFill>
            <a:schemeClr val="bg1"/>
          </a:solidFill>
          <a:ln w="9525">
            <a:solidFill>
              <a:srgbClr val="BFBFBF"/>
            </a:solidFill>
            <a:round/>
            <a:headEnd/>
            <a:tailEnd/>
          </a:ln>
          <a:effectLst>
            <a:outerShdw blurRad="63500" dist="38100" dir="2700000" algn="tl" rotWithShape="0">
              <a:srgbClr val="000000">
                <a:alpha val="39998"/>
              </a:srgbClr>
            </a:outerShdw>
          </a:effectLst>
        </p:spPr>
        <p:txBody>
          <a:bodyPr anchor="ctr"/>
          <a:lstStyle/>
          <a:p>
            <a:r>
              <a:rPr lang="en-GB" sz="1700">
                <a:latin typeface="Tahoma" pitchFamily="34" charset="0"/>
                <a:cs typeface="Tahoma" pitchFamily="34" charset="0"/>
              </a:rPr>
              <a:t>Support the Arab women in the Negev in their pursuit of the full realization of themselves and of their rights, as well as of those of their own community</a:t>
            </a:r>
            <a:endParaRPr lang="en-US" sz="1700">
              <a:latin typeface="Tahoma" pitchFamily="34" charset="0"/>
              <a:cs typeface="Tahoma" pitchFamily="34" charset="0"/>
            </a:endParaRPr>
          </a:p>
          <a:p>
            <a:endParaRPr lang="en-US" sz="1700">
              <a:latin typeface="Tahoma" pitchFamily="34" charset="0"/>
              <a:cs typeface="Tahoma" pitchFamily="34" charset="0"/>
            </a:endParaRPr>
          </a:p>
        </p:txBody>
      </p:sp>
      <p:sp>
        <p:nvSpPr>
          <p:cNvPr id="34826" name="Rectangle 6"/>
          <p:cNvSpPr>
            <a:spLocks noChangeArrowheads="1"/>
          </p:cNvSpPr>
          <p:nvPr/>
        </p:nvSpPr>
        <p:spPr bwMode="auto">
          <a:xfrm>
            <a:off x="381000" y="171450"/>
            <a:ext cx="8001000" cy="769938"/>
          </a:xfrm>
          <a:prstGeom prst="rect">
            <a:avLst/>
          </a:prstGeom>
          <a:noFill/>
          <a:ln w="9525">
            <a:noFill/>
            <a:miter lim="800000"/>
            <a:headEnd/>
            <a:tailEnd/>
          </a:ln>
        </p:spPr>
        <p:txBody>
          <a:bodyPr>
            <a:spAutoFit/>
          </a:bodyPr>
          <a:lstStyle/>
          <a:p>
            <a:r>
              <a:rPr lang="en-US" sz="2200">
                <a:solidFill>
                  <a:srgbClr val="000090"/>
                </a:solidFill>
                <a:latin typeface="Tahoma" pitchFamily="34" charset="0"/>
                <a:cs typeface="Tahoma" pitchFamily="34" charset="0"/>
              </a:rPr>
              <a:t>Sidreh seeks to enable Bedouin women to become independent and active members of their community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066800" y="1828800"/>
          <a:ext cx="690245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eft-Right-Up Arrow 7"/>
          <p:cNvSpPr/>
          <p:nvPr/>
        </p:nvSpPr>
        <p:spPr>
          <a:xfrm>
            <a:off x="1752600" y="5638800"/>
            <a:ext cx="5562600" cy="838200"/>
          </a:xfrm>
          <a:prstGeom prst="leftRightUpArrow">
            <a:avLst>
              <a:gd name="adj1" fmla="val 28030"/>
              <a:gd name="adj2" fmla="val 32576"/>
              <a:gd name="adj3" fmla="val 17424"/>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en-US" sz="1400" b="1">
                <a:solidFill>
                  <a:srgbClr val="FFFFFF"/>
                </a:solidFill>
                <a:latin typeface="Tahoma" pitchFamily="34" charset="0"/>
                <a:cs typeface="Tahoma" pitchFamily="34" charset="0"/>
              </a:rPr>
              <a:t>Advocacy and Awarness Strategies</a:t>
            </a:r>
          </a:p>
        </p:txBody>
      </p:sp>
      <p:sp>
        <p:nvSpPr>
          <p:cNvPr id="35846" name="Rectangle 8"/>
          <p:cNvSpPr>
            <a:spLocks noChangeArrowheads="1"/>
          </p:cNvSpPr>
          <p:nvPr/>
        </p:nvSpPr>
        <p:spPr bwMode="auto">
          <a:xfrm>
            <a:off x="349250" y="152400"/>
            <a:ext cx="8337550" cy="769938"/>
          </a:xfrm>
          <a:prstGeom prst="rect">
            <a:avLst/>
          </a:prstGeom>
          <a:noFill/>
          <a:ln w="9525">
            <a:noFill/>
            <a:miter lim="800000"/>
            <a:headEnd/>
            <a:tailEnd/>
          </a:ln>
        </p:spPr>
        <p:txBody>
          <a:bodyPr>
            <a:spAutoFit/>
          </a:bodyPr>
          <a:lstStyle/>
          <a:p>
            <a:r>
              <a:rPr lang="es-ES" sz="2200">
                <a:solidFill>
                  <a:srgbClr val="000090"/>
                </a:solidFill>
                <a:latin typeface="Tahoma" pitchFamily="34" charset="0"/>
                <a:cs typeface="Tahoma" pitchFamily="34" charset="0"/>
              </a:rPr>
              <a:t>Sidreh seeks to provide integral services in order to empower local women and generate prosperity in the communities</a:t>
            </a:r>
            <a:endParaRPr lang="en-US" sz="2200">
              <a:latin typeface="Century Gothic" pitchFamily="34" charset="0"/>
            </a:endParaRPr>
          </a:p>
        </p:txBody>
      </p:sp>
      <p:sp>
        <p:nvSpPr>
          <p:cNvPr id="35847" name="TextBox 11"/>
          <p:cNvSpPr txBox="1">
            <a:spLocks noChangeArrowheads="1"/>
          </p:cNvSpPr>
          <p:nvPr/>
        </p:nvSpPr>
        <p:spPr bwMode="auto">
          <a:xfrm>
            <a:off x="487363" y="1295400"/>
            <a:ext cx="2530475" cy="354013"/>
          </a:xfrm>
          <a:prstGeom prst="rect">
            <a:avLst/>
          </a:prstGeom>
          <a:noFill/>
          <a:ln w="9525">
            <a:noFill/>
            <a:miter lim="800000"/>
            <a:headEnd/>
            <a:tailEnd/>
          </a:ln>
        </p:spPr>
        <p:txBody>
          <a:bodyPr wrap="none">
            <a:spAutoFit/>
          </a:bodyPr>
          <a:lstStyle/>
          <a:p>
            <a:r>
              <a:rPr lang="en-US" sz="1700" b="1" u="sng">
                <a:latin typeface="Tahoma" pitchFamily="34" charset="0"/>
                <a:cs typeface="Tahoma" pitchFamily="34" charset="0"/>
              </a:rPr>
              <a:t>Areas of Intervention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err="1" smtClean="0"/>
              <a:t>Lakiya</a:t>
            </a:r>
            <a:r>
              <a:rPr lang="en-US" dirty="0" smtClean="0"/>
              <a:t> </a:t>
            </a:r>
            <a:r>
              <a:rPr lang="en-US" dirty="0" err="1" smtClean="0"/>
              <a:t>negev</a:t>
            </a:r>
            <a:r>
              <a:rPr lang="en-US" dirty="0" smtClean="0"/>
              <a:t> weaving</a:t>
            </a:r>
            <a:endParaRPr lang="he-IL" dirty="0"/>
          </a:p>
        </p:txBody>
      </p:sp>
      <p:sp>
        <p:nvSpPr>
          <p:cNvPr id="3" name="מציין מיקום תוכן 2"/>
          <p:cNvSpPr>
            <a:spLocks noGrp="1"/>
          </p:cNvSpPr>
          <p:nvPr>
            <p:ph idx="1"/>
          </p:nvPr>
        </p:nvSpPr>
        <p:spPr/>
        <p:txBody>
          <a:bodyPr/>
          <a:lstStyle/>
          <a:p>
            <a:r>
              <a:rPr lang="en-US" dirty="0" err="1" smtClean="0"/>
              <a:t>Sidreh</a:t>
            </a:r>
            <a:r>
              <a:rPr lang="en-US" dirty="0" smtClean="0"/>
              <a:t> is one of the Negev's leading NGO’s, and the first organization of its kind to promote a sustainable income generating project by transforming women’s traditional weaving skills into a professional manufacturing business that empowers women both socially and economically. </a:t>
            </a:r>
          </a:p>
          <a:p>
            <a:r>
              <a:rPr lang="en-US" dirty="0" smtClean="0"/>
              <a:t>Over </a:t>
            </a:r>
            <a:r>
              <a:rPr lang="en-US" dirty="0" smtClean="0"/>
              <a:t>100 </a:t>
            </a:r>
            <a:r>
              <a:rPr lang="en-US" dirty="0" smtClean="0"/>
              <a:t>women participate in the production of rugs, bags and pillow cases; from spinning, dyeing, twining, weaving and quality control, as a unique process that is hardly seen anywhere else in the world. </a:t>
            </a:r>
          </a:p>
          <a:p>
            <a:endParaRPr lang="he-IL" dirty="0"/>
          </a:p>
        </p:txBody>
      </p:sp>
    </p:spTree>
  </p:cSld>
  <p:clrMapOvr>
    <a:masterClrMapping/>
  </p:clrMapOvr>
</p:sld>
</file>

<file path=ppt/theme/theme1.xml><?xml version="1.0" encoding="utf-8"?>
<a:theme xmlns:a="http://schemas.openxmlformats.org/drawingml/2006/main" name="Plaza">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16593-A507-411C-A0CC-B0C0171D7108}"/>
</file>

<file path=customXml/itemProps2.xml><?xml version="1.0" encoding="utf-8"?>
<ds:datastoreItem xmlns:ds="http://schemas.openxmlformats.org/officeDocument/2006/customXml" ds:itemID="{96C360E3-C55E-4A30-8B43-33125CE6CED3}"/>
</file>

<file path=customXml/itemProps3.xml><?xml version="1.0" encoding="utf-8"?>
<ds:datastoreItem xmlns:ds="http://schemas.openxmlformats.org/officeDocument/2006/customXml" ds:itemID="{750D8188-840A-4CEC-892E-71BBEB220003}"/>
</file>

<file path=docProps/app.xml><?xml version="1.0" encoding="utf-8"?>
<Properties xmlns="http://schemas.openxmlformats.org/officeDocument/2006/extended-properties" xmlns:vt="http://schemas.openxmlformats.org/officeDocument/2006/docPropsVTypes">
  <Template>Plaza.thmx</Template>
  <TotalTime>1640</TotalTime>
  <Words>1180</Words>
  <Application>Microsoft Office PowerPoint</Application>
  <PresentationFormat>‫הצגה על המסך (4:3)</PresentationFormat>
  <Paragraphs>98</Paragraphs>
  <Slides>11</Slides>
  <Notes>1</Notes>
  <HiddenSlides>0</HiddenSlides>
  <MMClips>0</MMClips>
  <ScaleCrop>false</ScaleCrop>
  <HeadingPairs>
    <vt:vector size="6" baseType="variant">
      <vt:variant>
        <vt:lpstr>גופנים בשימוש</vt:lpstr>
      </vt:variant>
      <vt:variant>
        <vt:i4>7</vt:i4>
      </vt:variant>
      <vt:variant>
        <vt:lpstr>ערכת נושא</vt:lpstr>
      </vt:variant>
      <vt:variant>
        <vt:i4>2</vt:i4>
      </vt:variant>
      <vt:variant>
        <vt:lpstr>כותרות שקופיות</vt:lpstr>
      </vt:variant>
      <vt:variant>
        <vt:i4>11</vt:i4>
      </vt:variant>
    </vt:vector>
  </HeadingPairs>
  <TitlesOfParts>
    <vt:vector size="20" baseType="lpstr">
      <vt:lpstr>Arial</vt:lpstr>
      <vt:lpstr>Century Gothic</vt:lpstr>
      <vt:lpstr>ＭＳ Ｐゴシック</vt:lpstr>
      <vt:lpstr>Wingdings 2</vt:lpstr>
      <vt:lpstr>Tahoma</vt:lpstr>
      <vt:lpstr>Calibri</vt:lpstr>
      <vt:lpstr>Wingdings</vt:lpstr>
      <vt:lpstr>Plaza</vt:lpstr>
      <vt:lpstr>Blank Presentation</vt:lpstr>
      <vt:lpstr>SIDREH</vt:lpstr>
      <vt:lpstr>שקופית 2</vt:lpstr>
      <vt:lpstr>שקופית 3</vt:lpstr>
      <vt:lpstr>Main issues affecting the Bedouin Community and its Women</vt:lpstr>
      <vt:lpstr>Major Recommendations – Government Level</vt:lpstr>
      <vt:lpstr>שקופית 6</vt:lpstr>
      <vt:lpstr>שקופית 7</vt:lpstr>
      <vt:lpstr>שקופית 8</vt:lpstr>
      <vt:lpstr>Lakiya negev weaving</vt:lpstr>
      <vt:lpstr>Sidreh has a successful and widely recognized track record of more than ten years of experience  </vt:lpstr>
      <vt:lpstr>שקופית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SIDREH</dc:title>
  <dc:creator>Nicole Stroh</dc:creator>
  <cp:lastModifiedBy>nsej</cp:lastModifiedBy>
  <cp:revision>59</cp:revision>
  <dcterms:created xsi:type="dcterms:W3CDTF">2010-11-29T19:42:15Z</dcterms:created>
  <dcterms:modified xsi:type="dcterms:W3CDTF">2010-12-09T09:53:21Z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3058300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