
<file path=[Content_Types].xml><?xml version="1.0" encoding="utf-8"?>
<Types xmlns="http://schemas.openxmlformats.org/package/2006/content-types">
  <Default Extension="png" ContentType="image/png"/>
  <Default Extension="bmp" ContentType="image/bmp"/>
  <Default Extension="pdf" ContentType="application/pdf"/>
  <Default Extension="rels" ContentType="application/vnd.openxmlformats-package.relationships+xml"/>
  <Default Extension="jpeg" ContentType="image/jpg"/>
  <Default Extension="mov" ContentType="application/movie"/>
  <Default Extension="xml" ContentType="application/xml"/>
  <Default Extension="gif" ContentType="image/gif"/>
  <Default Extension="tif" ContentType="image/tif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tableStyles.xml" ContentType="application/vnd.openxmlformats-officedocument.presentationml.tableStyles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1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commentAuthors" Target="commentAuthors.xml"/><Relationship Id="rId21" Type="http://schemas.openxmlformats.org/officeDocument/2006/relationships/customXml" Target="../customXml/item1.xml"/><Relationship Id="rId7" Type="http://schemas.openxmlformats.org/officeDocument/2006/relationships/notesMaster" Target="notesMasters/notesMaster1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viewProps" Target="viewProps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presProps" Target="presProps.xml"/><Relationship Id="rId6" Type="http://schemas.openxmlformats.org/officeDocument/2006/relationships/theme" Target="theme/theme1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customXml" Target="../customXml/item3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customXml" Target="../customXml/item2.xml"/>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4" name="Shape 12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4833937" y="7090171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0" algn="ctr">
              <a:spcBef>
                <a:spcPts val="0"/>
              </a:spcBef>
              <a:buSzTx/>
              <a:buNone/>
              <a:defRPr sz="5200"/>
            </a:lvl2pPr>
            <a:lvl3pPr marL="0" indent="0" algn="ctr">
              <a:spcBef>
                <a:spcPts val="0"/>
              </a:spcBef>
              <a:buSzTx/>
              <a:buNone/>
              <a:defRPr sz="5200"/>
            </a:lvl3pPr>
            <a:lvl4pPr marL="0" indent="0" algn="ctr">
              <a:spcBef>
                <a:spcPts val="0"/>
              </a:spcBef>
              <a:buSzTx/>
              <a:buNone/>
              <a:defRPr sz="5200"/>
            </a:lvl4pPr>
            <a:lvl5pPr marL="0" indent="0" algn="ctr">
              <a:spcBef>
                <a:spcPts val="0"/>
              </a:spcBef>
              <a:buSzTx/>
              <a:buNone/>
              <a:defRPr sz="5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4833937" y="8947546"/>
            <a:ext cx="14716126" cy="6477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4833937" y="5997575"/>
            <a:ext cx="14716126" cy="8636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6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1712269" y="0"/>
            <a:ext cx="20959462" cy="1398389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lide Number"/>
          <p:cNvSpPr txBox="1"/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sz="half" idx="13"/>
          </p:nvPr>
        </p:nvSpPr>
        <p:spPr>
          <a:xfrm>
            <a:off x="5329062" y="406546"/>
            <a:ext cx="13716003" cy="914876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4833937" y="11465718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0" algn="ctr">
              <a:spcBef>
                <a:spcPts val="0"/>
              </a:spcBef>
              <a:buSzTx/>
              <a:buNone/>
              <a:defRPr sz="5200"/>
            </a:lvl2pPr>
            <a:lvl3pPr marL="0" indent="0" algn="ctr">
              <a:spcBef>
                <a:spcPts val="0"/>
              </a:spcBef>
              <a:buSzTx/>
              <a:buNone/>
              <a:defRPr sz="5200"/>
            </a:lvl3pPr>
            <a:lvl4pPr marL="0" indent="0" algn="ctr">
              <a:spcBef>
                <a:spcPts val="0"/>
              </a:spcBef>
              <a:buSzTx/>
              <a:buNone/>
              <a:defRPr sz="5200"/>
            </a:lvl4pPr>
            <a:lvl5pPr marL="0" indent="0" algn="ctr">
              <a:spcBef>
                <a:spcPts val="0"/>
              </a:spcBef>
              <a:buSzTx/>
              <a:buNone/>
              <a:defRPr sz="5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idx="13"/>
          </p:nvPr>
        </p:nvSpPr>
        <p:spPr>
          <a:xfrm>
            <a:off x="6231433" y="863203"/>
            <a:ext cx="17439681" cy="1162645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4387453" y="6643687"/>
            <a:ext cx="7500938" cy="578643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0" algn="ctr">
              <a:spcBef>
                <a:spcPts val="0"/>
              </a:spcBef>
              <a:buSzTx/>
              <a:buNone/>
              <a:defRPr sz="5200"/>
            </a:lvl2pPr>
            <a:lvl3pPr marL="0" indent="0" algn="ctr">
              <a:spcBef>
                <a:spcPts val="0"/>
              </a:spcBef>
              <a:buSzTx/>
              <a:buNone/>
              <a:defRPr sz="5200"/>
            </a:lvl3pPr>
            <a:lvl4pPr marL="0" indent="0" algn="ctr">
              <a:spcBef>
                <a:spcPts val="0"/>
              </a:spcBef>
              <a:buSzTx/>
              <a:buNone/>
              <a:defRPr sz="5200"/>
            </a:lvl4pPr>
            <a:lvl5pPr marL="0" indent="0" algn="ctr">
              <a:spcBef>
                <a:spcPts val="0"/>
              </a:spcBef>
              <a:buSzTx/>
              <a:buNone/>
              <a:defRPr sz="5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8794253" y="3637358"/>
            <a:ext cx="13260587" cy="88403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quarter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defRPr sz="3800"/>
            </a:lvl1pPr>
            <a:lvl2pPr marL="808264" indent="-465364">
              <a:spcBef>
                <a:spcPts val="4500"/>
              </a:spcBef>
              <a:defRPr sz="3800"/>
            </a:lvl2pPr>
            <a:lvl3pPr marL="1151164" indent="-465364">
              <a:spcBef>
                <a:spcPts val="4500"/>
              </a:spcBef>
              <a:defRPr sz="3800"/>
            </a:lvl3pPr>
            <a:lvl4pPr marL="1494064" indent="-465364">
              <a:spcBef>
                <a:spcPts val="4500"/>
              </a:spcBef>
              <a:defRPr sz="3800"/>
            </a:lvl4pPr>
            <a:lvl5pPr marL="1836964" indent="-465364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xfrm>
            <a:off x="11954103" y="13073062"/>
            <a:ext cx="466269" cy="473076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12442031" y="7072312"/>
            <a:ext cx="8514489" cy="567928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12192000" y="1250156"/>
            <a:ext cx="8251032" cy="55006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15"/>
          </p:nvPr>
        </p:nvSpPr>
        <p:spPr>
          <a:xfrm>
            <a:off x="-291704" y="1250156"/>
            <a:ext cx="16850321" cy="1123354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b="0"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transition xmlns:p14="http://schemas.microsoft.com/office/powerpoint/2010/main" spd="med" advClick="1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11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055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500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944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389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833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278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722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167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4" Type="http://schemas.openxmlformats.org/officeDocument/2006/relationships/image" Target="../media/image13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logo-black2019.png" descr="logo-black201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5000" y="793750"/>
            <a:ext cx="20574000" cy="12128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lide Number"/>
          <p:cNvSpPr txBox="1"/>
          <p:nvPr>
            <p:ph type="sldNum" sz="quarter" idx="4294967295"/>
          </p:nvPr>
        </p:nvSpPr>
        <p:spPr>
          <a:xfrm>
            <a:off x="13087955" y="7810350"/>
            <a:ext cx="189210" cy="20813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054" tIns="12054" rIns="12054" bIns="12054"/>
          <a:lstStyle>
            <a:lvl1pPr defTabSz="742949">
              <a:defRPr sz="12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58" name="15137528_10154908412206159_5650595345010085787_o-2.jpg" descr="15137528_10154908412206159_5650595345010085787_o-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250" y="-1771489"/>
            <a:ext cx="25727093" cy="17124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image155.jpeg" descr="image155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7870" y="302690"/>
            <a:ext cx="5417645" cy="34600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2-SCB-6-Thursday-Fun-Day-1024x683.jpg" descr="2-SCB-6-Thursday-Fun-Day-1024x683.jpg"/>
          <p:cNvPicPr>
            <a:picLocks noChangeAspect="1"/>
          </p:cNvPicPr>
          <p:nvPr/>
        </p:nvPicPr>
        <p:blipFill>
          <a:blip r:embed="rId2">
            <a:extLst/>
          </a:blip>
          <a:srcRect l="0" t="0" r="18732" b="1643"/>
          <a:stretch>
            <a:fillRect/>
          </a:stretch>
        </p:blipFill>
        <p:spPr>
          <a:xfrm>
            <a:off x="5738915" y="-1193496"/>
            <a:ext cx="24248885" cy="19574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ac00-feb-sharjah-children-biennial.jpg" descr="ac00-feb-sharjah-children-biennial.jpg"/>
          <p:cNvPicPr>
            <a:picLocks noChangeAspect="1"/>
          </p:cNvPicPr>
          <p:nvPr/>
        </p:nvPicPr>
        <p:blipFill>
          <a:blip r:embed="rId3">
            <a:extLst/>
          </a:blip>
          <a:srcRect l="8034" t="0" r="21628" b="0"/>
          <a:stretch>
            <a:fillRect/>
          </a:stretch>
        </p:blipFill>
        <p:spPr>
          <a:xfrm>
            <a:off x="-4776480" y="-302221"/>
            <a:ext cx="17959832" cy="143202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uidedog.jpeg" descr="guidedog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7728" y="29735"/>
            <a:ext cx="24459456" cy="136565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logo-black2019.png" descr="logo-black201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42954" y="1746152"/>
            <a:ext cx="15498092" cy="91362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lide Number"/>
          <p:cNvSpPr txBox="1"/>
          <p:nvPr>
            <p:ph type="sldNum" sz="quarter" idx="4294967295"/>
          </p:nvPr>
        </p:nvSpPr>
        <p:spPr>
          <a:xfrm>
            <a:off x="13445872" y="8127800"/>
            <a:ext cx="133747" cy="22779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6072" tIns="16072" rIns="16072" bIns="16072"/>
          <a:lstStyle>
            <a:lvl1pPr defTabSz="742950">
              <a:defRPr sz="14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29" name="DSC_7391.jpg" descr="DSC_739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16170" y="-2527937"/>
            <a:ext cx="26983557" cy="180085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lide Number"/>
          <p:cNvSpPr txBox="1"/>
          <p:nvPr>
            <p:ph type="sldNum" sz="quarter" idx="4294967295"/>
          </p:nvPr>
        </p:nvSpPr>
        <p:spPr>
          <a:xfrm>
            <a:off x="13445872" y="8127800"/>
            <a:ext cx="133747" cy="22779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6072" tIns="16072" rIns="16072" bIns="16072"/>
          <a:lstStyle>
            <a:lvl1pPr defTabSz="742950">
              <a:defRPr sz="14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32" name="22886389602_f6c5af5fb4_o.jpg" descr="22886389602_f6c5af5fb4_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7491" y="-1983700"/>
            <a:ext cx="23849018" cy="15874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lide Number"/>
          <p:cNvSpPr txBox="1"/>
          <p:nvPr>
            <p:ph type="sldNum" sz="quarter" idx="4294967295"/>
          </p:nvPr>
        </p:nvSpPr>
        <p:spPr>
          <a:xfrm>
            <a:off x="13467303" y="5909316"/>
            <a:ext cx="133747" cy="22779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6072" tIns="16072" rIns="16072" bIns="16072"/>
          <a:lstStyle>
            <a:lvl1pPr defTabSz="742950">
              <a:defRPr sz="14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35" name="SC4809.jpg" descr="SC480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519506" y="-697405"/>
            <a:ext cx="11647564" cy="77517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_DSC4820.jpg" descr="_DSC482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72022" y="-253405"/>
            <a:ext cx="10321457" cy="68637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normanmaker.jpg" descr="normanmaker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64903" y="6765676"/>
            <a:ext cx="10335695" cy="77517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makingof.jpg" descr="makingof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390148" y="6838026"/>
            <a:ext cx="11906280" cy="89297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lide Number"/>
          <p:cNvSpPr txBox="1"/>
          <p:nvPr>
            <p:ph type="sldNum" sz="quarter" idx="4294967295"/>
          </p:nvPr>
        </p:nvSpPr>
        <p:spPr>
          <a:xfrm>
            <a:off x="13445872" y="8127800"/>
            <a:ext cx="133747" cy="22779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6072" tIns="16072" rIns="16072" bIns="16072"/>
          <a:lstStyle>
            <a:lvl1pPr defTabSz="742950">
              <a:defRPr sz="14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41" name="war.jpg" descr="wa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7893" y="-74504"/>
            <a:ext cx="19620292" cy="138650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whiteback.jpg" descr="whiteback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814775" y="-520404"/>
            <a:ext cx="11249320" cy="151303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lide Number"/>
          <p:cNvSpPr txBox="1"/>
          <p:nvPr>
            <p:ph type="sldNum" sz="quarter" idx="4294967295"/>
          </p:nvPr>
        </p:nvSpPr>
        <p:spPr>
          <a:xfrm>
            <a:off x="13445872" y="8127800"/>
            <a:ext cx="133747" cy="22779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6072" tIns="16072" rIns="16072" bIns="16072"/>
          <a:lstStyle>
            <a:lvl1pPr defTabSz="742950">
              <a:defRPr sz="14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45" name="highfivedraw.jpg" descr="highfivedraw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24991" y="19390"/>
            <a:ext cx="20030636" cy="141607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hifive.jpg" descr="hifive.jpg"/>
          <p:cNvPicPr>
            <a:picLocks noChangeAspect="1"/>
          </p:cNvPicPr>
          <p:nvPr/>
        </p:nvPicPr>
        <p:blipFill>
          <a:blip r:embed="rId3">
            <a:extLst/>
          </a:blip>
          <a:srcRect l="24819" t="0" r="0" b="0"/>
          <a:stretch>
            <a:fillRect/>
          </a:stretch>
        </p:blipFill>
        <p:spPr>
          <a:xfrm>
            <a:off x="13266682" y="-326232"/>
            <a:ext cx="14402871" cy="143683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Invention with fruit selection (1).jpg" descr="Invention with fruit selection (1)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08073" y="-222511"/>
            <a:ext cx="19772341" cy="13188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Rumaan with winning invention playing.jpg" descr="Rumaan with winning invention playing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22261" y="0"/>
            <a:ext cx="20543966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G_20180504_0025.[cr_212_372_1818_1811][rs_1000_1000_fit] (1).jpg" descr="IMG_20180504_0025.[cr_212_372_1818_1811][rs_1000_1000_fit] (1)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77277" y="1834007"/>
            <a:ext cx="8693646" cy="86588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worryshredderintro.jpg" descr="worryshredderintr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4778" y="-197400"/>
            <a:ext cx="24493556" cy="153084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ruffwalk.jpg" descr="gruffwalk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89617" y="-1"/>
            <a:ext cx="16589177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ruffend.jpg" descr="gruffend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78224" y="-1145544"/>
            <a:ext cx="12735105" cy="214726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22B9E06671B54FA89F14538B9B0FEA" ma:contentTypeVersion="1" ma:contentTypeDescription="Create a new document." ma:contentTypeScope="" ma:versionID="362711686602768b23db736653e4ac1a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48c5b5cd9b8d25ff6dd15848836f427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E9DC7089-D6AA-4DC3-A9B6-1F62F5B0A7A4}"/>
</file>

<file path=customXml/itemProps2.xml><?xml version="1.0" encoding="utf-8"?>
<ds:datastoreItem xmlns:ds="http://schemas.openxmlformats.org/officeDocument/2006/customXml" ds:itemID="{C80826B7-6E70-4B48-A7F8-1CF4B9BF52C0}"/>
</file>

<file path=customXml/itemProps3.xml><?xml version="1.0" encoding="utf-8"?>
<ds:datastoreItem xmlns:ds="http://schemas.openxmlformats.org/officeDocument/2006/customXml" ds:itemID="{7BC6EFAC-BE11-4485-8EA5-78683D8BE528}"/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0x0101008822B9E06671B54FA89F14538B9B0FEA</vt:lpwstr>
  </property>
</Properties>
</file>