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4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ppt/tags/tag9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799" r:id="rId2"/>
    <p:sldMasterId id="2147483806" r:id="rId3"/>
    <p:sldMasterId id="2147483826" r:id="rId4"/>
    <p:sldMasterId id="2147483885" r:id="rId5"/>
    <p:sldMasterId id="2147483902" r:id="rId6"/>
    <p:sldMasterId id="2147483914" r:id="rId7"/>
    <p:sldMasterId id="2147483927" r:id="rId8"/>
    <p:sldMasterId id="2147483940" r:id="rId9"/>
    <p:sldMasterId id="2147483954" r:id="rId10"/>
    <p:sldMasterId id="2147483968" r:id="rId11"/>
    <p:sldMasterId id="2147483983" r:id="rId12"/>
    <p:sldMasterId id="2147483995" r:id="rId13"/>
  </p:sldMasterIdLst>
  <p:notesMasterIdLst>
    <p:notesMasterId r:id="rId25"/>
  </p:notesMasterIdLst>
  <p:handoutMasterIdLst>
    <p:handoutMasterId r:id="rId26"/>
  </p:handoutMasterIdLst>
  <p:sldIdLst>
    <p:sldId id="768" r:id="rId14"/>
    <p:sldId id="803" r:id="rId15"/>
    <p:sldId id="789" r:id="rId16"/>
    <p:sldId id="794" r:id="rId17"/>
    <p:sldId id="804" r:id="rId18"/>
    <p:sldId id="771" r:id="rId19"/>
    <p:sldId id="783" r:id="rId20"/>
    <p:sldId id="792" r:id="rId21"/>
    <p:sldId id="774" r:id="rId22"/>
    <p:sldId id="802" r:id="rId23"/>
    <p:sldId id="776" r:id="rId24"/>
  </p:sldIdLst>
  <p:sldSz cx="24377650" cy="13716000"/>
  <p:notesSz cx="6810375" cy="9942513"/>
  <p:defaultTextStyle>
    <a:defPPr>
      <a:defRPr lang="en-US"/>
    </a:defPPr>
    <a:lvl1pPr marL="0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3695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7391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1086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4784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68479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2177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5873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09568" algn="l" defTabSz="18273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10">
          <p15:clr>
            <a:srgbClr val="A4A3A4"/>
          </p15:clr>
        </p15:guide>
        <p15:guide id="2" orient="horz" pos="8014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orient="horz" pos="626">
          <p15:clr>
            <a:srgbClr val="A4A3A4"/>
          </p15:clr>
        </p15:guide>
        <p15:guide id="5" pos="14271">
          <p15:clr>
            <a:srgbClr val="A4A3A4"/>
          </p15:clr>
        </p15:guide>
        <p15:guide id="6" pos="1082">
          <p15:clr>
            <a:srgbClr val="A4A3A4"/>
          </p15:clr>
        </p15:guide>
        <p15:guide id="7" pos="7677">
          <p15:clr>
            <a:srgbClr val="A4A3A4"/>
          </p15:clr>
        </p15:guide>
        <p15:guide id="8" orient="horz" pos="2472">
          <p15:clr>
            <a:srgbClr val="A4A3A4"/>
          </p15:clr>
        </p15:guide>
        <p15:guide id="9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42F"/>
    <a:srgbClr val="F9711C"/>
    <a:srgbClr val="5598D7"/>
    <a:srgbClr val="468078"/>
    <a:srgbClr val="9D4237"/>
    <a:srgbClr val="5378BD"/>
    <a:srgbClr val="2F516A"/>
    <a:srgbClr val="4072AA"/>
    <a:srgbClr val="AC4263"/>
    <a:srgbClr val="B94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1" autoAdjust="0"/>
    <p:restoredTop sz="93333" autoAdjust="0"/>
  </p:normalViewPr>
  <p:slideViewPr>
    <p:cSldViewPr snapToGrid="0" snapToObjects="1">
      <p:cViewPr varScale="1">
        <p:scale>
          <a:sx n="40" d="100"/>
          <a:sy n="40" d="100"/>
        </p:scale>
        <p:origin x="-488" y="-112"/>
      </p:cViewPr>
      <p:guideLst>
        <p:guide orient="horz" pos="7010"/>
        <p:guide orient="horz" pos="8014"/>
        <p:guide orient="horz" pos="2471"/>
        <p:guide orient="horz" pos="626"/>
        <p:guide orient="horz" pos="2472"/>
        <p:guide pos="14271"/>
        <p:guide pos="1082"/>
        <p:guide pos="7677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handoutMaster" Target="handoutMasters/handoutMaster1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1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34" Type="http://schemas.openxmlformats.org/officeDocument/2006/relationships/customXml" Target="../customXml/item3.xml"/><Relationship Id="rId25" Type="http://schemas.openxmlformats.org/officeDocument/2006/relationships/notesMaster" Target="notesMasters/notesMaster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33" Type="http://schemas.openxmlformats.org/officeDocument/2006/relationships/customXml" Target="../customXml/item2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6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24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32" Type="http://schemas.openxmlformats.org/officeDocument/2006/relationships/customXml" Target="../customXml/item1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5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9" Type="http://schemas.openxmlformats.org/officeDocument/2006/relationships/slideMaster" Target="slideMasters/slideMaster9.xml"/><Relationship Id="rId22" Type="http://schemas.openxmlformats.org/officeDocument/2006/relationships/slide" Target="slides/slide9.xml"/><Relationship Id="rId27" Type="http://schemas.openxmlformats.org/officeDocument/2006/relationships/printerSettings" Target="printerSettings/printerSettings1.bin"/><Relationship Id="rId30" Type="http://schemas.openxmlformats.org/officeDocument/2006/relationships/theme" Target="theme/theme1.xml"/><Relationship Id="rId14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7535C-6B8D-4D46-8E0D-B759E502CC30}" type="datetimeFigureOut">
              <a:rPr lang="en-US" smtClean="0"/>
              <a:t>01/10/19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5F9B-48AE-466D-B6FB-957A9D96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/>
              </a:defRPr>
            </a:lvl1pPr>
          </a:lstStyle>
          <a:p>
            <a:fld id="{EFC10EE1-B198-C942-8235-326C972CBB30}" type="datetimeFigureOut">
              <a:rPr lang="en-US" smtClean="0"/>
              <a:pPr/>
              <a:t>01/10/19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3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95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1pPr>
    <a:lvl2pPr marL="913695" algn="l" defTabSz="913695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2pPr>
    <a:lvl3pPr marL="1827391" algn="l" defTabSz="913695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3pPr>
    <a:lvl4pPr marL="2741086" algn="l" defTabSz="913695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4pPr>
    <a:lvl5pPr marL="3654784" algn="l" defTabSz="913695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5pPr>
    <a:lvl6pPr marL="4568479" algn="l" defTabSz="9136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2177" algn="l" defTabSz="9136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5873" algn="l" defTabSz="9136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09568" algn="l" defTabSz="9136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4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3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 Narrow" pitchFamily="34" charset="0"/>
              <a:cs typeface="Eurostil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cs typeface="Times New Roman" panose="02020603050405020304" pitchFamily="18" charset="0"/>
            </a:endParaRPr>
          </a:p>
          <a:p>
            <a:endParaRPr lang="en-US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9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 Narrow" pitchFamily="34" charset="0"/>
              <a:cs typeface="Eurostile"/>
            </a:endParaRPr>
          </a:p>
          <a:p>
            <a:endParaRPr lang="en-US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0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4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1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0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2373" y="3257602"/>
            <a:ext cx="20721003" cy="294005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2087" y="7002016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8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6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1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09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27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4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8698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5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9075" y="1219200"/>
            <a:ext cx="5180251" cy="1097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324" y="1219200"/>
            <a:ext cx="15134458" cy="1097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73031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219200"/>
            <a:ext cx="20721003" cy="228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828324" y="3962400"/>
            <a:ext cx="20721003" cy="82296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4121510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21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45"/>
            <a:ext cx="8642218" cy="12065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0432517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9"/>
            <a:ext cx="24377650" cy="621982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217387" tIns="108686" rIns="217387" bIns="108686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en-GB" altLang="en-US" kern="1200">
              <a:ea typeface="+mn-ea"/>
            </a:endParaRPr>
          </a:p>
        </p:txBody>
      </p:sp>
      <p:pic>
        <p:nvPicPr>
          <p:cNvPr id="4" name="Picture 5" descr="UNODC_logo_E_unblu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16" y="2536827"/>
            <a:ext cx="19967665" cy="27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733481" y="6858017"/>
            <a:ext cx="15439178" cy="1312146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6861208" y="12344400"/>
            <a:ext cx="5078677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17387" tIns="108686" rIns="217387" bIns="108686" numCol="1" anchor="t" anchorCtr="0" compatLnSpc="1">
            <a:prstTxWarp prst="textNoShape">
              <a:avLst/>
            </a:prstTxWarp>
          </a:bodyPr>
          <a:lstStyle>
            <a:lvl1pPr algn="r">
              <a:defRPr sz="33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7D2E2868-9B38-41F4-B14F-EEED00B79F4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01/10/19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00441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65958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19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/>
            </a:lvl1pPr>
            <a:lvl2pPr marL="1086915" indent="0">
              <a:buNone/>
              <a:defRPr sz="4300"/>
            </a:lvl2pPr>
            <a:lvl3pPr marL="2173837" indent="0">
              <a:buNone/>
              <a:defRPr sz="3800"/>
            </a:lvl3pPr>
            <a:lvl4pPr marL="3260754" indent="0">
              <a:buNone/>
              <a:defRPr sz="3300"/>
            </a:lvl4pPr>
            <a:lvl5pPr marL="4347674" indent="0">
              <a:buNone/>
              <a:defRPr sz="3300"/>
            </a:lvl5pPr>
            <a:lvl6pPr marL="5434591" indent="0">
              <a:buNone/>
              <a:defRPr sz="3300"/>
            </a:lvl6pPr>
            <a:lvl7pPr marL="6521506" indent="0">
              <a:buNone/>
              <a:defRPr sz="3300"/>
            </a:lvl7pPr>
            <a:lvl8pPr marL="7608423" indent="0">
              <a:buNone/>
              <a:defRPr sz="3300"/>
            </a:lvl8pPr>
            <a:lvl9pPr marL="8695343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07298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90553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6915" indent="0">
              <a:buNone/>
              <a:defRPr sz="4800" b="1"/>
            </a:lvl2pPr>
            <a:lvl3pPr marL="2173837" indent="0">
              <a:buNone/>
              <a:defRPr sz="4300" b="1"/>
            </a:lvl3pPr>
            <a:lvl4pPr marL="3260754" indent="0">
              <a:buNone/>
              <a:defRPr sz="3800" b="1"/>
            </a:lvl4pPr>
            <a:lvl5pPr marL="4347674" indent="0">
              <a:buNone/>
              <a:defRPr sz="3800" b="1"/>
            </a:lvl5pPr>
            <a:lvl6pPr marL="5434591" indent="0">
              <a:buNone/>
              <a:defRPr sz="3800" b="1"/>
            </a:lvl6pPr>
            <a:lvl7pPr marL="6521506" indent="0">
              <a:buNone/>
              <a:defRPr sz="3800" b="1"/>
            </a:lvl7pPr>
            <a:lvl8pPr marL="7608423" indent="0">
              <a:buNone/>
              <a:defRPr sz="3800" b="1"/>
            </a:lvl8pPr>
            <a:lvl9pPr marL="869534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6915" indent="0">
              <a:buNone/>
              <a:defRPr sz="4800" b="1"/>
            </a:lvl2pPr>
            <a:lvl3pPr marL="2173837" indent="0">
              <a:buNone/>
              <a:defRPr sz="4300" b="1"/>
            </a:lvl3pPr>
            <a:lvl4pPr marL="3260754" indent="0">
              <a:buNone/>
              <a:defRPr sz="3800" b="1"/>
            </a:lvl4pPr>
            <a:lvl5pPr marL="4347674" indent="0">
              <a:buNone/>
              <a:defRPr sz="3800" b="1"/>
            </a:lvl5pPr>
            <a:lvl6pPr marL="5434591" indent="0">
              <a:buNone/>
              <a:defRPr sz="3800" b="1"/>
            </a:lvl6pPr>
            <a:lvl7pPr marL="6521506" indent="0">
              <a:buNone/>
              <a:defRPr sz="3800" b="1"/>
            </a:lvl7pPr>
            <a:lvl8pPr marL="7608423" indent="0">
              <a:buNone/>
              <a:defRPr sz="3800" b="1"/>
            </a:lvl8pPr>
            <a:lvl9pPr marL="869534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7846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3470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03214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428" y="146054"/>
            <a:ext cx="22591649" cy="2232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8807" y="3200409"/>
            <a:ext cx="22566255" cy="9051926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447753" y="12998459"/>
            <a:ext cx="1625177" cy="488950"/>
          </a:xfrm>
          <a:prstGeom prst="rect">
            <a:avLst/>
          </a:prstGeom>
        </p:spPr>
        <p:txBody>
          <a:bodyPr lIns="243616" tIns="121805" rIns="243616" bIns="121805" anchor="t"/>
          <a:lstStyle>
            <a:lvl1pPr>
              <a:defRPr/>
            </a:lvl1pPr>
          </a:lstStyle>
          <a:p>
            <a:pPr>
              <a:defRPr/>
            </a:pPr>
            <a:fld id="{743BD5F9-4490-774B-830A-E7B4C4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0354" y="13055600"/>
            <a:ext cx="17876943" cy="457200"/>
          </a:xfrm>
          <a:prstGeom prst="rect">
            <a:avLst/>
          </a:prstGeom>
        </p:spPr>
        <p:txBody>
          <a:bodyPr lIns="243616" tIns="121805" rIns="243616" bIns="121805"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1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05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19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05" y="2870207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6915" indent="0">
              <a:buNone/>
              <a:defRPr sz="2900"/>
            </a:lvl2pPr>
            <a:lvl3pPr marL="2173837" indent="0">
              <a:buNone/>
              <a:defRPr sz="2400"/>
            </a:lvl3pPr>
            <a:lvl4pPr marL="3260754" indent="0">
              <a:buNone/>
              <a:defRPr sz="2100"/>
            </a:lvl4pPr>
            <a:lvl5pPr marL="4347674" indent="0">
              <a:buNone/>
              <a:defRPr sz="2100"/>
            </a:lvl5pPr>
            <a:lvl6pPr marL="5434591" indent="0">
              <a:buNone/>
              <a:defRPr sz="2100"/>
            </a:lvl6pPr>
            <a:lvl7pPr marL="6521506" indent="0">
              <a:buNone/>
              <a:defRPr sz="2100"/>
            </a:lvl7pPr>
            <a:lvl8pPr marL="7608423" indent="0">
              <a:buNone/>
              <a:defRPr sz="2100"/>
            </a:lvl8pPr>
            <a:lvl9pPr marL="869534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8485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6915" indent="0">
              <a:buNone/>
              <a:defRPr sz="6700"/>
            </a:lvl2pPr>
            <a:lvl3pPr marL="2173837" indent="0">
              <a:buNone/>
              <a:defRPr sz="5700"/>
            </a:lvl3pPr>
            <a:lvl4pPr marL="3260754" indent="0">
              <a:buNone/>
              <a:defRPr sz="4800"/>
            </a:lvl4pPr>
            <a:lvl5pPr marL="4347674" indent="0">
              <a:buNone/>
              <a:defRPr sz="4800"/>
            </a:lvl5pPr>
            <a:lvl6pPr marL="5434591" indent="0">
              <a:buNone/>
              <a:defRPr sz="4800"/>
            </a:lvl6pPr>
            <a:lvl7pPr marL="6521506" indent="0">
              <a:buNone/>
              <a:defRPr sz="4800"/>
            </a:lvl7pPr>
            <a:lvl8pPr marL="7608423" indent="0">
              <a:buNone/>
              <a:defRPr sz="4800"/>
            </a:lvl8pPr>
            <a:lvl9pPr marL="8695343" indent="0">
              <a:buNone/>
              <a:defRPr sz="48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6915" indent="0">
              <a:buNone/>
              <a:defRPr sz="2900"/>
            </a:lvl2pPr>
            <a:lvl3pPr marL="2173837" indent="0">
              <a:buNone/>
              <a:defRPr sz="2400"/>
            </a:lvl3pPr>
            <a:lvl4pPr marL="3260754" indent="0">
              <a:buNone/>
              <a:defRPr sz="2100"/>
            </a:lvl4pPr>
            <a:lvl5pPr marL="4347674" indent="0">
              <a:buNone/>
              <a:defRPr sz="2100"/>
            </a:lvl5pPr>
            <a:lvl6pPr marL="5434591" indent="0">
              <a:buNone/>
              <a:defRPr sz="2100"/>
            </a:lvl6pPr>
            <a:lvl7pPr marL="6521506" indent="0">
              <a:buNone/>
              <a:defRPr sz="2100"/>
            </a:lvl7pPr>
            <a:lvl8pPr marL="7608423" indent="0">
              <a:buNone/>
              <a:defRPr sz="2100"/>
            </a:lvl8pPr>
            <a:lvl9pPr marL="869534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1472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9613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9075" y="1219200"/>
            <a:ext cx="5180251" cy="1097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324" y="1219200"/>
            <a:ext cx="15134458" cy="1097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4305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219200"/>
            <a:ext cx="20721003" cy="228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828324" y="3962400"/>
            <a:ext cx="20721003" cy="82296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301733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69"/>
            <a:ext cx="20721003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3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0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08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19"/>
            <a:ext cx="5688118" cy="730250"/>
          </a:xfrm>
          <a:prstGeom prst="rect">
            <a:avLst/>
          </a:prstGeom>
        </p:spPr>
        <p:txBody>
          <a:bodyPr vert="horz" wrap="square" lIns="217387" tIns="108686" rIns="217387" bIns="10868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 sz="4300" smtClean="0">
                <a:solidFill>
                  <a:srgbClr val="000000"/>
                </a:solidFill>
              </a:rPr>
              <a:pPr/>
              <a:t>01/10/19</a:t>
            </a:fld>
            <a:endParaRPr lang="en-GB" sz="43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19"/>
            <a:ext cx="7719589" cy="730250"/>
          </a:xfrm>
          <a:prstGeom prst="rect">
            <a:avLst/>
          </a:prstGeom>
        </p:spPr>
        <p:txBody>
          <a:bodyPr lIns="217387" tIns="108686" rIns="217387" bIns="108686"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 sz="43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19"/>
            <a:ext cx="5688118" cy="730250"/>
          </a:xfrm>
          <a:prstGeom prst="rect">
            <a:avLst/>
          </a:prstGeom>
        </p:spPr>
        <p:txBody>
          <a:bodyPr vert="horz" wrap="square" lIns="217387" tIns="108686" rIns="217387" bIns="10868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 sz="4300" smtClean="0">
                <a:solidFill>
                  <a:srgbClr val="000000"/>
                </a:solidFill>
              </a:rPr>
              <a:pPr/>
              <a:t>‹#›</a:t>
            </a:fld>
            <a:endParaRPr lang="en-GB" sz="4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21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1" y="34939"/>
            <a:ext cx="8642218" cy="12065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7413889"/>
      </p:ext>
    </p:extLst>
  </p:cSld>
  <p:clrMapOvr>
    <a:masterClrMapping/>
  </p:clrMapOvr>
  <p:transition xmlns:p14="http://schemas.microsoft.com/office/powerpoint/2010/main"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67"/>
            <a:ext cx="20721003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1086708" indent="0" algn="ctr">
              <a:buNone/>
              <a:defRPr/>
            </a:lvl2pPr>
            <a:lvl3pPr marL="2173425" indent="0" algn="ctr">
              <a:buNone/>
              <a:defRPr/>
            </a:lvl3pPr>
            <a:lvl4pPr marL="3260135" indent="0" algn="ctr">
              <a:buNone/>
              <a:defRPr/>
            </a:lvl4pPr>
            <a:lvl5pPr marL="4346848" indent="0" algn="ctr">
              <a:buNone/>
              <a:defRPr/>
            </a:lvl5pPr>
            <a:lvl6pPr marL="5433558" indent="0" algn="ctr">
              <a:buNone/>
              <a:defRPr/>
            </a:lvl6pPr>
            <a:lvl7pPr marL="6520268" indent="0" algn="ctr">
              <a:buNone/>
              <a:defRPr/>
            </a:lvl7pPr>
            <a:lvl8pPr marL="7606978" indent="0" algn="ctr">
              <a:buNone/>
              <a:defRPr/>
            </a:lvl8pPr>
            <a:lvl9pPr marL="86936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2629-16A2-4A39-AA2B-D7480B7C8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480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572C-1908-4BF2-9C52-529F7B6AC1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602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17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/>
            </a:lvl1pPr>
            <a:lvl2pPr marL="1086708" indent="0">
              <a:buNone/>
              <a:defRPr sz="4300"/>
            </a:lvl2pPr>
            <a:lvl3pPr marL="2173425" indent="0">
              <a:buNone/>
              <a:defRPr sz="3800"/>
            </a:lvl3pPr>
            <a:lvl4pPr marL="3260135" indent="0">
              <a:buNone/>
              <a:defRPr sz="3300"/>
            </a:lvl4pPr>
            <a:lvl5pPr marL="4346848" indent="0">
              <a:buNone/>
              <a:defRPr sz="3300"/>
            </a:lvl5pPr>
            <a:lvl6pPr marL="5433558" indent="0">
              <a:buNone/>
              <a:defRPr sz="3300"/>
            </a:lvl6pPr>
            <a:lvl7pPr marL="6520268" indent="0">
              <a:buNone/>
              <a:defRPr sz="3300"/>
            </a:lvl7pPr>
            <a:lvl8pPr marL="7606978" indent="0">
              <a:buNone/>
              <a:defRPr sz="3300"/>
            </a:lvl8pPr>
            <a:lvl9pPr marL="8693691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E0CC-D847-4235-875E-58A3B4B69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3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"/>
            <a:ext cx="24377650" cy="13712430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9" y="3936091"/>
            <a:ext cx="10099004" cy="721903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Raleway Light"/>
                <a:cs typeface="Raleway Light"/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cxnSp>
        <p:nvCxnSpPr>
          <p:cNvPr id="6" name="Straight Connector 19"/>
          <p:cNvCxnSpPr/>
          <p:nvPr/>
        </p:nvCxnSpPr>
        <p:spPr>
          <a:xfrm>
            <a:off x="1675978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56"/>
            <a:ext cx="5574716" cy="888436"/>
          </a:xfrm>
          <a:prstGeom prst="rect">
            <a:avLst/>
          </a:prstGeom>
        </p:spPr>
      </p:pic>
      <p:pic>
        <p:nvPicPr>
          <p:cNvPr id="7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"/>
            <a:ext cx="24377650" cy="13712430"/>
          </a:xfrm>
          <a:prstGeom prst="rect">
            <a:avLst/>
          </a:prstGeom>
        </p:spPr>
      </p:pic>
      <p:cxnSp>
        <p:nvCxnSpPr>
          <p:cNvPr id="8" name="Straight Connector 19"/>
          <p:cNvCxnSpPr/>
          <p:nvPr userDrawn="1"/>
        </p:nvCxnSpPr>
        <p:spPr>
          <a:xfrm>
            <a:off x="1675970" y="12763498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53" y="12145557"/>
            <a:ext cx="5574716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3200413"/>
            <a:ext cx="10766795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200413"/>
            <a:ext cx="10766795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BED2-F45B-4380-A0FA-6C304DDE2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7574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6708" indent="0">
              <a:buNone/>
              <a:defRPr sz="4800" b="1"/>
            </a:lvl2pPr>
            <a:lvl3pPr marL="2173425" indent="0">
              <a:buNone/>
              <a:defRPr sz="4300" b="1"/>
            </a:lvl3pPr>
            <a:lvl4pPr marL="3260135" indent="0">
              <a:buNone/>
              <a:defRPr sz="3800" b="1"/>
            </a:lvl4pPr>
            <a:lvl5pPr marL="4346848" indent="0">
              <a:buNone/>
              <a:defRPr sz="3800" b="1"/>
            </a:lvl5pPr>
            <a:lvl6pPr marL="5433558" indent="0">
              <a:buNone/>
              <a:defRPr sz="3800" b="1"/>
            </a:lvl6pPr>
            <a:lvl7pPr marL="6520268" indent="0">
              <a:buNone/>
              <a:defRPr sz="3800" b="1"/>
            </a:lvl7pPr>
            <a:lvl8pPr marL="7606978" indent="0">
              <a:buNone/>
              <a:defRPr sz="3800" b="1"/>
            </a:lvl8pPr>
            <a:lvl9pPr marL="869369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6708" indent="0">
              <a:buNone/>
              <a:defRPr sz="4800" b="1"/>
            </a:lvl2pPr>
            <a:lvl3pPr marL="2173425" indent="0">
              <a:buNone/>
              <a:defRPr sz="4300" b="1"/>
            </a:lvl3pPr>
            <a:lvl4pPr marL="3260135" indent="0">
              <a:buNone/>
              <a:defRPr sz="3800" b="1"/>
            </a:lvl4pPr>
            <a:lvl5pPr marL="4346848" indent="0">
              <a:buNone/>
              <a:defRPr sz="3800" b="1"/>
            </a:lvl5pPr>
            <a:lvl6pPr marL="5433558" indent="0">
              <a:buNone/>
              <a:defRPr sz="3800" b="1"/>
            </a:lvl6pPr>
            <a:lvl7pPr marL="6520268" indent="0">
              <a:buNone/>
              <a:defRPr sz="3800" b="1"/>
            </a:lvl7pPr>
            <a:lvl8pPr marL="7606978" indent="0">
              <a:buNone/>
              <a:defRPr sz="3800" b="1"/>
            </a:lvl8pPr>
            <a:lvl9pPr marL="869369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9CB4-6071-4C6A-9936-E29DBE657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19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F1A7-790F-4635-82B7-6CC451D7F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380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A696-8FFF-4C74-BFB5-D13077150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763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05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17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05" y="2870207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6708" indent="0">
              <a:buNone/>
              <a:defRPr sz="2900"/>
            </a:lvl2pPr>
            <a:lvl3pPr marL="2173425" indent="0">
              <a:buNone/>
              <a:defRPr sz="2400"/>
            </a:lvl3pPr>
            <a:lvl4pPr marL="3260135" indent="0">
              <a:buNone/>
              <a:defRPr sz="2100"/>
            </a:lvl4pPr>
            <a:lvl5pPr marL="4346848" indent="0">
              <a:buNone/>
              <a:defRPr sz="2100"/>
            </a:lvl5pPr>
            <a:lvl6pPr marL="5433558" indent="0">
              <a:buNone/>
              <a:defRPr sz="2100"/>
            </a:lvl6pPr>
            <a:lvl7pPr marL="6520268" indent="0">
              <a:buNone/>
              <a:defRPr sz="2100"/>
            </a:lvl7pPr>
            <a:lvl8pPr marL="7606978" indent="0">
              <a:buNone/>
              <a:defRPr sz="2100"/>
            </a:lvl8pPr>
            <a:lvl9pPr marL="869369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BCD8-CFBE-4B76-8F6B-4B7124818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3621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6708" indent="0">
              <a:buNone/>
              <a:defRPr sz="6700"/>
            </a:lvl2pPr>
            <a:lvl3pPr marL="2173425" indent="0">
              <a:buNone/>
              <a:defRPr sz="5700"/>
            </a:lvl3pPr>
            <a:lvl4pPr marL="3260135" indent="0">
              <a:buNone/>
              <a:defRPr sz="4800"/>
            </a:lvl4pPr>
            <a:lvl5pPr marL="4346848" indent="0">
              <a:buNone/>
              <a:defRPr sz="4800"/>
            </a:lvl5pPr>
            <a:lvl6pPr marL="5433558" indent="0">
              <a:buNone/>
              <a:defRPr sz="4800"/>
            </a:lvl6pPr>
            <a:lvl7pPr marL="6520268" indent="0">
              <a:buNone/>
              <a:defRPr sz="4800"/>
            </a:lvl7pPr>
            <a:lvl8pPr marL="7606978" indent="0">
              <a:buNone/>
              <a:defRPr sz="4800"/>
            </a:lvl8pPr>
            <a:lvl9pPr marL="8693691" indent="0">
              <a:buNone/>
              <a:defRPr sz="48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6708" indent="0">
              <a:buNone/>
              <a:defRPr sz="2900"/>
            </a:lvl2pPr>
            <a:lvl3pPr marL="2173425" indent="0">
              <a:buNone/>
              <a:defRPr sz="2400"/>
            </a:lvl3pPr>
            <a:lvl4pPr marL="3260135" indent="0">
              <a:buNone/>
              <a:defRPr sz="2100"/>
            </a:lvl4pPr>
            <a:lvl5pPr marL="4346848" indent="0">
              <a:buNone/>
              <a:defRPr sz="2100"/>
            </a:lvl5pPr>
            <a:lvl6pPr marL="5433558" indent="0">
              <a:buNone/>
              <a:defRPr sz="2100"/>
            </a:lvl6pPr>
            <a:lvl7pPr marL="6520268" indent="0">
              <a:buNone/>
              <a:defRPr sz="2100"/>
            </a:lvl7pPr>
            <a:lvl8pPr marL="7606978" indent="0">
              <a:buNone/>
              <a:defRPr sz="2100"/>
            </a:lvl8pPr>
            <a:lvl9pPr marL="869369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167E-57FA-4722-97E0-D890A7EA31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040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064D-A496-4EA7-98C7-AA0579701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491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796" y="549293"/>
            <a:ext cx="5484971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49293"/>
            <a:ext cx="1604862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5605-4AA7-43D4-A9FA-5BFED2F84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441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19"/>
            <a:ext cx="24377650" cy="62198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17306" tIns="108644" rIns="217306" bIns="108644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05019" y="2536827"/>
            <a:ext cx="19967665" cy="27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6733481" y="6858014"/>
            <a:ext cx="15439178" cy="1312059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6861208" y="12344400"/>
            <a:ext cx="5078677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17306" tIns="108644" rIns="217306" bIns="108644" numCol="1" anchor="t" anchorCtr="0" compatLnSpc="1">
            <a:prstTxWarp prst="textNoShape">
              <a:avLst/>
            </a:prstTxWarp>
          </a:bodyPr>
          <a:lstStyle>
            <a:lvl1pPr algn="r">
              <a:defRPr sz="33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1256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5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9"/>
            <a:ext cx="24377650" cy="13712430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737" tIns="91371" rIns="182737" bIns="91371" rtlCol="0" anchor="ctr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70" y="12763498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53" y="12145557"/>
            <a:ext cx="5574716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19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/>
            </a:lvl1pPr>
            <a:lvl2pPr marL="1086501" indent="0">
              <a:buNone/>
              <a:defRPr sz="4300"/>
            </a:lvl2pPr>
            <a:lvl3pPr marL="2173013" indent="0">
              <a:buNone/>
              <a:defRPr sz="3800"/>
            </a:lvl3pPr>
            <a:lvl4pPr marL="3259516" indent="0">
              <a:buNone/>
              <a:defRPr sz="3300"/>
            </a:lvl4pPr>
            <a:lvl5pPr marL="4346022" indent="0">
              <a:buNone/>
              <a:defRPr sz="3300"/>
            </a:lvl5pPr>
            <a:lvl6pPr marL="5432525" indent="0">
              <a:buNone/>
              <a:defRPr sz="3300"/>
            </a:lvl6pPr>
            <a:lvl7pPr marL="6519030" indent="0">
              <a:buNone/>
              <a:defRPr sz="3300"/>
            </a:lvl7pPr>
            <a:lvl8pPr marL="7605533" indent="0">
              <a:buNone/>
              <a:defRPr sz="3300"/>
            </a:lvl8pPr>
            <a:lvl9pPr marL="8692039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6044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0582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6501" indent="0">
              <a:buNone/>
              <a:defRPr sz="4800" b="1"/>
            </a:lvl2pPr>
            <a:lvl3pPr marL="2173013" indent="0">
              <a:buNone/>
              <a:defRPr sz="4300" b="1"/>
            </a:lvl3pPr>
            <a:lvl4pPr marL="3259516" indent="0">
              <a:buNone/>
              <a:defRPr sz="3800" b="1"/>
            </a:lvl4pPr>
            <a:lvl5pPr marL="4346022" indent="0">
              <a:buNone/>
              <a:defRPr sz="3800" b="1"/>
            </a:lvl5pPr>
            <a:lvl6pPr marL="5432525" indent="0">
              <a:buNone/>
              <a:defRPr sz="3800" b="1"/>
            </a:lvl6pPr>
            <a:lvl7pPr marL="6519030" indent="0">
              <a:buNone/>
              <a:defRPr sz="3800" b="1"/>
            </a:lvl7pPr>
            <a:lvl8pPr marL="7605533" indent="0">
              <a:buNone/>
              <a:defRPr sz="3800" b="1"/>
            </a:lvl8pPr>
            <a:lvl9pPr marL="869203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6501" indent="0">
              <a:buNone/>
              <a:defRPr sz="4800" b="1"/>
            </a:lvl2pPr>
            <a:lvl3pPr marL="2173013" indent="0">
              <a:buNone/>
              <a:defRPr sz="4300" b="1"/>
            </a:lvl3pPr>
            <a:lvl4pPr marL="3259516" indent="0">
              <a:buNone/>
              <a:defRPr sz="3800" b="1"/>
            </a:lvl4pPr>
            <a:lvl5pPr marL="4346022" indent="0">
              <a:buNone/>
              <a:defRPr sz="3800" b="1"/>
            </a:lvl5pPr>
            <a:lvl6pPr marL="5432525" indent="0">
              <a:buNone/>
              <a:defRPr sz="3800" b="1"/>
            </a:lvl6pPr>
            <a:lvl7pPr marL="6519030" indent="0">
              <a:buNone/>
              <a:defRPr sz="3800" b="1"/>
            </a:lvl7pPr>
            <a:lvl8pPr marL="7605533" indent="0">
              <a:buNone/>
              <a:defRPr sz="3800" b="1"/>
            </a:lvl8pPr>
            <a:lvl9pPr marL="869203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6297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326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3436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08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19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08" y="2870207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6501" indent="0">
              <a:buNone/>
              <a:defRPr sz="2900"/>
            </a:lvl2pPr>
            <a:lvl3pPr marL="2173013" indent="0">
              <a:buNone/>
              <a:defRPr sz="2400"/>
            </a:lvl3pPr>
            <a:lvl4pPr marL="3259516" indent="0">
              <a:buNone/>
              <a:defRPr sz="2100"/>
            </a:lvl4pPr>
            <a:lvl5pPr marL="4346022" indent="0">
              <a:buNone/>
              <a:defRPr sz="2100"/>
            </a:lvl5pPr>
            <a:lvl6pPr marL="5432525" indent="0">
              <a:buNone/>
              <a:defRPr sz="2100"/>
            </a:lvl6pPr>
            <a:lvl7pPr marL="6519030" indent="0">
              <a:buNone/>
              <a:defRPr sz="2100"/>
            </a:lvl7pPr>
            <a:lvl8pPr marL="7605533" indent="0">
              <a:buNone/>
              <a:defRPr sz="2100"/>
            </a:lvl8pPr>
            <a:lvl9pPr marL="8692039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6645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6501" indent="0">
              <a:buNone/>
              <a:defRPr sz="6700"/>
            </a:lvl2pPr>
            <a:lvl3pPr marL="2173013" indent="0">
              <a:buNone/>
              <a:defRPr sz="5700"/>
            </a:lvl3pPr>
            <a:lvl4pPr marL="3259516" indent="0">
              <a:buNone/>
              <a:defRPr sz="4800"/>
            </a:lvl4pPr>
            <a:lvl5pPr marL="4346022" indent="0">
              <a:buNone/>
              <a:defRPr sz="4800"/>
            </a:lvl5pPr>
            <a:lvl6pPr marL="5432525" indent="0">
              <a:buNone/>
              <a:defRPr sz="4800"/>
            </a:lvl6pPr>
            <a:lvl7pPr marL="6519030" indent="0">
              <a:buNone/>
              <a:defRPr sz="4800"/>
            </a:lvl7pPr>
            <a:lvl8pPr marL="7605533" indent="0">
              <a:buNone/>
              <a:defRPr sz="4800"/>
            </a:lvl8pPr>
            <a:lvl9pPr marL="8692039" indent="0">
              <a:buNone/>
              <a:defRPr sz="48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6501" indent="0">
              <a:buNone/>
              <a:defRPr sz="2900"/>
            </a:lvl2pPr>
            <a:lvl3pPr marL="2173013" indent="0">
              <a:buNone/>
              <a:defRPr sz="2400"/>
            </a:lvl3pPr>
            <a:lvl4pPr marL="3259516" indent="0">
              <a:buNone/>
              <a:defRPr sz="2100"/>
            </a:lvl4pPr>
            <a:lvl5pPr marL="4346022" indent="0">
              <a:buNone/>
              <a:defRPr sz="2100"/>
            </a:lvl5pPr>
            <a:lvl6pPr marL="5432525" indent="0">
              <a:buNone/>
              <a:defRPr sz="2100"/>
            </a:lvl6pPr>
            <a:lvl7pPr marL="6519030" indent="0">
              <a:buNone/>
              <a:defRPr sz="2100"/>
            </a:lvl7pPr>
            <a:lvl8pPr marL="7605533" indent="0">
              <a:buNone/>
              <a:defRPr sz="2100"/>
            </a:lvl8pPr>
            <a:lvl9pPr marL="8692039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907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5746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9075" y="1219200"/>
            <a:ext cx="5180251" cy="1097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324" y="1219200"/>
            <a:ext cx="15134458" cy="1097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7718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219200"/>
            <a:ext cx="20721003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9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9"/>
            <a:ext cx="24377650" cy="13712430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523" tIns="102262" rIns="204523" bIns="10226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84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2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219200"/>
            <a:ext cx="20721003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828324" y="3962400"/>
            <a:ext cx="20721003" cy="82296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98730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523" tIns="102262" rIns="204523" bIns="10226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84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2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523" tIns="102262" rIns="204523" bIns="10226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1675984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2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523" tIns="102262" rIns="204523" bIns="10226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1675984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2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3"/>
            <a:ext cx="24377650" cy="13712430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9" y="3936091"/>
            <a:ext cx="10099004" cy="721903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Raleway Light"/>
                <a:cs typeface="Raleway Light"/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84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2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64"/>
            <a:ext cx="20721003" cy="2940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4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6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91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3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59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8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4"/>
            <a:ext cx="5688118" cy="730252"/>
          </a:xfrm>
          <a:prstGeom prst="rect">
            <a:avLst/>
          </a:prstGeom>
        </p:spPr>
        <p:txBody>
          <a:bodyPr vert="horz" wrap="square" lIns="102281" tIns="51140" rIns="102281" bIns="5114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01/10/19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4"/>
            <a:ext cx="7719589" cy="7302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4"/>
            <a:ext cx="5688118" cy="730252"/>
          </a:xfrm>
          <a:prstGeom prst="rect">
            <a:avLst/>
          </a:prstGeom>
        </p:spPr>
        <p:txBody>
          <a:bodyPr vert="horz" wrap="square" lIns="102281" tIns="51140" rIns="102281" bIns="5114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9"/>
            <a:ext cx="24377650" cy="13712430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490" tIns="102242" rIns="204490" bIns="10224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86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4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490" tIns="102242" rIns="204490" bIns="10224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86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4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490" tIns="102242" rIns="204490" bIns="10224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1675986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4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490" tIns="102242" rIns="204490" bIns="10224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1675986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4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5"/>
            <a:ext cx="24377650" cy="13712430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9" y="3936091"/>
            <a:ext cx="10099004" cy="721903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Raleway Light"/>
                <a:cs typeface="Raleway Light"/>
              </a:defRPr>
            </a:lvl1pPr>
          </a:lstStyle>
          <a:p>
            <a:r>
              <a:rPr lang="en-US"/>
              <a:t>Drag picture to placeholder or click icon to add</a:t>
            </a:r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86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4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66"/>
            <a:ext cx="20721003" cy="2940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45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67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9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1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3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5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8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4"/>
            <a:ext cx="5688118" cy="730252"/>
          </a:xfrm>
          <a:prstGeom prst="rect">
            <a:avLst/>
          </a:prstGeom>
        </p:spPr>
        <p:txBody>
          <a:bodyPr vert="horz" wrap="square" lIns="102264" tIns="51133" rIns="102264" bIns="5113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01/10/19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4"/>
            <a:ext cx="7719589" cy="7302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4"/>
            <a:ext cx="5688118" cy="730252"/>
          </a:xfrm>
          <a:prstGeom prst="rect">
            <a:avLst/>
          </a:prstGeom>
        </p:spPr>
        <p:txBody>
          <a:bodyPr vert="horz" wrap="square" lIns="102264" tIns="51133" rIns="102264" bIns="5113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7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10500"/>
              <a:t>Click to edit Master title style</a:t>
            </a:r>
            <a:endParaRPr sz="10500"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7600"/>
              <a:t>Click to edit Master text styles</a:t>
            </a:r>
          </a:p>
          <a:p>
            <a:pPr lvl="1">
              <a:defRPr sz="1800"/>
            </a:pPr>
            <a:r>
              <a:rPr lang="en-US" sz="7600"/>
              <a:t>Second level</a:t>
            </a:r>
          </a:p>
          <a:p>
            <a:pPr lvl="2">
              <a:defRPr sz="1800"/>
            </a:pPr>
            <a:r>
              <a:rPr lang="en-US" sz="7600"/>
              <a:t>Third level</a:t>
            </a:r>
          </a:p>
          <a:p>
            <a:pPr lvl="3">
              <a:defRPr sz="1800"/>
            </a:pPr>
            <a:r>
              <a:rPr lang="en-US" sz="7600"/>
              <a:t>Fourth level</a:t>
            </a:r>
          </a:p>
          <a:p>
            <a:pPr lvl="4">
              <a:defRPr sz="1800"/>
            </a:pPr>
            <a:r>
              <a:rPr lang="en-US" sz="7600"/>
              <a:t>Fifth level</a:t>
            </a:r>
            <a:endParaRPr sz="7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204557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204557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3" y="9"/>
            <a:ext cx="24377655" cy="62198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16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4996" y="2536824"/>
            <a:ext cx="19967668" cy="278447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21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9"/>
            <a:ext cx="24377650" cy="13712430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737" tIns="91371" rIns="182737" bIns="91371" rtlCol="0" anchor="ctr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70" y="12763498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53" y="12145557"/>
            <a:ext cx="5574716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24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29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34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39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47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52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57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-3" y="-342899"/>
            <a:ext cx="24377655" cy="1797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endParaRPr/>
          </a:p>
        </p:txBody>
      </p:sp>
      <p:pic>
        <p:nvPicPr>
          <p:cNvPr id="62" name="UNODC_logo_E_unblue_3.png" descr="UNODC_logo_E_unblue_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246" y="34933"/>
            <a:ext cx="8642218" cy="12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828324" y="762000"/>
            <a:ext cx="20721003" cy="3200400"/>
          </a:xfrm>
          <a:prstGeom prst="rect">
            <a:avLst/>
          </a:prstGeom>
        </p:spPr>
        <p:txBody>
          <a:bodyPr/>
          <a:lstStyle>
            <a:lvl1pPr algn="l">
              <a:defRPr sz="71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7100" b="1">
                <a:solidFill>
                  <a:srgbClr val="FFFFFF"/>
                </a:solidFill>
              </a:rPr>
              <a:t>Click to edit Master title style</a:t>
            </a:r>
            <a:endParaRPr sz="7100" b="1">
              <a:solidFill>
                <a:srgbClr val="FFFFFF"/>
              </a:solidFill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828324" y="3962400"/>
            <a:ext cx="20721003" cy="9753600"/>
          </a:xfrm>
          <a:prstGeom prst="rect">
            <a:avLst/>
          </a:prstGeom>
        </p:spPr>
        <p:txBody>
          <a:bodyPr/>
          <a:lstStyle>
            <a:lvl1pPr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881964" indent="-793599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938582" indent="-761853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4111600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5199964" indent="-846506">
              <a:spcBef>
                <a:spcPts val="1428"/>
              </a:spcBef>
              <a:defRPr sz="67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6700">
                <a:solidFill>
                  <a:srgbClr val="FFFFFF"/>
                </a:solidFill>
              </a:rPr>
              <a:t>Fifth level</a:t>
            </a:r>
            <a:endParaRPr sz="67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55003"/>
      </p:ext>
    </p:extLst>
  </p:cSld>
  <p:clrMapOvr>
    <a:masterClrMapping/>
  </p:clrMapOvr>
  <p:transition xmlns:p14="http://schemas.microsoft.com/office/powerpoint/2010/main">
    <p:cut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 lIns="217673" tIns="108836" rIns="217673" bIns="108836"/>
          <a:lstStyle/>
          <a:p>
            <a:pPr defTabSz="204557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lIns="217673" tIns="108836" rIns="217673" bIns="108836"/>
          <a:lstStyle/>
          <a:p>
            <a:pPr defTabSz="204557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557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204557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140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7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737" tIns="91371" rIns="182737" bIns="91371" rtlCol="0" anchor="ctr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70" y="12763498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53" y="12145557"/>
            <a:ext cx="5574716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64"/>
            <a:ext cx="20721003" cy="2940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4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6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91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3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59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8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4"/>
            <a:ext cx="5688118" cy="730252"/>
          </a:xfrm>
          <a:prstGeom prst="rect">
            <a:avLst/>
          </a:prstGeom>
        </p:spPr>
        <p:txBody>
          <a:bodyPr vert="horz" wrap="square" lIns="102281" tIns="51140" rIns="102281" bIns="5114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01/10/19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4"/>
            <a:ext cx="7719589" cy="7302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4"/>
            <a:ext cx="5688118" cy="730252"/>
          </a:xfrm>
          <a:prstGeom prst="rect">
            <a:avLst/>
          </a:prstGeom>
        </p:spPr>
        <p:txBody>
          <a:bodyPr vert="horz" wrap="square" lIns="102281" tIns="51140" rIns="102281" bIns="5114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9"/>
            <a:ext cx="24377650" cy="13712430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523" tIns="102262" rIns="204523" bIns="102262" rtlCol="0" anchor="ctr">
            <a:normAutofit/>
          </a:bodyPr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84" y="12763500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61" y="12145562"/>
            <a:ext cx="5574716" cy="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"/>
            <a:ext cx="24377650" cy="62198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590" tIns="108794" rIns="217590" bIns="108794" anchor="ctr"/>
          <a:lstStyle>
            <a:lvl1pPr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7400" kern="1200">
              <a:latin typeface="Arial Unicode MS" pitchFamily="34" charset="-128"/>
              <a:ea typeface="MS PGothic" pitchFamily="34" charset="-128"/>
              <a:cs typeface="+mn-cs"/>
            </a:endParaRPr>
          </a:p>
        </p:txBody>
      </p:sp>
      <p:pic>
        <p:nvPicPr>
          <p:cNvPr id="4" name="Picture 5" descr="UNODC_logo_E_unblu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06" y="2536827"/>
            <a:ext cx="19967665" cy="27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733481" y="6858011"/>
            <a:ext cx="15439178" cy="1312362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6861208" y="12344400"/>
            <a:ext cx="5078677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17590" tIns="108794" rIns="217590" bIns="10879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3300" b="1">
                <a:ea typeface="ＭＳ Ｐゴシック" pitchFamily="34" charset="-128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73F69D2A-3CFA-42BC-89FA-FA11FEFA4485}" type="datetimeFigureOut">
              <a:rPr lang="en-US" altLang="en-US" kern="1200">
                <a:solidFill>
                  <a:srgbClr val="FFFFFF"/>
                </a:solidFill>
                <a:latin typeface="Arial Narrow" pitchFamily="34" charset="0"/>
                <a:cs typeface="+mn-cs"/>
              </a:rPr>
              <a:pPr rtl="0" fontAlgn="base">
                <a:spcAft>
                  <a:spcPct val="0"/>
                </a:spcAft>
                <a:defRPr/>
              </a:pPr>
              <a:t>01/10/19</a:t>
            </a:fld>
            <a:endParaRPr lang="en-US" altLang="en-US" kern="12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06248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57291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13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/>
            </a:lvl1pPr>
            <a:lvl2pPr marL="1087950" indent="0">
              <a:buNone/>
              <a:defRPr sz="4300"/>
            </a:lvl2pPr>
            <a:lvl3pPr marL="2175901" indent="0">
              <a:buNone/>
              <a:defRPr sz="3800"/>
            </a:lvl3pPr>
            <a:lvl4pPr marL="3263851" indent="0">
              <a:buNone/>
              <a:defRPr sz="3300"/>
            </a:lvl4pPr>
            <a:lvl5pPr marL="4351804" indent="0">
              <a:buNone/>
              <a:defRPr sz="3300"/>
            </a:lvl5pPr>
            <a:lvl6pPr marL="5439757" indent="0">
              <a:buNone/>
              <a:defRPr sz="3300"/>
            </a:lvl6pPr>
            <a:lvl7pPr marL="6527707" indent="0">
              <a:buNone/>
              <a:defRPr sz="3300"/>
            </a:lvl7pPr>
            <a:lvl8pPr marL="7615658" indent="0">
              <a:buNone/>
              <a:defRPr sz="3300"/>
            </a:lvl8pPr>
            <a:lvl9pPr marL="8703608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959864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6049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950" indent="0">
              <a:buNone/>
              <a:defRPr sz="4800" b="1"/>
            </a:lvl2pPr>
            <a:lvl3pPr marL="2175901" indent="0">
              <a:buNone/>
              <a:defRPr sz="4300" b="1"/>
            </a:lvl3pPr>
            <a:lvl4pPr marL="3263851" indent="0">
              <a:buNone/>
              <a:defRPr sz="3800" b="1"/>
            </a:lvl4pPr>
            <a:lvl5pPr marL="4351804" indent="0">
              <a:buNone/>
              <a:defRPr sz="3800" b="1"/>
            </a:lvl5pPr>
            <a:lvl6pPr marL="5439757" indent="0">
              <a:buNone/>
              <a:defRPr sz="3800" b="1"/>
            </a:lvl6pPr>
            <a:lvl7pPr marL="6527707" indent="0">
              <a:buNone/>
              <a:defRPr sz="3800" b="1"/>
            </a:lvl7pPr>
            <a:lvl8pPr marL="7615658" indent="0">
              <a:buNone/>
              <a:defRPr sz="3800" b="1"/>
            </a:lvl8pPr>
            <a:lvl9pPr marL="870360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950" indent="0">
              <a:buNone/>
              <a:defRPr sz="4800" b="1"/>
            </a:lvl2pPr>
            <a:lvl3pPr marL="2175901" indent="0">
              <a:buNone/>
              <a:defRPr sz="4300" b="1"/>
            </a:lvl3pPr>
            <a:lvl4pPr marL="3263851" indent="0">
              <a:buNone/>
              <a:defRPr sz="3800" b="1"/>
            </a:lvl4pPr>
            <a:lvl5pPr marL="4351804" indent="0">
              <a:buNone/>
              <a:defRPr sz="3800" b="1"/>
            </a:lvl5pPr>
            <a:lvl6pPr marL="5439757" indent="0">
              <a:buNone/>
              <a:defRPr sz="3800" b="1"/>
            </a:lvl6pPr>
            <a:lvl7pPr marL="6527707" indent="0">
              <a:buNone/>
              <a:defRPr sz="3800" b="1"/>
            </a:lvl7pPr>
            <a:lvl8pPr marL="7615658" indent="0">
              <a:buNone/>
              <a:defRPr sz="3800" b="1"/>
            </a:lvl8pPr>
            <a:lvl9pPr marL="870360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09740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1807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258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94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13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94" y="2870207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7950" indent="0">
              <a:buNone/>
              <a:defRPr sz="2900"/>
            </a:lvl2pPr>
            <a:lvl3pPr marL="2175901" indent="0">
              <a:buNone/>
              <a:defRPr sz="2400"/>
            </a:lvl3pPr>
            <a:lvl4pPr marL="3263851" indent="0">
              <a:buNone/>
              <a:defRPr sz="2100"/>
            </a:lvl4pPr>
            <a:lvl5pPr marL="4351804" indent="0">
              <a:buNone/>
              <a:defRPr sz="2100"/>
            </a:lvl5pPr>
            <a:lvl6pPr marL="5439757" indent="0">
              <a:buNone/>
              <a:defRPr sz="2100"/>
            </a:lvl6pPr>
            <a:lvl7pPr marL="6527707" indent="0">
              <a:buNone/>
              <a:defRPr sz="2100"/>
            </a:lvl7pPr>
            <a:lvl8pPr marL="7615658" indent="0">
              <a:buNone/>
              <a:defRPr sz="2100"/>
            </a:lvl8pPr>
            <a:lvl9pPr marL="870360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56908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7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737" tIns="91371" rIns="182737" bIns="91371" rtlCol="0" anchor="ctr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1675970" y="12763498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53" y="12145557"/>
            <a:ext cx="5574716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7950" indent="0">
              <a:buNone/>
              <a:defRPr sz="6700"/>
            </a:lvl2pPr>
            <a:lvl3pPr marL="2175901" indent="0">
              <a:buNone/>
              <a:defRPr sz="5700"/>
            </a:lvl3pPr>
            <a:lvl4pPr marL="3263851" indent="0">
              <a:buNone/>
              <a:defRPr sz="4800"/>
            </a:lvl4pPr>
            <a:lvl5pPr marL="4351804" indent="0">
              <a:buNone/>
              <a:defRPr sz="4800"/>
            </a:lvl5pPr>
            <a:lvl6pPr marL="5439757" indent="0">
              <a:buNone/>
              <a:defRPr sz="4800"/>
            </a:lvl6pPr>
            <a:lvl7pPr marL="6527707" indent="0">
              <a:buNone/>
              <a:defRPr sz="4800"/>
            </a:lvl7pPr>
            <a:lvl8pPr marL="7615658" indent="0">
              <a:buNone/>
              <a:defRPr sz="4800"/>
            </a:lvl8pPr>
            <a:lvl9pPr marL="8703608" indent="0">
              <a:buNone/>
              <a:defRPr sz="48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7950" indent="0">
              <a:buNone/>
              <a:defRPr sz="2900"/>
            </a:lvl2pPr>
            <a:lvl3pPr marL="2175901" indent="0">
              <a:buNone/>
              <a:defRPr sz="2400"/>
            </a:lvl3pPr>
            <a:lvl4pPr marL="3263851" indent="0">
              <a:buNone/>
              <a:defRPr sz="2100"/>
            </a:lvl4pPr>
            <a:lvl5pPr marL="4351804" indent="0">
              <a:buNone/>
              <a:defRPr sz="2100"/>
            </a:lvl5pPr>
            <a:lvl6pPr marL="5439757" indent="0">
              <a:buNone/>
              <a:defRPr sz="2100"/>
            </a:lvl6pPr>
            <a:lvl7pPr marL="6527707" indent="0">
              <a:buNone/>
              <a:defRPr sz="2100"/>
            </a:lvl7pPr>
            <a:lvl8pPr marL="7615658" indent="0">
              <a:buNone/>
              <a:defRPr sz="2100"/>
            </a:lvl8pPr>
            <a:lvl9pPr marL="870360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34252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90238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9075" y="1219200"/>
            <a:ext cx="5180251" cy="1097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324" y="1219200"/>
            <a:ext cx="15134458" cy="1097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4776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5"/>
            <a:ext cx="24377650" cy="62198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549" tIns="108772" rIns="217549" bIns="108772" anchor="ctr"/>
          <a:lstStyle>
            <a:lvl1pPr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kern="1200">
              <a:ea typeface="MS PGothic" pitchFamily="34" charset="-128"/>
              <a:cs typeface="+mn-cs"/>
            </a:endParaRPr>
          </a:p>
        </p:txBody>
      </p:sp>
      <p:pic>
        <p:nvPicPr>
          <p:cNvPr id="4" name="Picture 5" descr="UNODC_logo_E_unblu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08" y="2536827"/>
            <a:ext cx="19967665" cy="27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733481" y="6858013"/>
            <a:ext cx="15439178" cy="1312320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6861208" y="12344400"/>
            <a:ext cx="5078677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7549" tIns="108772" rIns="217549" bIns="10877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3300" b="1">
                <a:ea typeface="ＭＳ Ｐゴシック" pitchFamily="34" charset="-128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17BACBBB-F4F6-43DF-9334-CE2C72CED472}" type="datetimeFigureOut">
              <a:rPr lang="en-US" altLang="en-US" kern="1200">
                <a:solidFill>
                  <a:srgbClr val="FFFFFF"/>
                </a:solidFill>
                <a:latin typeface="Arial Narrow" pitchFamily="34" charset="0"/>
                <a:cs typeface="+mn-cs"/>
              </a:rPr>
              <a:pPr rtl="0" fontAlgn="base">
                <a:spcAft>
                  <a:spcPct val="0"/>
                </a:spcAft>
                <a:defRPr/>
              </a:pPr>
              <a:t>01/10/19</a:t>
            </a:fld>
            <a:endParaRPr lang="en-US" altLang="en-US" kern="12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02074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728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15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/>
            </a:lvl1pPr>
            <a:lvl2pPr marL="1087743" indent="0">
              <a:buNone/>
              <a:defRPr sz="4300"/>
            </a:lvl2pPr>
            <a:lvl3pPr marL="2175487" indent="0">
              <a:buNone/>
              <a:defRPr sz="3800"/>
            </a:lvl3pPr>
            <a:lvl4pPr marL="3263230" indent="0">
              <a:buNone/>
              <a:defRPr sz="3300"/>
            </a:lvl4pPr>
            <a:lvl5pPr marL="4350978" indent="0">
              <a:buNone/>
              <a:defRPr sz="3300"/>
            </a:lvl5pPr>
            <a:lvl6pPr marL="5438724" indent="0">
              <a:buNone/>
              <a:defRPr sz="3300"/>
            </a:lvl6pPr>
            <a:lvl7pPr marL="6526467" indent="0">
              <a:buNone/>
              <a:defRPr sz="3300"/>
            </a:lvl7pPr>
            <a:lvl8pPr marL="7614210" indent="0">
              <a:buNone/>
              <a:defRPr sz="3300"/>
            </a:lvl8pPr>
            <a:lvl9pPr marL="8701953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65887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7248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743" indent="0">
              <a:buNone/>
              <a:defRPr sz="4800" b="1"/>
            </a:lvl2pPr>
            <a:lvl3pPr marL="2175487" indent="0">
              <a:buNone/>
              <a:defRPr sz="4300" b="1"/>
            </a:lvl3pPr>
            <a:lvl4pPr marL="3263230" indent="0">
              <a:buNone/>
              <a:defRPr sz="3800" b="1"/>
            </a:lvl4pPr>
            <a:lvl5pPr marL="4350978" indent="0">
              <a:buNone/>
              <a:defRPr sz="3800" b="1"/>
            </a:lvl5pPr>
            <a:lvl6pPr marL="5438724" indent="0">
              <a:buNone/>
              <a:defRPr sz="3800" b="1"/>
            </a:lvl6pPr>
            <a:lvl7pPr marL="6526467" indent="0">
              <a:buNone/>
              <a:defRPr sz="3800" b="1"/>
            </a:lvl7pPr>
            <a:lvl8pPr marL="7614210" indent="0">
              <a:buNone/>
              <a:defRPr sz="3800" b="1"/>
            </a:lvl8pPr>
            <a:lvl9pPr marL="870195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743" indent="0">
              <a:buNone/>
              <a:defRPr sz="4800" b="1"/>
            </a:lvl2pPr>
            <a:lvl3pPr marL="2175487" indent="0">
              <a:buNone/>
              <a:defRPr sz="4300" b="1"/>
            </a:lvl3pPr>
            <a:lvl4pPr marL="3263230" indent="0">
              <a:buNone/>
              <a:defRPr sz="3800" b="1"/>
            </a:lvl4pPr>
            <a:lvl5pPr marL="4350978" indent="0">
              <a:buNone/>
              <a:defRPr sz="3800" b="1"/>
            </a:lvl5pPr>
            <a:lvl6pPr marL="5438724" indent="0">
              <a:buNone/>
              <a:defRPr sz="3800" b="1"/>
            </a:lvl6pPr>
            <a:lvl7pPr marL="6526467" indent="0">
              <a:buNone/>
              <a:defRPr sz="3800" b="1"/>
            </a:lvl7pPr>
            <a:lvl8pPr marL="7614210" indent="0">
              <a:buNone/>
              <a:defRPr sz="3800" b="1"/>
            </a:lvl8pPr>
            <a:lvl9pPr marL="870195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9914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78811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355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7"/>
            <a:ext cx="24377650" cy="13712430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737" tIns="91371" rIns="182737" bIns="91371" rtlCol="0" anchor="ctr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1675970" y="12763498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53" y="12145557"/>
            <a:ext cx="5574716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97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15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97" y="2870207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7743" indent="0">
              <a:buNone/>
              <a:defRPr sz="2900"/>
            </a:lvl2pPr>
            <a:lvl3pPr marL="2175487" indent="0">
              <a:buNone/>
              <a:defRPr sz="2400"/>
            </a:lvl3pPr>
            <a:lvl4pPr marL="3263230" indent="0">
              <a:buNone/>
              <a:defRPr sz="2100"/>
            </a:lvl4pPr>
            <a:lvl5pPr marL="4350978" indent="0">
              <a:buNone/>
              <a:defRPr sz="2100"/>
            </a:lvl5pPr>
            <a:lvl6pPr marL="5438724" indent="0">
              <a:buNone/>
              <a:defRPr sz="2100"/>
            </a:lvl6pPr>
            <a:lvl7pPr marL="6526467" indent="0">
              <a:buNone/>
              <a:defRPr sz="2100"/>
            </a:lvl7pPr>
            <a:lvl8pPr marL="7614210" indent="0">
              <a:buNone/>
              <a:defRPr sz="2100"/>
            </a:lvl8pPr>
            <a:lvl9pPr marL="870195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4125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7743" indent="0">
              <a:buNone/>
              <a:defRPr sz="6700"/>
            </a:lvl2pPr>
            <a:lvl3pPr marL="2175487" indent="0">
              <a:buNone/>
              <a:defRPr sz="5700"/>
            </a:lvl3pPr>
            <a:lvl4pPr marL="3263230" indent="0">
              <a:buNone/>
              <a:defRPr sz="4800"/>
            </a:lvl4pPr>
            <a:lvl5pPr marL="4350978" indent="0">
              <a:buNone/>
              <a:defRPr sz="4800"/>
            </a:lvl5pPr>
            <a:lvl6pPr marL="5438724" indent="0">
              <a:buNone/>
              <a:defRPr sz="4800"/>
            </a:lvl6pPr>
            <a:lvl7pPr marL="6526467" indent="0">
              <a:buNone/>
              <a:defRPr sz="4800"/>
            </a:lvl7pPr>
            <a:lvl8pPr marL="7614210" indent="0">
              <a:buNone/>
              <a:defRPr sz="4800"/>
            </a:lvl8pPr>
            <a:lvl9pPr marL="8701953" indent="0">
              <a:buNone/>
              <a:defRPr sz="48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7743" indent="0">
              <a:buNone/>
              <a:defRPr sz="2900"/>
            </a:lvl2pPr>
            <a:lvl3pPr marL="2175487" indent="0">
              <a:buNone/>
              <a:defRPr sz="2400"/>
            </a:lvl3pPr>
            <a:lvl4pPr marL="3263230" indent="0">
              <a:buNone/>
              <a:defRPr sz="2100"/>
            </a:lvl4pPr>
            <a:lvl5pPr marL="4350978" indent="0">
              <a:buNone/>
              <a:defRPr sz="2100"/>
            </a:lvl5pPr>
            <a:lvl6pPr marL="5438724" indent="0">
              <a:buNone/>
              <a:defRPr sz="2100"/>
            </a:lvl6pPr>
            <a:lvl7pPr marL="6526467" indent="0">
              <a:buNone/>
              <a:defRPr sz="2100"/>
            </a:lvl7pPr>
            <a:lvl8pPr marL="7614210" indent="0">
              <a:buNone/>
              <a:defRPr sz="2100"/>
            </a:lvl8pPr>
            <a:lvl9pPr marL="870195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09522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3160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9075" y="1219200"/>
            <a:ext cx="5180251" cy="1097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324" y="1219200"/>
            <a:ext cx="15134458" cy="1097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6043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219200"/>
            <a:ext cx="20721003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828324" y="3962400"/>
            <a:ext cx="20721003" cy="82296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242555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17"/>
            <a:ext cx="24377650" cy="62198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17509" tIns="108751" rIns="217509" bIns="108751" anchor="ctr"/>
          <a:lstStyle/>
          <a:p>
            <a: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400" kern="1200">
              <a:solidFill>
                <a:srgbClr val="FFFFFF"/>
              </a:solidFill>
              <a:latin typeface="Arial Unicode MS" pitchFamily="34" charset="-128"/>
              <a:ea typeface="+mn-ea"/>
              <a:cs typeface="Arial" charset="0"/>
            </a:endParaRPr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05011" y="2536827"/>
            <a:ext cx="19967665" cy="27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6733481" y="6858015"/>
            <a:ext cx="15439178" cy="1312275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6861208" y="12344400"/>
            <a:ext cx="5078677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17509" tIns="108751" rIns="217509" bIns="108751" numCol="1" anchor="t" anchorCtr="0" compatLnSpc="1">
            <a:prstTxWarp prst="textNoShape">
              <a:avLst/>
            </a:prstTxWarp>
          </a:bodyPr>
          <a:lstStyle>
            <a:lvl1pPr algn="r">
              <a:defRPr sz="3300" b="1">
                <a:latin typeface="+mn-lt"/>
                <a:cs typeface="+mn-cs"/>
              </a:defRPr>
            </a:lvl1pPr>
          </a:lstStyle>
          <a:p>
            <a:pPr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7244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90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17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/>
            </a:lvl1pPr>
            <a:lvl2pPr marL="1087536" indent="0">
              <a:buNone/>
              <a:defRPr sz="4300"/>
            </a:lvl2pPr>
            <a:lvl3pPr marL="2175075" indent="0">
              <a:buNone/>
              <a:defRPr sz="3800"/>
            </a:lvl3pPr>
            <a:lvl4pPr marL="3262611" indent="0">
              <a:buNone/>
              <a:defRPr sz="3300"/>
            </a:lvl4pPr>
            <a:lvl5pPr marL="4350152" indent="0">
              <a:buNone/>
              <a:defRPr sz="3300"/>
            </a:lvl5pPr>
            <a:lvl6pPr marL="5437690" indent="0">
              <a:buNone/>
              <a:defRPr sz="3300"/>
            </a:lvl6pPr>
            <a:lvl7pPr marL="6525227" indent="0">
              <a:buNone/>
              <a:defRPr sz="3300"/>
            </a:lvl7pPr>
            <a:lvl8pPr marL="7612763" indent="0">
              <a:buNone/>
              <a:defRPr sz="3300"/>
            </a:lvl8pPr>
            <a:lvl9pPr marL="8700299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61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681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536" indent="0">
              <a:buNone/>
              <a:defRPr sz="4800" b="1"/>
            </a:lvl2pPr>
            <a:lvl3pPr marL="2175075" indent="0">
              <a:buNone/>
              <a:defRPr sz="4300" b="1"/>
            </a:lvl3pPr>
            <a:lvl4pPr marL="3262611" indent="0">
              <a:buNone/>
              <a:defRPr sz="3800" b="1"/>
            </a:lvl4pPr>
            <a:lvl5pPr marL="4350152" indent="0">
              <a:buNone/>
              <a:defRPr sz="3800" b="1"/>
            </a:lvl5pPr>
            <a:lvl6pPr marL="5437690" indent="0">
              <a:buNone/>
              <a:defRPr sz="3800" b="1"/>
            </a:lvl6pPr>
            <a:lvl7pPr marL="6525227" indent="0">
              <a:buNone/>
              <a:defRPr sz="3800" b="1"/>
            </a:lvl7pPr>
            <a:lvl8pPr marL="7612763" indent="0">
              <a:buNone/>
              <a:defRPr sz="3800" b="1"/>
            </a:lvl8pPr>
            <a:lvl9pPr marL="87002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536" indent="0">
              <a:buNone/>
              <a:defRPr sz="4800" b="1"/>
            </a:lvl2pPr>
            <a:lvl3pPr marL="2175075" indent="0">
              <a:buNone/>
              <a:defRPr sz="4300" b="1"/>
            </a:lvl3pPr>
            <a:lvl4pPr marL="3262611" indent="0">
              <a:buNone/>
              <a:defRPr sz="3800" b="1"/>
            </a:lvl4pPr>
            <a:lvl5pPr marL="4350152" indent="0">
              <a:buNone/>
              <a:defRPr sz="3800" b="1"/>
            </a:lvl5pPr>
            <a:lvl6pPr marL="5437690" indent="0">
              <a:buNone/>
              <a:defRPr sz="3800" b="1"/>
            </a:lvl6pPr>
            <a:lvl7pPr marL="6525227" indent="0">
              <a:buNone/>
              <a:defRPr sz="3800" b="1"/>
            </a:lvl7pPr>
            <a:lvl8pPr marL="7612763" indent="0">
              <a:buNone/>
              <a:defRPr sz="3800" b="1"/>
            </a:lvl8pPr>
            <a:lvl9pPr marL="87002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97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"/>
            <a:ext cx="24377650" cy="13712430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1" y="3936087"/>
            <a:ext cx="10099004" cy="7219030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70" y="12763498"/>
            <a:ext cx="15586801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53" y="12145557"/>
            <a:ext cx="5574716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6084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899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00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17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00" y="2870207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7536" indent="0">
              <a:buNone/>
              <a:defRPr sz="2900"/>
            </a:lvl2pPr>
            <a:lvl3pPr marL="2175075" indent="0">
              <a:buNone/>
              <a:defRPr sz="2400"/>
            </a:lvl3pPr>
            <a:lvl4pPr marL="3262611" indent="0">
              <a:buNone/>
              <a:defRPr sz="2100"/>
            </a:lvl4pPr>
            <a:lvl5pPr marL="4350152" indent="0">
              <a:buNone/>
              <a:defRPr sz="2100"/>
            </a:lvl5pPr>
            <a:lvl6pPr marL="5437690" indent="0">
              <a:buNone/>
              <a:defRPr sz="2100"/>
            </a:lvl6pPr>
            <a:lvl7pPr marL="6525227" indent="0">
              <a:buNone/>
              <a:defRPr sz="2100"/>
            </a:lvl7pPr>
            <a:lvl8pPr marL="7612763" indent="0">
              <a:buNone/>
              <a:defRPr sz="2100"/>
            </a:lvl8pPr>
            <a:lvl9pPr marL="8700299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510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7536" indent="0">
              <a:buNone/>
              <a:defRPr sz="6700"/>
            </a:lvl2pPr>
            <a:lvl3pPr marL="2175075" indent="0">
              <a:buNone/>
              <a:defRPr sz="5700"/>
            </a:lvl3pPr>
            <a:lvl4pPr marL="3262611" indent="0">
              <a:buNone/>
              <a:defRPr sz="4800"/>
            </a:lvl4pPr>
            <a:lvl5pPr marL="4350152" indent="0">
              <a:buNone/>
              <a:defRPr sz="4800"/>
            </a:lvl5pPr>
            <a:lvl6pPr marL="5437690" indent="0">
              <a:buNone/>
              <a:defRPr sz="4800"/>
            </a:lvl6pPr>
            <a:lvl7pPr marL="6525227" indent="0">
              <a:buNone/>
              <a:defRPr sz="4800"/>
            </a:lvl7pPr>
            <a:lvl8pPr marL="7612763" indent="0">
              <a:buNone/>
              <a:defRPr sz="4800"/>
            </a:lvl8pPr>
            <a:lvl9pPr marL="8700299" indent="0">
              <a:buNone/>
              <a:defRPr sz="48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7536" indent="0">
              <a:buNone/>
              <a:defRPr sz="2900"/>
            </a:lvl2pPr>
            <a:lvl3pPr marL="2175075" indent="0">
              <a:buNone/>
              <a:defRPr sz="2400"/>
            </a:lvl3pPr>
            <a:lvl4pPr marL="3262611" indent="0">
              <a:buNone/>
              <a:defRPr sz="2100"/>
            </a:lvl4pPr>
            <a:lvl5pPr marL="4350152" indent="0">
              <a:buNone/>
              <a:defRPr sz="2100"/>
            </a:lvl5pPr>
            <a:lvl6pPr marL="5437690" indent="0">
              <a:buNone/>
              <a:defRPr sz="2100"/>
            </a:lvl6pPr>
            <a:lvl7pPr marL="6525227" indent="0">
              <a:buNone/>
              <a:defRPr sz="2100"/>
            </a:lvl7pPr>
            <a:lvl8pPr marL="7612763" indent="0">
              <a:buNone/>
              <a:defRPr sz="2100"/>
            </a:lvl8pPr>
            <a:lvl9pPr marL="8700299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32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067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9075" y="1219200"/>
            <a:ext cx="5180251" cy="1097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324" y="1219200"/>
            <a:ext cx="15134458" cy="1097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9227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219200"/>
            <a:ext cx="20721003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730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19"/>
            <a:ext cx="24377650" cy="62198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17468" tIns="108729" rIns="217468" bIns="108729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05014" y="2536827"/>
            <a:ext cx="19967665" cy="27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6733481" y="6858017"/>
            <a:ext cx="15439178" cy="1312233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6861208" y="12344400"/>
            <a:ext cx="5078677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17468" tIns="108729" rIns="217468" bIns="108729" numCol="1" anchor="t" anchorCtr="0" compatLnSpc="1">
            <a:prstTxWarp prst="textNoShape">
              <a:avLst/>
            </a:prstTxWarp>
          </a:bodyPr>
          <a:lstStyle>
            <a:lvl1pPr algn="r">
              <a:defRPr sz="33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19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/>
            </a:lvl1pPr>
            <a:lvl2pPr marL="1087329" indent="0">
              <a:buNone/>
              <a:defRPr sz="4300"/>
            </a:lvl2pPr>
            <a:lvl3pPr marL="2174663" indent="0">
              <a:buNone/>
              <a:defRPr sz="3800"/>
            </a:lvl3pPr>
            <a:lvl4pPr marL="3261992" indent="0">
              <a:buNone/>
              <a:defRPr sz="3300"/>
            </a:lvl4pPr>
            <a:lvl5pPr marL="4349326" indent="0">
              <a:buNone/>
              <a:defRPr sz="3300"/>
            </a:lvl5pPr>
            <a:lvl6pPr marL="5436657" indent="0">
              <a:buNone/>
              <a:defRPr sz="3300"/>
            </a:lvl6pPr>
            <a:lvl7pPr marL="6523986" indent="0">
              <a:buNone/>
              <a:defRPr sz="3300"/>
            </a:lvl7pPr>
            <a:lvl8pPr marL="7611315" indent="0">
              <a:buNone/>
              <a:defRPr sz="3300"/>
            </a:lvl8pPr>
            <a:lvl9pPr marL="8698647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0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2373" y="3257604"/>
            <a:ext cx="20721003" cy="2940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2087" y="7002016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0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2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4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2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329" indent="0">
              <a:buNone/>
              <a:defRPr sz="4800" b="1"/>
            </a:lvl2pPr>
            <a:lvl3pPr marL="2174663" indent="0">
              <a:buNone/>
              <a:defRPr sz="4300" b="1"/>
            </a:lvl3pPr>
            <a:lvl4pPr marL="3261992" indent="0">
              <a:buNone/>
              <a:defRPr sz="3800" b="1"/>
            </a:lvl4pPr>
            <a:lvl5pPr marL="4349326" indent="0">
              <a:buNone/>
              <a:defRPr sz="3800" b="1"/>
            </a:lvl5pPr>
            <a:lvl6pPr marL="5436657" indent="0">
              <a:buNone/>
              <a:defRPr sz="3800" b="1"/>
            </a:lvl6pPr>
            <a:lvl7pPr marL="6523986" indent="0">
              <a:buNone/>
              <a:defRPr sz="3800" b="1"/>
            </a:lvl7pPr>
            <a:lvl8pPr marL="7611315" indent="0">
              <a:buNone/>
              <a:defRPr sz="3800" b="1"/>
            </a:lvl8pPr>
            <a:lvl9pPr marL="8698647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329" indent="0">
              <a:buNone/>
              <a:defRPr sz="4800" b="1"/>
            </a:lvl2pPr>
            <a:lvl3pPr marL="2174663" indent="0">
              <a:buNone/>
              <a:defRPr sz="4300" b="1"/>
            </a:lvl3pPr>
            <a:lvl4pPr marL="3261992" indent="0">
              <a:buNone/>
              <a:defRPr sz="3800" b="1"/>
            </a:lvl4pPr>
            <a:lvl5pPr marL="4349326" indent="0">
              <a:buNone/>
              <a:defRPr sz="3800" b="1"/>
            </a:lvl5pPr>
            <a:lvl6pPr marL="5436657" indent="0">
              <a:buNone/>
              <a:defRPr sz="3800" b="1"/>
            </a:lvl6pPr>
            <a:lvl7pPr marL="6523986" indent="0">
              <a:buNone/>
              <a:defRPr sz="3800" b="1"/>
            </a:lvl7pPr>
            <a:lvl8pPr marL="7611315" indent="0">
              <a:buNone/>
              <a:defRPr sz="3800" b="1"/>
            </a:lvl8pPr>
            <a:lvl9pPr marL="8698647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0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2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2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02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19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02" y="2870207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7329" indent="0">
              <a:buNone/>
              <a:defRPr sz="2900"/>
            </a:lvl2pPr>
            <a:lvl3pPr marL="2174663" indent="0">
              <a:buNone/>
              <a:defRPr sz="2400"/>
            </a:lvl3pPr>
            <a:lvl4pPr marL="3261992" indent="0">
              <a:buNone/>
              <a:defRPr sz="2100"/>
            </a:lvl4pPr>
            <a:lvl5pPr marL="4349326" indent="0">
              <a:buNone/>
              <a:defRPr sz="2100"/>
            </a:lvl5pPr>
            <a:lvl6pPr marL="5436657" indent="0">
              <a:buNone/>
              <a:defRPr sz="2100"/>
            </a:lvl6pPr>
            <a:lvl7pPr marL="6523986" indent="0">
              <a:buNone/>
              <a:defRPr sz="2100"/>
            </a:lvl7pPr>
            <a:lvl8pPr marL="7611315" indent="0">
              <a:buNone/>
              <a:defRPr sz="2100"/>
            </a:lvl8pPr>
            <a:lvl9pPr marL="8698647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6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7329" indent="0">
              <a:buNone/>
              <a:defRPr sz="6700"/>
            </a:lvl2pPr>
            <a:lvl3pPr marL="2174663" indent="0">
              <a:buNone/>
              <a:defRPr sz="5700"/>
            </a:lvl3pPr>
            <a:lvl4pPr marL="3261992" indent="0">
              <a:buNone/>
              <a:defRPr sz="4800"/>
            </a:lvl4pPr>
            <a:lvl5pPr marL="4349326" indent="0">
              <a:buNone/>
              <a:defRPr sz="4800"/>
            </a:lvl5pPr>
            <a:lvl6pPr marL="5436657" indent="0">
              <a:buNone/>
              <a:defRPr sz="4800"/>
            </a:lvl6pPr>
            <a:lvl7pPr marL="6523986" indent="0">
              <a:buNone/>
              <a:defRPr sz="4800"/>
            </a:lvl7pPr>
            <a:lvl8pPr marL="7611315" indent="0">
              <a:buNone/>
              <a:defRPr sz="4800"/>
            </a:lvl8pPr>
            <a:lvl9pPr marL="8698647" indent="0">
              <a:buNone/>
              <a:defRPr sz="48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7329" indent="0">
              <a:buNone/>
              <a:defRPr sz="2900"/>
            </a:lvl2pPr>
            <a:lvl3pPr marL="2174663" indent="0">
              <a:buNone/>
              <a:defRPr sz="2400"/>
            </a:lvl3pPr>
            <a:lvl4pPr marL="3261992" indent="0">
              <a:buNone/>
              <a:defRPr sz="2100"/>
            </a:lvl4pPr>
            <a:lvl5pPr marL="4349326" indent="0">
              <a:buNone/>
              <a:defRPr sz="2100"/>
            </a:lvl5pPr>
            <a:lvl6pPr marL="5436657" indent="0">
              <a:buNone/>
              <a:defRPr sz="2100"/>
            </a:lvl6pPr>
            <a:lvl7pPr marL="6523986" indent="0">
              <a:buNone/>
              <a:defRPr sz="2100"/>
            </a:lvl7pPr>
            <a:lvl8pPr marL="7611315" indent="0">
              <a:buNone/>
              <a:defRPr sz="2100"/>
            </a:lvl8pPr>
            <a:lvl9pPr marL="8698647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2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9075" y="1219200"/>
            <a:ext cx="5180251" cy="1097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324" y="1219200"/>
            <a:ext cx="15134458" cy="1097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11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219200"/>
            <a:ext cx="20721003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8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69"/>
            <a:ext cx="20721003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7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6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19"/>
            <a:ext cx="5688118" cy="730250"/>
          </a:xfrm>
          <a:prstGeom prst="rect">
            <a:avLst/>
          </a:prstGeom>
        </p:spPr>
        <p:txBody>
          <a:bodyPr vert="horz" wrap="square" lIns="217468" tIns="108729" rIns="217468" bIns="10872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/>
              <a:pPr/>
              <a:t>01/10/19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19"/>
            <a:ext cx="7719589" cy="730250"/>
          </a:xfrm>
          <a:prstGeom prst="rect">
            <a:avLst/>
          </a:prstGeom>
        </p:spPr>
        <p:txBody>
          <a:bodyPr lIns="217468" tIns="108729" rIns="217468" bIns="108729"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19"/>
            <a:ext cx="5688118" cy="730250"/>
          </a:xfrm>
          <a:prstGeom prst="rect">
            <a:avLst/>
          </a:prstGeom>
        </p:spPr>
        <p:txBody>
          <a:bodyPr vert="horz" wrap="square" lIns="217468" tIns="108729" rIns="217468" bIns="10872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21"/>
            <a:ext cx="24377650" cy="62198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16" y="2536827"/>
            <a:ext cx="19967665" cy="27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6733481" y="6858019"/>
            <a:ext cx="15439178" cy="1312188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6861208" y="12344400"/>
            <a:ext cx="5078677" cy="914400"/>
          </a:xfrm>
          <a:prstGeom prst="rect">
            <a:avLst/>
          </a:prstGeom>
          <a:extLst/>
        </p:spPr>
        <p:txBody>
          <a:bodyPr vert="horz" wrap="square" lIns="217428" tIns="108708" rIns="217428" bIns="108708" numCol="1" anchor="t" anchorCtr="0" compatLnSpc="1">
            <a:prstTxWarp prst="textNoShape">
              <a:avLst/>
            </a:prstTxWarp>
          </a:bodyPr>
          <a:lstStyle>
            <a:lvl1pPr algn="r">
              <a:defRPr sz="3300" b="1"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00694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5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8993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5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21"/>
            <a:ext cx="20721003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800"/>
            </a:lvl1pPr>
            <a:lvl2pPr marL="1087122" indent="0">
              <a:buNone/>
              <a:defRPr sz="4300"/>
            </a:lvl2pPr>
            <a:lvl3pPr marL="2174249" indent="0">
              <a:buNone/>
              <a:defRPr sz="3800"/>
            </a:lvl3pPr>
            <a:lvl4pPr marL="3261373" indent="0">
              <a:buNone/>
              <a:defRPr sz="3300"/>
            </a:lvl4pPr>
            <a:lvl5pPr marL="4348500" indent="0">
              <a:buNone/>
              <a:defRPr sz="3300"/>
            </a:lvl5pPr>
            <a:lvl6pPr marL="5435624" indent="0">
              <a:buNone/>
              <a:defRPr sz="3300"/>
            </a:lvl6pPr>
            <a:lvl7pPr marL="6522746" indent="0">
              <a:buNone/>
              <a:defRPr sz="3300"/>
            </a:lvl7pPr>
            <a:lvl8pPr marL="7609868" indent="0">
              <a:buNone/>
              <a:defRPr sz="3300"/>
            </a:lvl8pPr>
            <a:lvl9pPr marL="8696995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609441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6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324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962400"/>
            <a:ext cx="10157354" cy="82296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91008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8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122" indent="0">
              <a:buNone/>
              <a:defRPr sz="4800" b="1"/>
            </a:lvl2pPr>
            <a:lvl3pPr marL="2174249" indent="0">
              <a:buNone/>
              <a:defRPr sz="4300" b="1"/>
            </a:lvl3pPr>
            <a:lvl4pPr marL="3261373" indent="0">
              <a:buNone/>
              <a:defRPr sz="3800" b="1"/>
            </a:lvl4pPr>
            <a:lvl5pPr marL="4348500" indent="0">
              <a:buNone/>
              <a:defRPr sz="3800" b="1"/>
            </a:lvl5pPr>
            <a:lvl6pPr marL="5435624" indent="0">
              <a:buNone/>
              <a:defRPr sz="3800" b="1"/>
            </a:lvl6pPr>
            <a:lvl7pPr marL="6522746" indent="0">
              <a:buNone/>
              <a:defRPr sz="3800" b="1"/>
            </a:lvl7pPr>
            <a:lvl8pPr marL="7609868" indent="0">
              <a:buNone/>
              <a:defRPr sz="3800" b="1"/>
            </a:lvl8pPr>
            <a:lvl9pPr marL="869699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6"/>
            <a:ext cx="1077526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122" indent="0">
              <a:buNone/>
              <a:defRPr sz="4800" b="1"/>
            </a:lvl2pPr>
            <a:lvl3pPr marL="2174249" indent="0">
              <a:buNone/>
              <a:defRPr sz="4300" b="1"/>
            </a:lvl3pPr>
            <a:lvl4pPr marL="3261373" indent="0">
              <a:buNone/>
              <a:defRPr sz="3800" b="1"/>
            </a:lvl4pPr>
            <a:lvl5pPr marL="4348500" indent="0">
              <a:buNone/>
              <a:defRPr sz="3800" b="1"/>
            </a:lvl5pPr>
            <a:lvl6pPr marL="5435624" indent="0">
              <a:buNone/>
              <a:defRPr sz="3800" b="1"/>
            </a:lvl6pPr>
            <a:lvl7pPr marL="6522746" indent="0">
              <a:buNone/>
              <a:defRPr sz="3800" b="1"/>
            </a:lvl7pPr>
            <a:lvl8pPr marL="7609868" indent="0">
              <a:buNone/>
              <a:defRPr sz="3800" b="1"/>
            </a:lvl8pPr>
            <a:lvl9pPr marL="869699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50"/>
            <a:ext cx="1077526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578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4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2946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3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80234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6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05" y="546100"/>
            <a:ext cx="802007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21"/>
            <a:ext cx="13627784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05" y="2870207"/>
            <a:ext cx="8020079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7122" indent="0">
              <a:buNone/>
              <a:defRPr sz="2900"/>
            </a:lvl2pPr>
            <a:lvl3pPr marL="2174249" indent="0">
              <a:buNone/>
              <a:defRPr sz="2400"/>
            </a:lvl3pPr>
            <a:lvl4pPr marL="3261373" indent="0">
              <a:buNone/>
              <a:defRPr sz="2100"/>
            </a:lvl4pPr>
            <a:lvl5pPr marL="4348500" indent="0">
              <a:buNone/>
              <a:defRPr sz="2100"/>
            </a:lvl5pPr>
            <a:lvl6pPr marL="5435624" indent="0">
              <a:buNone/>
              <a:defRPr sz="2100"/>
            </a:lvl6pPr>
            <a:lvl7pPr marL="6522746" indent="0">
              <a:buNone/>
              <a:defRPr sz="2100"/>
            </a:lvl7pPr>
            <a:lvl8pPr marL="7609868" indent="0">
              <a:buNone/>
              <a:defRPr sz="2100"/>
            </a:lvl8pPr>
            <a:lvl9pPr marL="869699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33928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6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7122" indent="0">
              <a:buNone/>
              <a:defRPr sz="6700"/>
            </a:lvl2pPr>
            <a:lvl3pPr marL="2174249" indent="0">
              <a:buNone/>
              <a:defRPr sz="5700"/>
            </a:lvl3pPr>
            <a:lvl4pPr marL="3261373" indent="0">
              <a:buNone/>
              <a:defRPr sz="4800"/>
            </a:lvl4pPr>
            <a:lvl5pPr marL="4348500" indent="0">
              <a:buNone/>
              <a:defRPr sz="4800"/>
            </a:lvl5pPr>
            <a:lvl6pPr marL="5435624" indent="0">
              <a:buNone/>
              <a:defRPr sz="4800"/>
            </a:lvl6pPr>
            <a:lvl7pPr marL="6522746" indent="0">
              <a:buNone/>
              <a:defRPr sz="4800"/>
            </a:lvl7pPr>
            <a:lvl8pPr marL="7609868" indent="0">
              <a:buNone/>
              <a:defRPr sz="4800"/>
            </a:lvl8pPr>
            <a:lvl9pPr marL="8696995" indent="0">
              <a:buNone/>
              <a:defRPr sz="48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7122" indent="0">
              <a:buNone/>
              <a:defRPr sz="2900"/>
            </a:lvl2pPr>
            <a:lvl3pPr marL="2174249" indent="0">
              <a:buNone/>
              <a:defRPr sz="2400"/>
            </a:lvl3pPr>
            <a:lvl4pPr marL="3261373" indent="0">
              <a:buNone/>
              <a:defRPr sz="2100"/>
            </a:lvl4pPr>
            <a:lvl5pPr marL="4348500" indent="0">
              <a:buNone/>
              <a:defRPr sz="2100"/>
            </a:lvl5pPr>
            <a:lvl6pPr marL="5435624" indent="0">
              <a:buNone/>
              <a:defRPr sz="2100"/>
            </a:lvl6pPr>
            <a:lvl7pPr marL="6522746" indent="0">
              <a:buNone/>
              <a:defRPr sz="2100"/>
            </a:lvl7pPr>
            <a:lvl8pPr marL="7609868" indent="0">
              <a:buNone/>
              <a:defRPr sz="2100"/>
            </a:lvl8pPr>
            <a:lvl9pPr marL="869699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33888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5" name="Picture 74" descr="UNODC_logo_E_unblue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98118"/>
      </p:ext>
    </p:extLst>
  </p:cSld>
  <p:clrMapOvr>
    <a:masterClrMapping/>
  </p:clrMapOvr>
  <p:transition xmlns:p14="http://schemas.microsoft.com/office/powerpoint/2010/main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theme" Target="../theme/theme10.xml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6.xml"/><Relationship Id="rId15" Type="http://schemas.openxmlformats.org/officeDocument/2006/relationships/theme" Target="../theme/theme1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0.xml"/><Relationship Id="rId14" Type="http://schemas.openxmlformats.org/officeDocument/2006/relationships/theme" Target="../theme/theme13.xml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4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theme" Target="../theme/theme7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theme" Target="../theme/theme8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theme" Target="../theme/theme9.xml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3257607"/>
            <a:ext cx="21939885" cy="1881934"/>
          </a:xfrm>
          <a:prstGeom prst="rect">
            <a:avLst/>
          </a:prstGeom>
        </p:spPr>
        <p:txBody>
          <a:bodyPr vert="horz" lIns="91390" tIns="45691" rIns="91390" bIns="4569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5417840"/>
            <a:ext cx="21939885" cy="7344816"/>
          </a:xfrm>
          <a:prstGeom prst="rect">
            <a:avLst/>
          </a:prstGeom>
        </p:spPr>
        <p:txBody>
          <a:bodyPr vert="horz" lIns="91390" tIns="45691" rIns="91390" bIns="4569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49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77" r:id="rId4"/>
    <p:sldLayoutId id="2147483783" r:id="rId5"/>
    <p:sldLayoutId id="2147483784" r:id="rId6"/>
    <p:sldLayoutId id="2147483766" r:id="rId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defTabSz="2436399" rtl="0" eaLnBrk="1" latinLnBrk="0" hangingPunct="1">
        <a:spcBef>
          <a:spcPct val="0"/>
        </a:spcBef>
        <a:buNone/>
        <a:defRPr sz="117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913650" indent="-913650" algn="l" defTabSz="2436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1979576" indent="-761374" algn="l" defTabSz="2436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045502" indent="-609099" algn="l" defTabSz="2436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3702" indent="-609099" algn="l" defTabSz="2436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481901" indent="-609099" algn="l" defTabSz="2436399" rtl="0" eaLnBrk="1" latinLnBrk="0" hangingPunct="1">
        <a:spcBef>
          <a:spcPct val="20000"/>
        </a:spcBef>
        <a:buFont typeface="Arial" panose="020B0604020202020204" pitchFamily="34" charset="0"/>
        <a:buChar char="»"/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700103" indent="-609099" algn="l" defTabSz="2436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918305" indent="-609099" algn="l" defTabSz="2436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36504" indent="-609099" algn="l" defTabSz="2436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354704" indent="-609099" algn="l" defTabSz="2436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202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6399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4601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2803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1004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09204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27403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45605" algn="l" defTabSz="243639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217468" tIns="108729" rIns="217468" bIns="108729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2pPr>
            <a:lvl3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3pPr>
            <a:lvl4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4pPr>
            <a:lvl5pPr eaLnBrk="0" hangingPunct="0"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828324" y="1219200"/>
            <a:ext cx="207210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468" tIns="108729" rIns="217468" bIns="1087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324" y="3962400"/>
            <a:ext cx="20721003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468" tIns="108729" rIns="217468" bIns="108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74" descr="UNODC_logo_E_unblue_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4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transition xmlns:p14="http://schemas.microsoft.com/office/powerpoint/2010/main"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anose="020B0600070205080204" pitchFamily="34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anose="020B0600070205080204" pitchFamily="34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anose="020B0600070205080204" pitchFamily="34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anose="020B0600070205080204" pitchFamily="34" charset="-128"/>
          <a:cs typeface="ＭＳ Ｐゴシック" pitchFamily="-65" charset="-128"/>
        </a:defRPr>
      </a:lvl5pPr>
      <a:lvl6pPr marL="1087329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6pPr>
      <a:lvl7pPr marL="2174663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7pPr>
      <a:lvl8pPr marL="3261992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8pPr>
      <a:lvl9pPr marL="4349326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9pPr>
    </p:titleStyle>
    <p:bodyStyle>
      <a:lvl1pPr marL="815500" indent="-815500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rgbClr val="FFFFFF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1766914" indent="-679585" algn="l" rtl="0" eaLnBrk="1" fontAlgn="base" hangingPunct="1">
        <a:spcBef>
          <a:spcPct val="20000"/>
        </a:spcBef>
        <a:spcAft>
          <a:spcPct val="0"/>
        </a:spcAft>
        <a:buChar char="–"/>
        <a:defRPr sz="5700">
          <a:solidFill>
            <a:srgbClr val="FFFFFF"/>
          </a:solidFill>
          <a:latin typeface="+mn-lt"/>
          <a:ea typeface="MS PGothic" panose="020B0600070205080204" pitchFamily="34" charset="-128"/>
        </a:defRPr>
      </a:lvl2pPr>
      <a:lvl3pPr marL="2718329" indent="-543666" algn="l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rgbClr val="FFFFFF"/>
          </a:solidFill>
          <a:latin typeface="+mn-lt"/>
          <a:ea typeface="MS PGothic" panose="020B0600070205080204" pitchFamily="34" charset="-128"/>
        </a:defRPr>
      </a:lvl3pPr>
      <a:lvl4pPr marL="3805658" indent="-543666" algn="l" rtl="0" eaLnBrk="1" fontAlgn="base" hangingPunct="1">
        <a:spcBef>
          <a:spcPct val="20000"/>
        </a:spcBef>
        <a:spcAft>
          <a:spcPct val="0"/>
        </a:spcAft>
        <a:buChar char="–"/>
        <a:defRPr sz="4800">
          <a:solidFill>
            <a:srgbClr val="FFFFFF"/>
          </a:solidFill>
          <a:latin typeface="+mn-lt"/>
          <a:ea typeface="MS PGothic" panose="020B0600070205080204" pitchFamily="34" charset="-128"/>
        </a:defRPr>
      </a:lvl4pPr>
      <a:lvl5pPr marL="4892989" indent="-543666" algn="l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rgbClr val="FFFFFF"/>
          </a:solidFill>
          <a:latin typeface="+mn-lt"/>
          <a:ea typeface="MS PGothic" panose="020B0600070205080204" pitchFamily="34" charset="-128"/>
        </a:defRPr>
      </a:lvl5pPr>
      <a:lvl6pPr marL="5980321" indent="-54366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7067652" indent="-54366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8154986" indent="-54366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9242315" indent="-54366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329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663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1992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326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6657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3986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1315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8647" algn="l" defTabSz="217466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217428" tIns="108708" rIns="217428" bIns="108708" anchor="ctr"/>
          <a:lstStyle>
            <a:lvl1pPr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rgbClr val="FFFFFF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en-GB" altLang="en-US" kern="1200"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324" y="1219200"/>
            <a:ext cx="207210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428" tIns="108708" rIns="217428" bIns="108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324" y="3962400"/>
            <a:ext cx="20721003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428" tIns="108708" rIns="217428" bIns="108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 descr="UNODC_logo_E_unblue_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7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</p:sldLayoutIdLst>
  <p:transition xmlns:p14="http://schemas.microsoft.com/office/powerpoint/2010/main"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5pPr>
      <a:lvl6pPr marL="1087122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6pPr>
      <a:lvl7pPr marL="2174249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7pPr>
      <a:lvl8pPr marL="3261373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8pPr>
      <a:lvl9pPr marL="4348500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9pPr>
    </p:titleStyle>
    <p:bodyStyle>
      <a:lvl1pPr marL="815345" indent="-815345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rgbClr val="FFFFFF"/>
          </a:solidFill>
          <a:latin typeface="+mn-lt"/>
          <a:ea typeface="+mn-ea"/>
          <a:cs typeface="+mn-cs"/>
        </a:defRPr>
      </a:lvl1pPr>
      <a:lvl2pPr marL="1766579" indent="-679457" algn="l" rtl="0" eaLnBrk="1" fontAlgn="base" hangingPunct="1">
        <a:spcBef>
          <a:spcPct val="20000"/>
        </a:spcBef>
        <a:spcAft>
          <a:spcPct val="0"/>
        </a:spcAft>
        <a:buChar char="–"/>
        <a:defRPr sz="5700">
          <a:solidFill>
            <a:srgbClr val="FFFFFF"/>
          </a:solidFill>
          <a:latin typeface="+mn-lt"/>
        </a:defRPr>
      </a:lvl2pPr>
      <a:lvl3pPr marL="2717812" indent="-543563" algn="l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rgbClr val="FFFFFF"/>
          </a:solidFill>
          <a:latin typeface="+mn-lt"/>
        </a:defRPr>
      </a:lvl3pPr>
      <a:lvl4pPr marL="3804934" indent="-5435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4892058" indent="-5435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5979185" indent="-5435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7066310" indent="-5435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8153436" indent="-5435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9240558" indent="-5435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122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249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1373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8500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5624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2746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09868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6995" algn="l" defTabSz="217424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8883" y="549276"/>
            <a:ext cx="219398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387" tIns="108686" rIns="217387" bIns="108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8883" y="3200413"/>
            <a:ext cx="21939885" cy="90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387" tIns="108686" rIns="217387" bIns="108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8883" y="12490450"/>
            <a:ext cx="568811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7387" tIns="108686" rIns="217387" bIns="108686" numCol="1" anchor="t" anchorCtr="0" compatLnSpc="1">
            <a:prstTxWarp prst="textNoShape">
              <a:avLst/>
            </a:prstTxWarp>
          </a:bodyPr>
          <a:lstStyle>
            <a:lvl1pPr>
              <a:defRPr sz="3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29031" y="12490450"/>
            <a:ext cx="7719589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7387" tIns="108686" rIns="217387" bIns="108686" numCol="1" anchor="t" anchorCtr="0" compatLnSpc="1">
            <a:prstTxWarp prst="textNoShape">
              <a:avLst/>
            </a:prstTxWarp>
          </a:bodyPr>
          <a:lstStyle>
            <a:lvl1pPr algn="ctr">
              <a:defRPr sz="3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470649" y="12490450"/>
            <a:ext cx="568811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7387" tIns="108686" rIns="217387" bIns="108686" numCol="1" anchor="t" anchorCtr="0" compatLnSpc="1">
            <a:prstTxWarp prst="textNoShape">
              <a:avLst/>
            </a:prstTxWarp>
          </a:bodyPr>
          <a:lstStyle>
            <a:lvl1pPr algn="r">
              <a:defRPr sz="3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52807B3-1C9F-44BC-B4E9-15C24E325A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charset="0"/>
          <a:cs typeface="Arial" charset="0"/>
        </a:defRPr>
      </a:lvl5pPr>
      <a:lvl6pPr marL="1086915"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charset="0"/>
          <a:cs typeface="Arial" charset="0"/>
        </a:defRPr>
      </a:lvl6pPr>
      <a:lvl7pPr marL="2173837"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charset="0"/>
          <a:cs typeface="Arial" charset="0"/>
        </a:defRPr>
      </a:lvl7pPr>
      <a:lvl8pPr marL="3260754"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charset="0"/>
          <a:cs typeface="Arial" charset="0"/>
        </a:defRPr>
      </a:lvl8pPr>
      <a:lvl9pPr marL="4347674" algn="ctr" rtl="0" eaLnBrk="1" fontAlgn="base" hangingPunct="1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815190" indent="-815190" algn="l" rtl="0" eaLnBrk="1" fontAlgn="base" hangingPunct="1">
        <a:spcBef>
          <a:spcPct val="20000"/>
        </a:spcBef>
        <a:spcAft>
          <a:spcPct val="0"/>
        </a:spcAft>
        <a:buChar char="•"/>
        <a:defRPr sz="7600">
          <a:solidFill>
            <a:schemeClr val="tx1"/>
          </a:solidFill>
          <a:latin typeface="+mn-lt"/>
          <a:ea typeface="+mn-ea"/>
          <a:cs typeface="+mn-cs"/>
        </a:defRPr>
      </a:lvl1pPr>
      <a:lvl2pPr marL="1766243" indent="-679328" algn="l" rtl="0" eaLnBrk="1" fontAlgn="base" hangingPunct="1">
        <a:spcBef>
          <a:spcPct val="20000"/>
        </a:spcBef>
        <a:spcAft>
          <a:spcPct val="0"/>
        </a:spcAft>
        <a:buChar char="–"/>
        <a:defRPr sz="6700">
          <a:solidFill>
            <a:schemeClr val="tx1"/>
          </a:solidFill>
          <a:latin typeface="+mn-lt"/>
          <a:cs typeface="+mn-cs"/>
        </a:defRPr>
      </a:lvl2pPr>
      <a:lvl3pPr marL="2717296" indent="-543459" algn="l" rtl="0" eaLnBrk="1" fontAlgn="base" hangingPunct="1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cs typeface="+mn-cs"/>
        </a:defRPr>
      </a:lvl3pPr>
      <a:lvl4pPr marL="3804210" indent="-543459" algn="l" rtl="0" eaLnBrk="1" fontAlgn="base" hangingPunct="1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  <a:cs typeface="+mn-cs"/>
        </a:defRPr>
      </a:lvl4pPr>
      <a:lvl5pPr marL="4891128" indent="-543459" algn="l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cs typeface="+mn-cs"/>
        </a:defRPr>
      </a:lvl5pPr>
      <a:lvl6pPr marL="5978050" indent="-543459" algn="l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cs typeface="+mn-cs"/>
        </a:defRPr>
      </a:lvl6pPr>
      <a:lvl7pPr marL="7064967" indent="-543459" algn="l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cs typeface="+mn-cs"/>
        </a:defRPr>
      </a:lvl7pPr>
      <a:lvl8pPr marL="8151887" indent="-543459" algn="l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cs typeface="+mn-cs"/>
        </a:defRPr>
      </a:lvl8pPr>
      <a:lvl9pPr marL="9238801" indent="-543459" algn="l" rtl="0" eaLnBrk="1" fontAlgn="base" hangingPunct="1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915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3837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0754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7674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4591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1506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08423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5343" algn="l" defTabSz="217383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17347" tIns="108665" rIns="217347" bIns="108665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828324" y="1219200"/>
            <a:ext cx="207210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347" tIns="108665" rIns="217347" bIns="108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324" y="3962400"/>
            <a:ext cx="20721003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347" tIns="108665" rIns="217347" bIns="108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4" descr="UNODC_logo_E_unblue_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247" y="34926"/>
            <a:ext cx="8642216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781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</p:sldLayoutIdLst>
  <p:transition xmlns:p14="http://schemas.microsoft.com/office/powerpoint/2010/main"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5pPr>
      <a:lvl6pPr marL="1086708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6pPr>
      <a:lvl7pPr marL="2173425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7pPr>
      <a:lvl8pPr marL="3260135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8pPr>
      <a:lvl9pPr marL="4346848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9pPr>
    </p:titleStyle>
    <p:bodyStyle>
      <a:lvl1pPr marL="815036" indent="-815036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rgbClr val="FFFFFF"/>
          </a:solidFill>
          <a:latin typeface="+mn-lt"/>
          <a:ea typeface="+mn-ea"/>
          <a:cs typeface="+mn-cs"/>
        </a:defRPr>
      </a:lvl1pPr>
      <a:lvl2pPr marL="1765907" indent="-679199" algn="l" rtl="0" eaLnBrk="1" fontAlgn="base" hangingPunct="1">
        <a:spcBef>
          <a:spcPct val="20000"/>
        </a:spcBef>
        <a:spcAft>
          <a:spcPct val="0"/>
        </a:spcAft>
        <a:buChar char="–"/>
        <a:defRPr sz="5700">
          <a:solidFill>
            <a:srgbClr val="FFFFFF"/>
          </a:solidFill>
          <a:latin typeface="+mn-lt"/>
        </a:defRPr>
      </a:lvl2pPr>
      <a:lvl3pPr marL="2716779" indent="-543356" algn="l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rgbClr val="FFFFFF"/>
          </a:solidFill>
          <a:latin typeface="+mn-lt"/>
        </a:defRPr>
      </a:lvl3pPr>
      <a:lvl4pPr marL="3803487" indent="-543356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4890199" indent="-54335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5976914" indent="-54335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7063624" indent="-54335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8150339" indent="-54335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9237045" indent="-54335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708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3425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0135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6848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3558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0268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06978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3691" algn="l" defTabSz="217342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3257607"/>
            <a:ext cx="21939885" cy="1881934"/>
          </a:xfrm>
          <a:prstGeom prst="rect">
            <a:avLst/>
          </a:prstGeom>
        </p:spPr>
        <p:txBody>
          <a:bodyPr vert="horz" lIns="243616" tIns="121805" rIns="243616" bIns="12180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5417840"/>
            <a:ext cx="21939885" cy="7344816"/>
          </a:xfrm>
          <a:prstGeom prst="rect">
            <a:avLst/>
          </a:prstGeom>
        </p:spPr>
        <p:txBody>
          <a:bodyPr vert="horz" lIns="243616" tIns="121805" rIns="243616" bIns="1218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" y="4"/>
            <a:ext cx="24377647" cy="24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defTabSz="2436118" rtl="0" eaLnBrk="1" latinLnBrk="0" hangingPunct="1">
        <a:spcBef>
          <a:spcPct val="0"/>
        </a:spcBef>
        <a:buNone/>
        <a:defRPr sz="117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913545" indent="-913545" algn="l" defTabSz="243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1979348" indent="-761289" algn="l" defTabSz="243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45152" indent="-609027" algn="l" defTabSz="243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3211" indent="-609027" algn="l" defTabSz="243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481273" indent="-609027" algn="l" defTabSz="2436118" rtl="0" eaLnBrk="1" latinLnBrk="0" hangingPunct="1">
        <a:spcBef>
          <a:spcPct val="20000"/>
        </a:spcBef>
        <a:buFont typeface="Arial" panose="020B0604020202020204" pitchFamily="34" charset="0"/>
        <a:buChar char="»"/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699332" indent="-609027" algn="l" defTabSz="243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917393" indent="-609027" algn="l" defTabSz="243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35457" indent="-609027" algn="l" defTabSz="243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353513" indent="-609027" algn="l" defTabSz="243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061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6118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4179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2241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0305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08366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26423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44484" algn="l" defTabSz="24361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559" tIns="102281" rIns="204559" bIns="10228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1"/>
            <a:ext cx="21025723" cy="8702678"/>
          </a:xfrm>
          <a:prstGeom prst="rect">
            <a:avLst/>
          </a:prstGeom>
        </p:spPr>
        <p:txBody>
          <a:bodyPr vert="horz" lIns="204559" tIns="102281" rIns="204559" bIns="1022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12"/>
            <a:ext cx="5484971" cy="730252"/>
          </a:xfrm>
          <a:prstGeom prst="rect">
            <a:avLst/>
          </a:prstGeom>
        </p:spPr>
        <p:txBody>
          <a:bodyPr vert="horz" lIns="204559" tIns="102281" rIns="204559" bIns="102281" rtlCol="0" anchor="ctr"/>
          <a:lstStyle>
            <a:lvl1pPr marL="0" indent="0" algn="l">
              <a:buFont typeface="Arial"/>
              <a:buNone/>
              <a:defRPr sz="26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204557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12"/>
            <a:ext cx="8227457" cy="730252"/>
          </a:xfrm>
          <a:prstGeom prst="rect">
            <a:avLst/>
          </a:prstGeom>
        </p:spPr>
        <p:txBody>
          <a:bodyPr vert="horz" lIns="204559" tIns="102281" rIns="204559" bIns="102281" rtlCol="0" anchor="ctr"/>
          <a:lstStyle>
            <a:lvl1pPr marL="0" indent="0" algn="ctr">
              <a:buFont typeface="Arial"/>
              <a:buNone/>
              <a:defRPr sz="26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204557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12"/>
            <a:ext cx="5484971" cy="730252"/>
          </a:xfrm>
          <a:prstGeom prst="rect">
            <a:avLst/>
          </a:prstGeom>
        </p:spPr>
        <p:txBody>
          <a:bodyPr vert="horz" lIns="204559" tIns="102281" rIns="204559" bIns="102281" rtlCol="0" anchor="ctr"/>
          <a:lstStyle>
            <a:lvl1pPr marL="0" indent="0" algn="r">
              <a:buFont typeface="Arial"/>
              <a:buNone/>
              <a:defRPr sz="26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204557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204557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4" r:id="rId3"/>
    <p:sldLayoutId id="2147483815" r:id="rId4"/>
    <p:sldLayoutId id="2147483824" r:id="rId5"/>
    <p:sldLayoutId id="2147483825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204557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67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2045576" rtl="0" eaLnBrk="1" latinLnBrk="0" hangingPunct="1">
        <a:lnSpc>
          <a:spcPct val="90000"/>
        </a:lnSpc>
        <a:spcBef>
          <a:spcPts val="2240"/>
        </a:spcBef>
        <a:buFont typeface="Arial" panose="020B0604020202020204" pitchFamily="34" charset="0"/>
        <a:buNone/>
        <a:defRPr lang="en-US" sz="52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1022787" indent="0" algn="l" defTabSz="2045576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None/>
        <a:defRPr lang="en-US" sz="4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2045576" indent="0" algn="l" defTabSz="2045576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3068362" indent="0" algn="l" defTabSz="2045576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4091149" indent="0" algn="l" defTabSz="2045576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None/>
        <a:defRPr lang="en-US" sz="36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5625329" indent="-511393" algn="l" defTabSz="2045576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648115" indent="-511393" algn="l" defTabSz="2045576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670904" indent="-511393" algn="l" defTabSz="2045576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693691" indent="-511393" algn="l" defTabSz="2045576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2787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5576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68362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91149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13935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36722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59508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82300" algn="l" defTabSz="204557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204523" tIns="102262" rIns="204523" bIns="1022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1"/>
            <a:ext cx="21025723" cy="8702678"/>
          </a:xfrm>
          <a:prstGeom prst="rect">
            <a:avLst/>
          </a:prstGeom>
        </p:spPr>
        <p:txBody>
          <a:bodyPr vert="horz" lIns="204523" tIns="102262" rIns="204523" bIns="1022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12"/>
            <a:ext cx="5484971" cy="730252"/>
          </a:xfrm>
          <a:prstGeom prst="rect">
            <a:avLst/>
          </a:prstGeom>
        </p:spPr>
        <p:txBody>
          <a:bodyPr vert="horz" lIns="204523" tIns="102262" rIns="204523" bIns="102262" rtlCol="0" anchor="ctr"/>
          <a:lstStyle>
            <a:lvl1pPr marL="0" indent="0" algn="l">
              <a:buFont typeface="Arial"/>
              <a:buNone/>
              <a:defRPr sz="26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2045218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12"/>
            <a:ext cx="8227457" cy="730252"/>
          </a:xfrm>
          <a:prstGeom prst="rect">
            <a:avLst/>
          </a:prstGeom>
        </p:spPr>
        <p:txBody>
          <a:bodyPr vert="horz" lIns="204523" tIns="102262" rIns="204523" bIns="102262" rtlCol="0" anchor="ctr"/>
          <a:lstStyle>
            <a:lvl1pPr marL="0" indent="0" algn="ctr">
              <a:buFont typeface="Arial"/>
              <a:buNone/>
              <a:defRPr sz="26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2045218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12"/>
            <a:ext cx="5484971" cy="730252"/>
          </a:xfrm>
          <a:prstGeom prst="rect">
            <a:avLst/>
          </a:prstGeom>
        </p:spPr>
        <p:txBody>
          <a:bodyPr vert="horz" lIns="204523" tIns="102262" rIns="204523" bIns="102262" rtlCol="0" anchor="ctr"/>
          <a:lstStyle>
            <a:lvl1pPr marL="0" indent="0" algn="r">
              <a:buFont typeface="Arial"/>
              <a:buNone/>
              <a:defRPr sz="26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2045218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2045218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4" r:id="rId3"/>
    <p:sldLayoutId id="2147483835" r:id="rId4"/>
    <p:sldLayoutId id="2147483844" r:id="rId5"/>
    <p:sldLayoutId id="2147483845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2045218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67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2045218" rtl="0" eaLnBrk="1" latinLnBrk="0" hangingPunct="1">
        <a:lnSpc>
          <a:spcPct val="90000"/>
        </a:lnSpc>
        <a:spcBef>
          <a:spcPts val="2240"/>
        </a:spcBef>
        <a:buFont typeface="Arial" panose="020B0604020202020204" pitchFamily="34" charset="0"/>
        <a:buNone/>
        <a:defRPr lang="en-US" sz="52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1022608" indent="0" algn="l" defTabSz="2045218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None/>
        <a:defRPr lang="en-US" sz="4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2045218" indent="0" algn="l" defTabSz="2045218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3067827" indent="0" algn="l" defTabSz="2045218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4090435" indent="0" algn="l" defTabSz="2045218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None/>
        <a:defRPr lang="en-US" sz="36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5624343" indent="-511303" algn="l" defTabSz="2045218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646956" indent="-511303" algn="l" defTabSz="2045218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669562" indent="-511303" algn="l" defTabSz="2045218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692170" indent="-511303" algn="l" defTabSz="2045218" rtl="0" eaLnBrk="1" latinLnBrk="0" hangingPunct="1">
        <a:lnSpc>
          <a:spcPct val="90000"/>
        </a:lnSpc>
        <a:spcBef>
          <a:spcPts val="111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2608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5218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67827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90435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13040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35648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58256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80869" algn="l" defTabSz="204521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18883" y="184148"/>
            <a:ext cx="21939885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34" tIns="108836" rIns="108834" bIns="108836" anchor="ctr"/>
          <a:lstStyle/>
          <a:p>
            <a:pPr lvl="0">
              <a:defRPr sz="1800"/>
            </a:pPr>
            <a:r>
              <a:rPr sz="105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18883" y="3200400"/>
            <a:ext cx="21939885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834" tIns="108836" rIns="108834" bIns="108836"/>
          <a:lstStyle/>
          <a:p>
            <a:pPr lvl="0">
              <a:defRPr sz="1800"/>
            </a:pPr>
            <a:r>
              <a:rPr sz="7600"/>
              <a:t>Body Level One</a:t>
            </a:r>
          </a:p>
          <a:p>
            <a:pPr lvl="1">
              <a:defRPr sz="1800"/>
            </a:pPr>
            <a:r>
              <a:rPr sz="7600"/>
              <a:t>Body Level Two</a:t>
            </a:r>
          </a:p>
          <a:p>
            <a:pPr lvl="2">
              <a:defRPr sz="1800"/>
            </a:pPr>
            <a:r>
              <a:rPr sz="7600"/>
              <a:t>Body Level Three</a:t>
            </a:r>
          </a:p>
          <a:p>
            <a:pPr lvl="3">
              <a:defRPr sz="1800"/>
            </a:pPr>
            <a:r>
              <a:rPr sz="7600"/>
              <a:t>Body Level Four</a:t>
            </a:r>
          </a:p>
          <a:p>
            <a:pPr lvl="4">
              <a:defRPr sz="1800"/>
            </a:pPr>
            <a:r>
              <a:rPr sz="76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7470649" y="12490459"/>
            <a:ext cx="5688118" cy="727629"/>
          </a:xfrm>
          <a:prstGeom prst="rect">
            <a:avLst/>
          </a:prstGeom>
          <a:ln w="12700">
            <a:miter lim="400000"/>
          </a:ln>
        </p:spPr>
        <p:txBody>
          <a:bodyPr lIns="108834" tIns="108836" rIns="108834" bIns="108836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000">
        <p:fade/>
      </p:transition>
    </mc:Fallback>
  </mc:AlternateContent>
  <p:txStyles>
    <p:titleStyle>
      <a:lvl1pPr algn="ctr" eaLnBrk="1" hangingPunct="1">
        <a:defRPr sz="10500">
          <a:latin typeface="Arial"/>
          <a:ea typeface="Arial"/>
          <a:cs typeface="Arial"/>
          <a:sym typeface="Arial"/>
        </a:defRPr>
      </a:lvl1pPr>
      <a:lvl2pPr algn="ctr" eaLnBrk="1" hangingPunct="1">
        <a:defRPr sz="10500">
          <a:latin typeface="Arial"/>
          <a:ea typeface="Arial"/>
          <a:cs typeface="Arial"/>
          <a:sym typeface="Arial"/>
        </a:defRPr>
      </a:lvl2pPr>
      <a:lvl3pPr algn="ctr" eaLnBrk="1" hangingPunct="1">
        <a:defRPr sz="10500">
          <a:latin typeface="Arial"/>
          <a:ea typeface="Arial"/>
          <a:cs typeface="Arial"/>
          <a:sym typeface="Arial"/>
        </a:defRPr>
      </a:lvl3pPr>
      <a:lvl4pPr algn="ctr" eaLnBrk="1" hangingPunct="1">
        <a:defRPr sz="10500">
          <a:latin typeface="Arial"/>
          <a:ea typeface="Arial"/>
          <a:cs typeface="Arial"/>
          <a:sym typeface="Arial"/>
        </a:defRPr>
      </a:lvl4pPr>
      <a:lvl5pPr algn="ctr" eaLnBrk="1" hangingPunct="1">
        <a:defRPr sz="10500">
          <a:latin typeface="Arial"/>
          <a:ea typeface="Arial"/>
          <a:cs typeface="Arial"/>
          <a:sym typeface="Arial"/>
        </a:defRPr>
      </a:lvl5pPr>
      <a:lvl6pPr indent="1088365" algn="ctr" eaLnBrk="1" hangingPunct="1">
        <a:defRPr sz="10500">
          <a:latin typeface="Arial"/>
          <a:ea typeface="Arial"/>
          <a:cs typeface="Arial"/>
          <a:sym typeface="Arial"/>
        </a:defRPr>
      </a:lvl6pPr>
      <a:lvl7pPr indent="2176729" algn="ctr" eaLnBrk="1" hangingPunct="1">
        <a:defRPr sz="10500">
          <a:latin typeface="Arial"/>
          <a:ea typeface="Arial"/>
          <a:cs typeface="Arial"/>
          <a:sym typeface="Arial"/>
        </a:defRPr>
      </a:lvl7pPr>
      <a:lvl8pPr indent="3265094" algn="ctr" eaLnBrk="1" hangingPunct="1">
        <a:defRPr sz="10500">
          <a:latin typeface="Arial"/>
          <a:ea typeface="Arial"/>
          <a:cs typeface="Arial"/>
          <a:sym typeface="Arial"/>
        </a:defRPr>
      </a:lvl8pPr>
      <a:lvl9pPr indent="4353458" algn="ctr" eaLnBrk="1" hangingPunct="1">
        <a:defRPr sz="10500">
          <a:latin typeface="Arial"/>
          <a:ea typeface="Arial"/>
          <a:cs typeface="Arial"/>
          <a:sym typeface="Arial"/>
        </a:defRPr>
      </a:lvl9pPr>
    </p:titleStyle>
    <p:bodyStyle>
      <a:lvl1pPr marL="816273" indent="-816273" eaLnBrk="1" hangingPunct="1">
        <a:spcBef>
          <a:spcPts val="1666"/>
        </a:spcBef>
        <a:buSzPct val="100000"/>
        <a:buChar char="»"/>
        <a:defRPr sz="7600">
          <a:latin typeface="Arial"/>
          <a:ea typeface="Arial"/>
          <a:cs typeface="Arial"/>
          <a:sym typeface="Arial"/>
        </a:defRPr>
      </a:lvl1pPr>
      <a:lvl2pPr marL="1865767" indent="-777402" eaLnBrk="1" hangingPunct="1">
        <a:spcBef>
          <a:spcPts val="1666"/>
        </a:spcBef>
        <a:buSzPct val="100000"/>
        <a:buChar char="–"/>
        <a:defRPr sz="7600">
          <a:latin typeface="Arial"/>
          <a:ea typeface="Arial"/>
          <a:cs typeface="Arial"/>
          <a:sym typeface="Arial"/>
        </a:defRPr>
      </a:lvl2pPr>
      <a:lvl3pPr marL="2902306" indent="-725576" eaLnBrk="1" hangingPunct="1">
        <a:spcBef>
          <a:spcPts val="1666"/>
        </a:spcBef>
        <a:buSzPct val="100000"/>
        <a:buChar char="•"/>
        <a:defRPr sz="7600">
          <a:latin typeface="Arial"/>
          <a:ea typeface="Arial"/>
          <a:cs typeface="Arial"/>
          <a:sym typeface="Arial"/>
        </a:defRPr>
      </a:lvl3pPr>
      <a:lvl4pPr marL="4135785" indent="-870692" eaLnBrk="1" hangingPunct="1">
        <a:spcBef>
          <a:spcPts val="1666"/>
        </a:spcBef>
        <a:buSzPct val="100000"/>
        <a:buChar char="–"/>
        <a:defRPr sz="7600">
          <a:latin typeface="Arial"/>
          <a:ea typeface="Arial"/>
          <a:cs typeface="Arial"/>
          <a:sym typeface="Arial"/>
        </a:defRPr>
      </a:lvl4pPr>
      <a:lvl5pPr marL="5320894" indent="-967435" eaLnBrk="1" hangingPunct="1">
        <a:spcBef>
          <a:spcPts val="1666"/>
        </a:spcBef>
        <a:buSzPct val="100000"/>
        <a:buChar char="»"/>
        <a:defRPr sz="7600">
          <a:latin typeface="Arial"/>
          <a:ea typeface="Arial"/>
          <a:cs typeface="Arial"/>
          <a:sym typeface="Arial"/>
        </a:defRPr>
      </a:lvl5pPr>
      <a:lvl6pPr marL="6409258" indent="-967435" eaLnBrk="1" hangingPunct="1">
        <a:spcBef>
          <a:spcPts val="1666"/>
        </a:spcBef>
        <a:buSzPct val="100000"/>
        <a:buChar char="•"/>
        <a:defRPr sz="7600">
          <a:latin typeface="Arial"/>
          <a:ea typeface="Arial"/>
          <a:cs typeface="Arial"/>
          <a:sym typeface="Arial"/>
        </a:defRPr>
      </a:lvl6pPr>
      <a:lvl7pPr marL="7497623" indent="-967435" eaLnBrk="1" hangingPunct="1">
        <a:spcBef>
          <a:spcPts val="1666"/>
        </a:spcBef>
        <a:buSzPct val="100000"/>
        <a:buChar char="•"/>
        <a:defRPr sz="7600">
          <a:latin typeface="Arial"/>
          <a:ea typeface="Arial"/>
          <a:cs typeface="Arial"/>
          <a:sym typeface="Arial"/>
        </a:defRPr>
      </a:lvl7pPr>
      <a:lvl8pPr marL="8585987" indent="-967435" eaLnBrk="1" hangingPunct="1">
        <a:spcBef>
          <a:spcPts val="1666"/>
        </a:spcBef>
        <a:buSzPct val="100000"/>
        <a:buChar char="•"/>
        <a:defRPr sz="7600">
          <a:latin typeface="Arial"/>
          <a:ea typeface="Arial"/>
          <a:cs typeface="Arial"/>
          <a:sym typeface="Arial"/>
        </a:defRPr>
      </a:lvl8pPr>
      <a:lvl9pPr marL="9674352" indent="-967435" eaLnBrk="1" hangingPunct="1">
        <a:spcBef>
          <a:spcPts val="1666"/>
        </a:spcBef>
        <a:buSzPct val="100000"/>
        <a:buChar char="•"/>
        <a:defRPr sz="7600">
          <a:latin typeface="Arial"/>
          <a:ea typeface="Arial"/>
          <a:cs typeface="Arial"/>
          <a:sym typeface="Arial"/>
        </a:defRPr>
      </a:lvl9pPr>
    </p:bodyStyle>
    <p:otherStyle>
      <a:lvl1pPr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1088365"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2176729"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3265094"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4353458"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 eaLnBrk="1" hangingPunct="1">
        <a:defRPr sz="33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632" tIns="108815" rIns="217632" bIns="108815" anchor="ctr"/>
          <a:lstStyle>
            <a:lvl1pPr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7400" kern="1200">
              <a:latin typeface="Arial Unicode MS" pitchFamily="34" charset="-128"/>
              <a:ea typeface="MS PGothic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324" y="1219200"/>
            <a:ext cx="207210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632" tIns="108815" rIns="217632" bIns="108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324" y="3962400"/>
            <a:ext cx="20721003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632" tIns="108815" rIns="217632" bIns="108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077" name="Picture 5" descr="UNODC_logo_E_unblue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75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xmlns:p14="http://schemas.microsoft.com/office/powerpoint/2010/main"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itchFamily="34" charset="-128"/>
        </a:defRPr>
      </a:lvl5pPr>
      <a:lvl6pPr marL="1088157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6pPr>
      <a:lvl7pPr marL="2176315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7pPr>
      <a:lvl8pPr marL="3264472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8pPr>
      <a:lvl9pPr marL="4352630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9pPr>
    </p:titleStyle>
    <p:bodyStyle>
      <a:lvl1pPr marL="816119" indent="-816119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rgbClr val="FFFFFF"/>
          </a:solidFill>
          <a:latin typeface="+mn-lt"/>
          <a:ea typeface="MS PGothic" pitchFamily="34" charset="-128"/>
          <a:cs typeface="+mn-cs"/>
        </a:defRPr>
      </a:lvl1pPr>
      <a:lvl2pPr marL="1768257" indent="-680099" algn="l" rtl="0" eaLnBrk="1" fontAlgn="base" hangingPunct="1">
        <a:spcBef>
          <a:spcPct val="20000"/>
        </a:spcBef>
        <a:spcAft>
          <a:spcPct val="0"/>
        </a:spcAft>
        <a:buChar char="–"/>
        <a:defRPr sz="5700">
          <a:solidFill>
            <a:srgbClr val="FFFFFF"/>
          </a:solidFill>
          <a:latin typeface="+mn-lt"/>
          <a:ea typeface="MS PGothic" pitchFamily="34" charset="-128"/>
        </a:defRPr>
      </a:lvl2pPr>
      <a:lvl3pPr marL="2720395" indent="-544078" algn="l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rgbClr val="FFFFFF"/>
          </a:solidFill>
          <a:latin typeface="+mn-lt"/>
          <a:ea typeface="MS PGothic" pitchFamily="34" charset="-128"/>
        </a:defRPr>
      </a:lvl3pPr>
      <a:lvl4pPr marL="3808552" indent="-54407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MS PGothic" pitchFamily="34" charset="-128"/>
        </a:defRPr>
      </a:lvl4pPr>
      <a:lvl5pPr marL="4896710" indent="-54407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  <a:ea typeface="MS PGothic" pitchFamily="34" charset="-128"/>
        </a:defRPr>
      </a:lvl5pPr>
      <a:lvl6pPr marL="5984867" indent="-54407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7073025" indent="-54407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8161185" indent="-54407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9249342" indent="-54407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157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315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472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2630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0790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8947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105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5262" algn="l" defTabSz="217631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590" tIns="108794" rIns="217590" bIns="108794" anchor="ctr"/>
          <a:lstStyle>
            <a:lvl1pPr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kern="1200">
              <a:ea typeface="MS PGothic" pitchFamily="34" charset="-128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324" y="1219200"/>
            <a:ext cx="2072100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17590" tIns="108794" rIns="217590" bIns="1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324" y="3962400"/>
            <a:ext cx="20721003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17590" tIns="108794" rIns="217590" bIns="1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5" descr="UNODC_logo_E_unblue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ransition xmlns:p14="http://schemas.microsoft.com/office/powerpoint/2010/main"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  <a:ea typeface="MS PGothic" pitchFamily="34" charset="-128"/>
        </a:defRPr>
      </a:lvl5pPr>
      <a:lvl6pPr marL="1087950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6pPr>
      <a:lvl7pPr marL="2175901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7pPr>
      <a:lvl8pPr marL="3263851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8pPr>
      <a:lvl9pPr marL="4351804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9pPr>
    </p:titleStyle>
    <p:bodyStyle>
      <a:lvl1pPr marL="815964" indent="-815964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rgbClr val="FFFFFF"/>
          </a:solidFill>
          <a:latin typeface="+mn-lt"/>
          <a:ea typeface="MS PGothic" pitchFamily="34" charset="-128"/>
          <a:cs typeface="+mn-cs"/>
        </a:defRPr>
      </a:lvl1pPr>
      <a:lvl2pPr marL="1767921" indent="-679971" algn="l" rtl="0" eaLnBrk="1" fontAlgn="base" hangingPunct="1">
        <a:spcBef>
          <a:spcPct val="20000"/>
        </a:spcBef>
        <a:spcAft>
          <a:spcPct val="0"/>
        </a:spcAft>
        <a:buChar char="–"/>
        <a:defRPr sz="5700">
          <a:solidFill>
            <a:srgbClr val="FFFFFF"/>
          </a:solidFill>
          <a:latin typeface="+mn-lt"/>
          <a:ea typeface="MS PGothic" pitchFamily="34" charset="-128"/>
        </a:defRPr>
      </a:lvl2pPr>
      <a:lvl3pPr marL="2719878" indent="-543975" algn="l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rgbClr val="FFFFFF"/>
          </a:solidFill>
          <a:latin typeface="+mn-lt"/>
          <a:ea typeface="MS PGothic" pitchFamily="34" charset="-128"/>
        </a:defRPr>
      </a:lvl3pPr>
      <a:lvl4pPr marL="3807829" indent="-543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MS PGothic" pitchFamily="34" charset="-128"/>
        </a:defRPr>
      </a:lvl4pPr>
      <a:lvl5pPr marL="4895779" indent="-54397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  <a:ea typeface="MS PGothic" pitchFamily="34" charset="-128"/>
        </a:defRPr>
      </a:lvl5pPr>
      <a:lvl6pPr marL="5983730" indent="-54397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7071682" indent="-54397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8159635" indent="-54397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9247585" indent="-54397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950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5901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3851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1804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9757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7707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5658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3608" algn="l" defTabSz="217590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17549" tIns="108772" rIns="217549" bIns="108772" anchor="ctr"/>
          <a:lstStyle/>
          <a:p>
            <a: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400" kern="1200">
              <a:solidFill>
                <a:srgbClr val="FFFFFF"/>
              </a:solidFill>
              <a:latin typeface="Arial Unicode MS" pitchFamily="34" charset="-128"/>
              <a:ea typeface="+mn-ea"/>
              <a:cs typeface="Arial" charset="0"/>
            </a:endParaRP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828324" y="1219200"/>
            <a:ext cx="207210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549" tIns="108772" rIns="217549" bIns="1087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324" y="3962400"/>
            <a:ext cx="20721003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549" tIns="108772" rIns="217549" bIns="108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4" descr="UNODC_logo_E_unblue_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8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ransition xmlns:p14="http://schemas.microsoft.com/office/powerpoint/2010/main"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5pPr>
      <a:lvl6pPr marL="1087743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6pPr>
      <a:lvl7pPr marL="2175487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7pPr>
      <a:lvl8pPr marL="3263230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8pPr>
      <a:lvl9pPr marL="4350978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9pPr>
    </p:titleStyle>
    <p:bodyStyle>
      <a:lvl1pPr marL="815809" indent="-815809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rgbClr val="FFFFFF"/>
          </a:solidFill>
          <a:latin typeface="+mn-lt"/>
          <a:ea typeface="+mn-ea"/>
          <a:cs typeface="+mn-cs"/>
        </a:defRPr>
      </a:lvl1pPr>
      <a:lvl2pPr marL="1767586" indent="-679842" algn="l" rtl="0" eaLnBrk="1" fontAlgn="base" hangingPunct="1">
        <a:spcBef>
          <a:spcPct val="20000"/>
        </a:spcBef>
        <a:spcAft>
          <a:spcPct val="0"/>
        </a:spcAft>
        <a:buChar char="–"/>
        <a:defRPr sz="5700">
          <a:solidFill>
            <a:srgbClr val="FFFFFF"/>
          </a:solidFill>
          <a:latin typeface="+mn-lt"/>
        </a:defRPr>
      </a:lvl2pPr>
      <a:lvl3pPr marL="2719362" indent="-543873" algn="l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rgbClr val="FFFFFF"/>
          </a:solidFill>
          <a:latin typeface="+mn-lt"/>
        </a:defRPr>
      </a:lvl3pPr>
      <a:lvl4pPr marL="3807105" indent="-54387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4894848" indent="-5438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5982594" indent="-5438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7070337" indent="-5438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8158085" indent="-5438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9245829" indent="-5438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743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5487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3230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0978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8724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6467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4210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1953" algn="l" defTabSz="21754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-342899"/>
            <a:ext cx="24377650" cy="1797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17509" tIns="108751" rIns="217509" bIns="108751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4096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828324" y="1219200"/>
            <a:ext cx="207210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509" tIns="108751" rIns="217509" bIns="108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4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324" y="3962400"/>
            <a:ext cx="20721003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509" tIns="108751" rIns="217509" bIns="108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0965" name="Picture 74" descr="UNODC_logo_E_unblue_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255" y="34926"/>
            <a:ext cx="8642216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58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5pPr>
      <a:lvl6pPr marL="1087536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6pPr>
      <a:lvl7pPr marL="2175075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7pPr>
      <a:lvl8pPr marL="3262611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8pPr>
      <a:lvl9pPr marL="4350152" algn="l" rtl="0" eaLnBrk="1" fontAlgn="base" hangingPunct="1">
        <a:spcBef>
          <a:spcPct val="0"/>
        </a:spcBef>
        <a:spcAft>
          <a:spcPct val="0"/>
        </a:spcAft>
        <a:defRPr sz="7100" b="1">
          <a:solidFill>
            <a:srgbClr val="FFFFFF"/>
          </a:solidFill>
          <a:latin typeface="Arial Narrow" pitchFamily="34" charset="0"/>
        </a:defRPr>
      </a:lvl9pPr>
    </p:titleStyle>
    <p:bodyStyle>
      <a:lvl1pPr marL="815655" indent="-815655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rgbClr val="FFFFFF"/>
          </a:solidFill>
          <a:latin typeface="+mn-lt"/>
          <a:ea typeface="+mn-ea"/>
          <a:cs typeface="+mn-cs"/>
        </a:defRPr>
      </a:lvl1pPr>
      <a:lvl2pPr marL="1767250" indent="-679714" algn="l" rtl="0" eaLnBrk="1" fontAlgn="base" hangingPunct="1">
        <a:spcBef>
          <a:spcPct val="20000"/>
        </a:spcBef>
        <a:spcAft>
          <a:spcPct val="0"/>
        </a:spcAft>
        <a:buChar char="–"/>
        <a:defRPr sz="5700">
          <a:solidFill>
            <a:srgbClr val="FFFFFF"/>
          </a:solidFill>
          <a:latin typeface="+mn-lt"/>
        </a:defRPr>
      </a:lvl2pPr>
      <a:lvl3pPr marL="2718845" indent="-543770" algn="l" rtl="0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rgbClr val="FFFFFF"/>
          </a:solidFill>
          <a:latin typeface="+mn-lt"/>
        </a:defRPr>
      </a:lvl3pPr>
      <a:lvl4pPr marL="3806381" indent="-5437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4893918" indent="-5437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5981456" indent="-5437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7068995" indent="-5437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8156536" indent="-5437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9244072" indent="-54377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536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5075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611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0152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690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5227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763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0299" algn="l" defTabSz="217507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igall.horoitz@un.org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ODC+Doha+E4J_Hor_E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05" y="1481997"/>
            <a:ext cx="11939840" cy="20623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5352" y="1772160"/>
            <a:ext cx="24082297" cy="7825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 algn="ctr">
              <a:defRPr/>
            </a:pPr>
            <a:endParaRPr lang="en-US" sz="1800" b="1" spc="300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>
              <a:defRPr/>
            </a:pPr>
            <a:endParaRPr lang="en-US" b="1" spc="300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>
              <a:spcBef>
                <a:spcPts val="2999"/>
              </a:spcBef>
              <a:defRPr/>
            </a:pPr>
            <a:endParaRPr lang="en-US" spc="300" dirty="0">
              <a:solidFill>
                <a:srgbClr val="AC4263"/>
              </a:solidFill>
              <a:latin typeface="Eras Demi ITC" panose="020B08050305040208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spc="300" dirty="0">
              <a:solidFill>
                <a:srgbClr val="AC4263"/>
              </a:solidFill>
              <a:latin typeface="Eras Demi ITC" panose="020B08050305040208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endParaRPr lang="en-US" sz="2800" spc="336" dirty="0">
              <a:solidFill>
                <a:srgbClr val="AC4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endParaRPr lang="en-US" sz="6700" spc="336" dirty="0" smtClean="0">
              <a:solidFill>
                <a:srgbClr val="AC4263"/>
              </a:solidFill>
              <a:latin typeface="Arial Narrow"/>
              <a:cs typeface="Arial Narrow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8800" b="1" spc="300" dirty="0" smtClean="0">
                <a:solidFill>
                  <a:srgbClr val="0070C0"/>
                </a:solidFill>
                <a:latin typeface="Arial Narrow"/>
                <a:cs typeface="Arial Narrow"/>
              </a:rPr>
              <a:t>Education </a:t>
            </a:r>
            <a:r>
              <a:rPr lang="en-US" sz="8800" b="1" spc="300" dirty="0">
                <a:solidFill>
                  <a:srgbClr val="0070C0"/>
                </a:solidFill>
                <a:latin typeface="Arial Narrow"/>
                <a:cs typeface="Arial Narrow"/>
              </a:rPr>
              <a:t>for Justice (E4J</a:t>
            </a:r>
            <a:r>
              <a:rPr lang="en-US" sz="8800" b="1" spc="300" dirty="0" smtClean="0">
                <a:solidFill>
                  <a:srgbClr val="0070C0"/>
                </a:solidFill>
                <a:latin typeface="Arial Narrow"/>
                <a:cs typeface="Arial Narrow"/>
              </a:rPr>
              <a:t>)</a:t>
            </a:r>
            <a:endParaRPr lang="en-US" sz="8800" b="1" spc="300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algn="ctr">
              <a:lnSpc>
                <a:spcPct val="110000"/>
              </a:lnSpc>
              <a:defRPr/>
            </a:pPr>
            <a:endParaRPr lang="en-US" sz="1200" spc="336" dirty="0" smtClean="0">
              <a:solidFill>
                <a:srgbClr val="AC4263"/>
              </a:solidFill>
              <a:latin typeface="Arial Narrow"/>
              <a:cs typeface="Arial Narrow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8000" spc="336" dirty="0" smtClean="0">
                <a:solidFill>
                  <a:srgbClr val="AC4263"/>
                </a:solidFill>
                <a:latin typeface="Arial Narrow"/>
                <a:cs typeface="Arial Narrow"/>
              </a:rPr>
              <a:t>Anti</a:t>
            </a:r>
            <a:r>
              <a:rPr lang="en-US" sz="8000" spc="336" dirty="0">
                <a:solidFill>
                  <a:srgbClr val="AC4263"/>
                </a:solidFill>
                <a:latin typeface="Arial Narrow"/>
                <a:cs typeface="Arial Narrow"/>
              </a:rPr>
              <a:t>-Corruption Modules</a:t>
            </a:r>
          </a:p>
          <a:p>
            <a:pPr algn="ctr">
              <a:lnSpc>
                <a:spcPct val="110000"/>
              </a:lnSpc>
              <a:defRPr/>
            </a:pPr>
            <a:endParaRPr lang="en-US" spc="300" dirty="0">
              <a:solidFill>
                <a:srgbClr val="AC4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3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wit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02" y="7778357"/>
            <a:ext cx="1375410" cy="16802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94705" y="8152320"/>
            <a:ext cx="4211527" cy="646272"/>
          </a:xfrm>
          <a:prstGeom prst="rect">
            <a:avLst/>
          </a:prstGeom>
          <a:noFill/>
        </p:spPr>
        <p:txBody>
          <a:bodyPr wrap="square" lIns="91390" tIns="45691" rIns="91390" bIns="45691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@</a:t>
            </a:r>
            <a:r>
              <a:rPr lang="de-DE" dirty="0" err="1">
                <a:solidFill>
                  <a:srgbClr val="800000"/>
                </a:solidFill>
              </a:rPr>
              <a:t>DohaDeclaration</a:t>
            </a:r>
            <a:endParaRPr lang="de-DE" dirty="0">
              <a:solidFill>
                <a:srgbClr val="800000"/>
              </a:solidFill>
            </a:endParaRPr>
          </a:p>
        </p:txBody>
      </p:sp>
      <p:sp>
        <p:nvSpPr>
          <p:cNvPr id="8" name="Freeform 79"/>
          <p:cNvSpPr>
            <a:spLocks noChangeArrowheads="1"/>
          </p:cNvSpPr>
          <p:nvPr/>
        </p:nvSpPr>
        <p:spPr bwMode="auto">
          <a:xfrm>
            <a:off x="4606564" y="9468498"/>
            <a:ext cx="752836" cy="752836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rgbClr val="9D042F"/>
          </a:solidFill>
          <a:ln>
            <a:noFill/>
          </a:ln>
          <a:effectLst/>
          <a:extLst/>
        </p:spPr>
        <p:txBody>
          <a:bodyPr wrap="none" lIns="91390" tIns="45691" rIns="91390" bIns="45691" anchor="ctr"/>
          <a:lstStyle/>
          <a:p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894711" y="9492995"/>
            <a:ext cx="6228391" cy="646272"/>
          </a:xfrm>
          <a:prstGeom prst="rect">
            <a:avLst/>
          </a:prstGeom>
          <a:noFill/>
        </p:spPr>
        <p:txBody>
          <a:bodyPr wrap="square" lIns="91390" tIns="45691" rIns="91390" bIns="45691" rtlCol="0">
            <a:spAutoFit/>
          </a:bodyPr>
          <a:lstStyle/>
          <a:p>
            <a:r>
              <a:rPr lang="de-DE" err="1">
                <a:solidFill>
                  <a:srgbClr val="800000"/>
                </a:solidFill>
              </a:rPr>
              <a:t>unodc.org</a:t>
            </a:r>
            <a:r>
              <a:rPr lang="de-DE">
                <a:solidFill>
                  <a:srgbClr val="800000"/>
                </a:solidFill>
              </a:rPr>
              <a:t>/</a:t>
            </a:r>
            <a:r>
              <a:rPr lang="de-DE" err="1">
                <a:solidFill>
                  <a:srgbClr val="800000"/>
                </a:solidFill>
              </a:rPr>
              <a:t>dohadeclaration</a:t>
            </a:r>
            <a:endParaRPr lang="de-DE">
              <a:solidFill>
                <a:srgbClr val="800000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-65727" y="3692664"/>
            <a:ext cx="24377650" cy="889000"/>
          </a:xfrm>
          <a:prstGeom prst="ellipse">
            <a:avLst/>
          </a:prstGeom>
        </p:spPr>
        <p:txBody>
          <a:bodyPr vert="horz" lIns="182737" tIns="91371" rIns="182737" bIns="913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GB" sz="5500" dirty="0">
              <a:solidFill>
                <a:srgbClr val="041B31"/>
              </a:solidFill>
              <a:latin typeface="Eurostile"/>
              <a:ea typeface="+mj-ea"/>
              <a:cs typeface="Eurostile"/>
            </a:endParaRPr>
          </a:p>
          <a:p>
            <a:pPr marL="0" indent="0" algn="ctr">
              <a:buNone/>
              <a:defRPr/>
            </a:pPr>
            <a:r>
              <a:rPr lang="en-GB" sz="5500" b="1" dirty="0">
                <a:solidFill>
                  <a:srgbClr val="041B31"/>
                </a:solidFill>
                <a:latin typeface="Eurostile"/>
                <a:ea typeface="+mj-ea"/>
                <a:cs typeface="Eurostile"/>
              </a:rPr>
              <a:t>More information:</a:t>
            </a:r>
            <a:endParaRPr lang="en-US" sz="5500" b="1" dirty="0">
              <a:solidFill>
                <a:srgbClr val="041B31"/>
              </a:solidFill>
              <a:latin typeface="Eurostile"/>
              <a:cs typeface="Eurostile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5500" dirty="0">
                <a:solidFill>
                  <a:srgbClr val="041B31"/>
                </a:solidFill>
                <a:latin typeface="Eurostile"/>
                <a:cs typeface="Eurostile"/>
              </a:rPr>
              <a:t>				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971859" y="9483185"/>
            <a:ext cx="7841533" cy="646272"/>
          </a:xfrm>
          <a:prstGeom prst="rect">
            <a:avLst/>
          </a:prstGeom>
          <a:noFill/>
        </p:spPr>
        <p:txBody>
          <a:bodyPr wrap="square" lIns="91390" tIns="45691" rIns="91390" bIns="45691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unodc.org/e4j</a:t>
            </a: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13583838" y="8283827"/>
            <a:ext cx="995762" cy="61642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rgbClr val="9D042F"/>
          </a:solidFill>
          <a:ln>
            <a:noFill/>
          </a:ln>
          <a:effectLst/>
          <a:extLst/>
        </p:spPr>
        <p:txBody>
          <a:bodyPr wrap="none" lIns="91390" tIns="45691" rIns="91390" bIns="45691" anchor="ctr"/>
          <a:lstStyle/>
          <a:p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4860911" y="8251393"/>
            <a:ext cx="6475095" cy="646272"/>
          </a:xfrm>
          <a:prstGeom prst="rect">
            <a:avLst/>
          </a:prstGeom>
          <a:noFill/>
        </p:spPr>
        <p:txBody>
          <a:bodyPr wrap="square" lIns="91390" tIns="45691" rIns="91390" bIns="45691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e4j@unodc.org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849" y="9113164"/>
            <a:ext cx="1463504" cy="146350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815633" y="5719664"/>
            <a:ext cx="20721003" cy="8229600"/>
          </a:xfrm>
          <a:prstGeom prst="rect">
            <a:avLst/>
          </a:prstGeom>
        </p:spPr>
        <p:txBody>
          <a:bodyPr lIns="91390" tIns="45691" rIns="91390" bIns="45691">
            <a:norm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ea typeface="ＭＳ Ｐゴシック" pitchFamily="-65" charset="-128"/>
            </a:endParaRPr>
          </a:p>
          <a:p>
            <a:pPr>
              <a:defRPr/>
            </a:pPr>
            <a:endParaRPr lang="en-GB" dirty="0">
              <a:ea typeface="ＭＳ Ｐゴシック" pitchFamily="-65" charset="-128"/>
            </a:endParaRPr>
          </a:p>
          <a:p>
            <a:pPr>
              <a:defRPr/>
            </a:pPr>
            <a:endParaRPr lang="en-GB" dirty="0">
              <a:ea typeface="ＭＳ Ｐゴシック" pitchFamily="-65" charset="-128"/>
            </a:endParaRPr>
          </a:p>
          <a:p>
            <a:pPr>
              <a:defRPr/>
            </a:pPr>
            <a:endParaRPr lang="en-GB" dirty="0">
              <a:ea typeface="ＭＳ Ｐゴシック" pitchFamily="-65" charset="-128"/>
            </a:endParaRPr>
          </a:p>
        </p:txBody>
      </p:sp>
      <p:pic>
        <p:nvPicPr>
          <p:cNvPr id="17" name="Picture 16" descr="UNODC+Doha+E4J_Hor_EN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05" y="1389060"/>
            <a:ext cx="11939840" cy="2062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9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0" y="8618332"/>
            <a:ext cx="24377650" cy="889000"/>
          </a:xfrm>
          <a:prstGeom prst="ellipse">
            <a:avLst/>
          </a:prstGeom>
        </p:spPr>
        <p:txBody>
          <a:bodyPr vert="horz" lIns="182737" tIns="91371" rIns="182737" bIns="913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GB" sz="4800" dirty="0">
              <a:solidFill>
                <a:srgbClr val="041B31"/>
              </a:solidFill>
              <a:latin typeface="Arial Narrow" panose="020B0606020202030204" pitchFamily="34" charset="0"/>
              <a:ea typeface="+mj-ea"/>
              <a:cs typeface="Eurostile"/>
            </a:endParaRPr>
          </a:p>
          <a:p>
            <a:pPr marL="0" indent="0" algn="ctr">
              <a:buNone/>
              <a:defRPr/>
            </a:pPr>
            <a:r>
              <a:rPr lang="en-GB" sz="4800" dirty="0">
                <a:solidFill>
                  <a:srgbClr val="041B31"/>
                </a:solidFill>
                <a:latin typeface="Arial Narrow" panose="020B0606020202030204" pitchFamily="34" charset="0"/>
                <a:ea typeface="+mj-ea"/>
                <a:cs typeface="Eurostile"/>
              </a:rPr>
              <a:t>Sigall Horovitz</a:t>
            </a:r>
          </a:p>
          <a:p>
            <a:pPr marL="0" indent="0" algn="ctr">
              <a:buNone/>
              <a:defRPr/>
            </a:pPr>
            <a:r>
              <a:rPr lang="en-US" sz="4800" dirty="0">
                <a:solidFill>
                  <a:srgbClr val="041B31"/>
                </a:solidFill>
                <a:latin typeface="Arial Narrow" panose="020B0606020202030204" pitchFamily="34" charset="0"/>
                <a:ea typeface="+mj-ea"/>
                <a:cs typeface="Eurostile"/>
                <a:hlinkClick r:id="rId3"/>
              </a:rPr>
              <a:t>s</a:t>
            </a:r>
            <a:r>
              <a:rPr lang="en-GB" sz="4800" dirty="0">
                <a:solidFill>
                  <a:srgbClr val="041B31"/>
                </a:solidFill>
                <a:latin typeface="Arial Narrow" panose="020B0606020202030204" pitchFamily="34" charset="0"/>
                <a:ea typeface="+mj-ea"/>
                <a:cs typeface="Eurostile"/>
                <a:hlinkClick r:id="rId3"/>
              </a:rPr>
              <a:t>igall.horovitz@un.org</a:t>
            </a:r>
            <a:endParaRPr lang="en-GB" sz="4800" dirty="0">
              <a:solidFill>
                <a:srgbClr val="041B31"/>
              </a:solidFill>
              <a:latin typeface="Arial Narrow" panose="020B0606020202030204" pitchFamily="34" charset="0"/>
              <a:ea typeface="+mj-ea"/>
              <a:cs typeface="Eurostile"/>
            </a:endParaRPr>
          </a:p>
          <a:p>
            <a:pPr marL="0" indent="0" algn="ctr">
              <a:buNone/>
              <a:defRPr/>
            </a:pPr>
            <a:r>
              <a:rPr lang="en-GB" sz="4800" dirty="0">
                <a:solidFill>
                  <a:srgbClr val="041B31"/>
                </a:solidFill>
                <a:latin typeface="Arial Narrow" panose="020B0606020202030204" pitchFamily="34" charset="0"/>
                <a:ea typeface="+mj-ea"/>
                <a:cs typeface="Eurostile"/>
              </a:rPr>
              <a:t>Corruption and Economic Crime Branch</a:t>
            </a:r>
          </a:p>
          <a:p>
            <a:pPr marL="0" indent="0" algn="ctr">
              <a:buNone/>
              <a:defRPr/>
            </a:pPr>
            <a:r>
              <a:rPr lang="en-GB" sz="4800" dirty="0">
                <a:solidFill>
                  <a:srgbClr val="041B31"/>
                </a:solidFill>
                <a:latin typeface="Arial Narrow" panose="020B0606020202030204" pitchFamily="34" charset="0"/>
                <a:ea typeface="+mj-ea"/>
                <a:cs typeface="Eurostile"/>
              </a:rPr>
              <a:t>United Nations Office on Drugs and Crime</a:t>
            </a:r>
          </a:p>
          <a:p>
            <a:pPr marL="0" indent="0" algn="ctr">
              <a:buNone/>
              <a:defRPr/>
            </a:pPr>
            <a:r>
              <a:rPr lang="en-GB" sz="4800" dirty="0">
                <a:solidFill>
                  <a:srgbClr val="041B31"/>
                </a:solidFill>
                <a:latin typeface="Arial Narrow" panose="020B0606020202030204" pitchFamily="34" charset="0"/>
                <a:ea typeface="+mj-ea"/>
                <a:cs typeface="Eurostile"/>
              </a:rPr>
              <a:t>Vienna, Austria</a:t>
            </a:r>
            <a:endParaRPr lang="en-US" sz="4800" dirty="0">
              <a:solidFill>
                <a:srgbClr val="041B31"/>
              </a:solidFill>
              <a:latin typeface="Arial Narrow" panose="020B0606020202030204" pitchFamily="34" charset="0"/>
              <a:cs typeface="Eurostile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rgbClr val="041B31"/>
                </a:solidFill>
                <a:latin typeface="Arial Narrow" panose="020B0606020202030204" pitchFamily="34" charset="0"/>
                <a:cs typeface="Eurostile"/>
              </a:rPr>
              <a:t>						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dirty="0">
                <a:solidFill>
                  <a:srgbClr val="041B31"/>
                </a:solidFill>
              </a:rPr>
              <a:t/>
            </a:r>
            <a:br>
              <a:rPr lang="en-GB" altLang="en-US" dirty="0">
                <a:solidFill>
                  <a:srgbClr val="041B31"/>
                </a:solidFill>
              </a:rPr>
            </a:br>
            <a:r>
              <a:rPr lang="en-GB" altLang="en-US" dirty="0">
                <a:solidFill>
                  <a:srgbClr val="041B31"/>
                </a:solidFill>
              </a:rPr>
              <a:t>Thank you for your attention 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15633" y="7671340"/>
            <a:ext cx="20721003" cy="8229600"/>
          </a:xfrm>
          <a:prstGeom prst="rect">
            <a:avLst/>
          </a:prstGeom>
        </p:spPr>
        <p:txBody>
          <a:bodyPr lIns="91390" tIns="45691" rIns="91390" bIns="45691">
            <a:norm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ea typeface="ＭＳ Ｐゴシック" pitchFamily="-65" charset="-128"/>
            </a:endParaRPr>
          </a:p>
          <a:p>
            <a:pPr>
              <a:defRPr/>
            </a:pPr>
            <a:endParaRPr lang="en-GB" dirty="0">
              <a:ea typeface="ＭＳ Ｐゴシック" pitchFamily="-65" charset="-128"/>
            </a:endParaRPr>
          </a:p>
          <a:p>
            <a:pPr>
              <a:defRPr/>
            </a:pPr>
            <a:endParaRPr lang="en-GB" dirty="0">
              <a:ea typeface="ＭＳ Ｐゴシック" pitchFamily="-65" charset="-128"/>
            </a:endParaRPr>
          </a:p>
          <a:p>
            <a:pPr>
              <a:defRPr/>
            </a:pPr>
            <a:endParaRPr lang="en-GB" dirty="0">
              <a:ea typeface="ＭＳ Ｐゴシック" pitchFamily="-65" charset="-128"/>
            </a:endParaRPr>
          </a:p>
        </p:txBody>
      </p:sp>
      <p:pic>
        <p:nvPicPr>
          <p:cNvPr id="17" name="Picture 2" descr="C:\Users\tafuri\Desktop\Assignments\Candice\Oslo Police Integrity\My presentation\Images for slides\VIC external p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32" y="4287015"/>
            <a:ext cx="21152690" cy="50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8247" y="3004975"/>
            <a:ext cx="121423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600" dirty="0">
                <a:solidFill>
                  <a:srgbClr val="041B31"/>
                </a:solidFill>
                <a:latin typeface="Arial Narrow" panose="020B0606020202030204" pitchFamily="34" charset="0"/>
                <a:cs typeface="Eurostile"/>
              </a:rPr>
              <a:t>Thank you for your attention </a:t>
            </a:r>
            <a:r>
              <a:rPr lang="en-GB" sz="6600" dirty="0">
                <a:solidFill>
                  <a:srgbClr val="041B31"/>
                </a:solidFill>
                <a:latin typeface="Arial Narrow" panose="020B0606020202030204" pitchFamily="34" charset="0"/>
                <a:cs typeface="Eurostile"/>
                <a:sym typeface="Wingdings"/>
              </a:rPr>
              <a:t>!</a:t>
            </a:r>
            <a:endParaRPr lang="en-US" sz="6600" dirty="0">
              <a:solidFill>
                <a:srgbClr val="041B31"/>
              </a:solidFill>
              <a:latin typeface="Arial Narrow" panose="020B0606020202030204" pitchFamily="34" charset="0"/>
              <a:cs typeface="Eurostile"/>
            </a:endParaRPr>
          </a:p>
        </p:txBody>
      </p:sp>
      <p:pic>
        <p:nvPicPr>
          <p:cNvPr id="9" name="Picture 8" descr="UNODC+Doha+E4J_Hor_EN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05" y="893396"/>
            <a:ext cx="11939840" cy="2062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2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Education for Justice </a:t>
            </a:r>
            <a:r>
              <a:rPr lang="en-US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E4J)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16064" y="3114675"/>
            <a:ext cx="22826663" cy="8607425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en-GB" sz="48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Ultimate </a:t>
            </a:r>
            <a:r>
              <a:rPr lang="en-GB" sz="4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Aim: </a:t>
            </a:r>
            <a:r>
              <a:rPr lang="en-GB" sz="48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Build </a:t>
            </a:r>
            <a:r>
              <a:rPr lang="en-GB" sz="4800" dirty="0">
                <a:solidFill>
                  <a:schemeClr val="accent6"/>
                </a:solidFill>
                <a:latin typeface="Arial Narrow" panose="020B0606020202030204" pitchFamily="34" charset="0"/>
              </a:rPr>
              <a:t>a culture of lawfulness among children and youth</a:t>
            </a:r>
          </a:p>
          <a:p>
            <a:pPr lvl="1">
              <a:spcAft>
                <a:spcPts val="1200"/>
              </a:spcAft>
            </a:pPr>
            <a:endParaRPr lang="en-GB" sz="48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GB" sz="4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How?: </a:t>
            </a:r>
            <a:r>
              <a:rPr lang="en-GB" sz="48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By </a:t>
            </a:r>
            <a:r>
              <a:rPr lang="en-GB" sz="4800" dirty="0">
                <a:solidFill>
                  <a:schemeClr val="accent6"/>
                </a:solidFill>
                <a:latin typeface="Arial Narrow" panose="020B0606020202030204" pitchFamily="34" charset="0"/>
              </a:rPr>
              <a:t>improving education </a:t>
            </a:r>
            <a:r>
              <a:rPr lang="en-GB" sz="48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on </a:t>
            </a:r>
            <a:r>
              <a:rPr lang="en-GB" sz="4800" dirty="0">
                <a:solidFill>
                  <a:schemeClr val="accent6"/>
                </a:solidFill>
                <a:latin typeface="Arial Narrow" panose="020B0606020202030204" pitchFamily="34" charset="0"/>
              </a:rPr>
              <a:t>crime prevention, criminal justice and rule of </a:t>
            </a:r>
            <a:r>
              <a:rPr lang="en-GB" sz="48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law.</a:t>
            </a:r>
            <a:endParaRPr lang="en-GB" sz="4800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lvl="1">
              <a:spcAft>
                <a:spcPts val="1200"/>
              </a:spcAft>
            </a:pPr>
            <a:endParaRPr lang="en-GB" sz="48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GB" sz="4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Broad mandate: </a:t>
            </a:r>
          </a:p>
          <a:p>
            <a:pPr marL="1827757" lvl="1" indent="-913879">
              <a:buFont typeface="Wingdings" panose="05000000000000000000" pitchFamily="2" charset="2"/>
              <a:buChar char="ü"/>
            </a:pPr>
            <a:r>
              <a:rPr lang="en-GB" sz="48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Promote education on </a:t>
            </a:r>
            <a:r>
              <a:rPr lang="en-GB" sz="4800" u="sng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numerous</a:t>
            </a:r>
            <a:r>
              <a:rPr lang="en-GB" sz="48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 UNODC mandate areas </a:t>
            </a:r>
          </a:p>
          <a:p>
            <a:pPr marL="1827757" lvl="1" indent="-913879">
              <a:buFont typeface="Wingdings" panose="05000000000000000000" pitchFamily="2" charset="2"/>
              <a:buChar char="ü"/>
            </a:pPr>
            <a:r>
              <a:rPr lang="en-GB" sz="48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At </a:t>
            </a:r>
            <a:r>
              <a:rPr lang="en-GB" sz="4800" u="sng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all levels</a:t>
            </a:r>
            <a:r>
              <a:rPr lang="en-GB" sz="48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 of </a:t>
            </a:r>
            <a:r>
              <a:rPr lang="en-GB" sz="4800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education: </a:t>
            </a:r>
            <a:r>
              <a:rPr lang="en-GB" sz="48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primary</a:t>
            </a:r>
            <a:r>
              <a:rPr lang="en-GB" sz="4800" dirty="0">
                <a:solidFill>
                  <a:schemeClr val="accent6"/>
                </a:solidFill>
                <a:latin typeface="Arial Narrow" panose="020B0606020202030204" pitchFamily="34" charset="0"/>
              </a:rPr>
              <a:t>, secondary, </a:t>
            </a:r>
            <a:r>
              <a:rPr lang="en-GB" sz="48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tertiary</a:t>
            </a:r>
            <a:endParaRPr lang="en-GB" sz="48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algn="l"/>
            <a:endParaRPr lang="en-GB" sz="48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2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Education for Justice </a:t>
            </a:r>
            <a:r>
              <a:rPr lang="en-US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E4J)</a:t>
            </a:r>
            <a:b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27275"/>
            <a:ext cx="21547138" cy="10658475"/>
          </a:xfrm>
        </p:spPr>
        <p:txBody>
          <a:bodyPr>
            <a:normAutofit/>
          </a:bodyPr>
          <a:lstStyle/>
          <a:p>
            <a:pPr marL="913879" lvl="1"/>
            <a:r>
              <a:rPr lang="en-GB" sz="43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				    </a:t>
            </a:r>
          </a:p>
          <a:p>
            <a:pPr marL="913879" lvl="1"/>
            <a:endParaRPr lang="en-GB" sz="43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b="1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b="1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b="1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913879" lvl="1"/>
            <a:endParaRPr lang="en-GB" sz="4300" b="1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lvl="1"/>
            <a:endParaRPr lang="en-GB" sz="43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algn="l"/>
            <a:endParaRPr lang="en-GB" sz="1700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1005F8-41E3-43A8-A671-4A66FAAD9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903" y="2124725"/>
            <a:ext cx="20283071" cy="8615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1042" y="11198134"/>
            <a:ext cx="9101272" cy="753994"/>
          </a:xfrm>
          <a:prstGeom prst="rect">
            <a:avLst/>
          </a:prstGeom>
        </p:spPr>
        <p:txBody>
          <a:bodyPr wrap="square" lIns="91390" tIns="45691" rIns="91390" bIns="45691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43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+mj-ea"/>
                <a:cs typeface="Eurostile"/>
              </a:rPr>
              <a:t>http://www.unodc.org/e4j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5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Education for Justice </a:t>
            </a:r>
            <a:r>
              <a:rPr lang="en-US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E4J)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220503"/>
            <a:ext cx="22826663" cy="8607425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GB" sz="5400" b="1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Tertiary </a:t>
            </a:r>
            <a:r>
              <a:rPr lang="en-GB" sz="5400" b="1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education</a:t>
            </a:r>
            <a:r>
              <a:rPr lang="en-GB" sz="5400" b="1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: </a:t>
            </a:r>
            <a:r>
              <a:rPr lang="en-GB" sz="54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university teaching modules</a:t>
            </a:r>
            <a:endParaRPr lang="en-GB" sz="54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1484868" lvl="1" indent="-571172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1484868" lvl="1" indent="-57117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Over 100 modules on </a:t>
            </a:r>
            <a:r>
              <a:rPr lang="en-GB" sz="54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topics related to </a:t>
            </a:r>
            <a:r>
              <a:rPr lang="en-GB" sz="5400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crime </a:t>
            </a:r>
            <a:r>
              <a:rPr lang="en-GB" sz="54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prevention and rule of </a:t>
            </a:r>
            <a:r>
              <a:rPr lang="en-GB" sz="5400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law:</a:t>
            </a:r>
            <a:endParaRPr lang="en-GB" sz="54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042" y="11198134"/>
            <a:ext cx="9101272" cy="753994"/>
          </a:xfrm>
          <a:prstGeom prst="rect">
            <a:avLst/>
          </a:prstGeom>
        </p:spPr>
        <p:txBody>
          <a:bodyPr wrap="square" lIns="91390" tIns="45691" rIns="91390" bIns="45691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43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+mj-ea"/>
                <a:cs typeface="Eurostile"/>
              </a:rPr>
              <a:t>http://www.unodc.org/e4j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59065"/>
              </p:ext>
            </p:extLst>
          </p:nvPr>
        </p:nvGraphicFramePr>
        <p:xfrm>
          <a:off x="987810" y="6495285"/>
          <a:ext cx="20446853" cy="523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5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1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32400">
                <a:tc>
                  <a:txBody>
                    <a:bodyPr/>
                    <a:lstStyle/>
                    <a:p>
                      <a:pPr marL="1828800" marR="0" lvl="1" indent="-91440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Anti</a:t>
                      </a:r>
                      <a:r>
                        <a:rPr lang="en-US" sz="54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-Corruption</a:t>
                      </a:r>
                    </a:p>
                    <a:p>
                      <a:pPr marL="1828800" marR="0" lvl="1" indent="-91440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rgbClr val="041B31"/>
                          </a:solidFill>
                          <a:latin typeface="Arial Narrow"/>
                          <a:cs typeface="Arial Narrow"/>
                        </a:rPr>
                        <a:t>Integrity &amp; Ethics </a:t>
                      </a:r>
                    </a:p>
                    <a:p>
                      <a:pPr marL="1828800" marR="0" lvl="1" indent="-91440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chemeClr val="accent6"/>
                          </a:solidFill>
                          <a:latin typeface="Arial Narrow"/>
                          <a:cs typeface="Arial Narrow"/>
                        </a:rPr>
                        <a:t>Counter</a:t>
                      </a:r>
                      <a:r>
                        <a:rPr lang="en-US" sz="5400" dirty="0">
                          <a:solidFill>
                            <a:schemeClr val="accent6"/>
                          </a:solidFill>
                          <a:latin typeface="Arial Narrow"/>
                          <a:cs typeface="Arial Narrow"/>
                        </a:rPr>
                        <a:t>-Terrorism</a:t>
                      </a:r>
                      <a:endParaRPr lang="en-GB" sz="5400" b="0" dirty="0">
                        <a:solidFill>
                          <a:schemeClr val="accent6"/>
                        </a:solidFill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583" lvl="0" indent="-914400">
                        <a:lnSpc>
                          <a:spcPct val="100000"/>
                        </a:lnSpc>
                        <a:spcBef>
                          <a:spcPts val="22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5400" dirty="0">
                          <a:solidFill>
                            <a:schemeClr val="accent6"/>
                          </a:solidFill>
                          <a:latin typeface="Arial Narrow"/>
                          <a:cs typeface="Arial Narrow"/>
                        </a:rPr>
                        <a:t>Organized Crime (TIP/SOM, firearms, cybercrime, wildlife crime)</a:t>
                      </a:r>
                    </a:p>
                    <a:p>
                      <a:pPr marL="914583" lvl="0" indent="-914400">
                        <a:lnSpc>
                          <a:spcPct val="100000"/>
                        </a:lnSpc>
                        <a:spcBef>
                          <a:spcPts val="22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5400" dirty="0">
                          <a:solidFill>
                            <a:schemeClr val="accent6"/>
                          </a:solidFill>
                          <a:latin typeface="Arial Narrow"/>
                          <a:cs typeface="Arial Narrow"/>
                        </a:rPr>
                        <a:t>Crime Prevention &amp; Criminal Justice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37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55168"/>
              </p:ext>
            </p:extLst>
          </p:nvPr>
        </p:nvGraphicFramePr>
        <p:xfrm>
          <a:off x="648400" y="2733930"/>
          <a:ext cx="23500761" cy="147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335">
                  <a:extLst>
                    <a:ext uri="{9D8B030D-6E8A-4147-A177-3AD203B41FA5}">
                      <a16:colId xmlns:a16="http://schemas.microsoft.com/office/drawing/2014/main" xmlns="" val="2183107383"/>
                    </a:ext>
                  </a:extLst>
                </a:gridCol>
                <a:gridCol w="11264426">
                  <a:extLst>
                    <a:ext uri="{9D8B030D-6E8A-4147-A177-3AD203B41FA5}">
                      <a16:colId xmlns:a16="http://schemas.microsoft.com/office/drawing/2014/main" xmlns="" val="2851208771"/>
                    </a:ext>
                  </a:extLst>
                </a:gridCol>
              </a:tblGrid>
              <a:tr h="147828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What Is Corruption and Why Should</a:t>
                      </a:r>
                      <a:r>
                        <a:rPr lang="en-GB" sz="4400" b="0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We Care</a:t>
                      </a:r>
                      <a:r>
                        <a:rPr lang="en-GB" sz="4400" b="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</a:t>
                      </a:r>
                      <a:endParaRPr lang="en-GB" sz="4400" b="0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Arial Narrow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2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Corruption and Good Governance </a:t>
                      </a:r>
                      <a:endParaRPr lang="en-GB" sz="4400" b="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  <a:ea typeface="Arial Narrow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3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Corruption and Comparative Politics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4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Public Sector Corruption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5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Private Sector Corruption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6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Detecting and Investigating Corruption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7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Corruption</a:t>
                      </a:r>
                      <a:r>
                        <a:rPr lang="en-GB" sz="4400" b="0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4400" b="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and Human Rights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8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Corruption and Gender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9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Corruption in Education 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10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Citizen Participation in Anti-Corruption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11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Corruption, Peace and Security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</a:rPr>
                        <a:t>Module 12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National Anti-Corruption Frameworks 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13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International Anti-Corruption Frameworks </a:t>
                      </a:r>
                    </a:p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14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Corruption and </a:t>
                      </a:r>
                      <a:r>
                        <a:rPr lang="en-GB" sz="4400" b="0" kern="12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Organized Crime</a:t>
                      </a:r>
                      <a:endParaRPr lang="en-GB" sz="4400" b="0" kern="12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2488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23" y="153911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14 University Modules: Anti-Corruption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8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86131"/>
              </p:ext>
            </p:extLst>
          </p:nvPr>
        </p:nvGraphicFramePr>
        <p:xfrm>
          <a:off x="988207" y="2701088"/>
          <a:ext cx="23160948" cy="1277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365">
                  <a:extLst>
                    <a:ext uri="{9D8B030D-6E8A-4147-A177-3AD203B41FA5}">
                      <a16:colId xmlns:a16="http://schemas.microsoft.com/office/drawing/2014/main" xmlns="" val="2183107383"/>
                    </a:ext>
                  </a:extLst>
                </a:gridCol>
                <a:gridCol w="11447583">
                  <a:extLst>
                    <a:ext uri="{9D8B030D-6E8A-4147-A177-3AD203B41FA5}">
                      <a16:colId xmlns:a16="http://schemas.microsoft.com/office/drawing/2014/main" xmlns="" val="2851208771"/>
                    </a:ext>
                  </a:extLst>
                </a:gridCol>
              </a:tblGrid>
              <a:tr h="1277112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Introduction and Conceptual Framework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2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Ethics and Universal Values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3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Ethics and Society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4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Ethical Leadership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5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Ethics, Diversity and Pluralism 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6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Challenges to Ethical Living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7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</a:t>
                      </a:r>
                      <a:r>
                        <a:rPr lang="en-GB" sz="44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Strategies for Ethical 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8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Behavioural Ethics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9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Gender Dimensions</a:t>
                      </a:r>
                      <a:r>
                        <a:rPr lang="en-GB" sz="4400" b="0" baseline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 of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 Ethics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10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Media Integrity and Ethics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11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Business Integrity and Ethics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12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Integrity, Ethics and Law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13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Public Integrity and Ethics</a:t>
                      </a:r>
                    </a:p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Module 14</a:t>
                      </a:r>
                      <a:r>
                        <a:rPr lang="en-GB" sz="4400" b="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: Professional Ethics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2488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261" y="238577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14 University Modules: </a:t>
            </a:r>
            <a:r>
              <a:rPr lang="en-US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Integrity &amp; Ethics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407" y="11700246"/>
            <a:ext cx="9101272" cy="753994"/>
          </a:xfrm>
          <a:prstGeom prst="rect">
            <a:avLst/>
          </a:prstGeom>
        </p:spPr>
        <p:txBody>
          <a:bodyPr wrap="square" lIns="91390" tIns="45691" rIns="91390" bIns="45691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43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+mj-ea"/>
                <a:cs typeface="Eurostile"/>
              </a:rPr>
              <a:t>http://www.unodc.org/e4j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1251186"/>
            <a:ext cx="20906138" cy="149755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sz="88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E4J 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Educational Approach 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70739" y="3062170"/>
            <a:ext cx="17144999" cy="2327275"/>
          </a:xfrm>
        </p:spPr>
        <p:txBody>
          <a:bodyPr>
            <a:normAutofit/>
          </a:bodyPr>
          <a:lstStyle/>
          <a:p>
            <a:pPr marL="0" lvl="1">
              <a:spcBef>
                <a:spcPct val="0"/>
              </a:spcBef>
            </a:pPr>
            <a:r>
              <a:rPr lang="en-US" sz="5500" dirty="0">
                <a:solidFill>
                  <a:schemeClr val="accent6"/>
                </a:solidFill>
                <a:latin typeface="Arial Narrow" pitchFamily="34" charset="0"/>
                <a:ea typeface="+mj-ea"/>
                <a:cs typeface="Eurostile"/>
              </a:rPr>
              <a:t>To promote a global culture of lawfulness, </a:t>
            </a:r>
            <a:r>
              <a:rPr lang="en-US" sz="5500" dirty="0">
                <a:solidFill>
                  <a:schemeClr val="accent6"/>
                </a:solidFill>
                <a:latin typeface="Arial Narrow" pitchFamily="34" charset="0"/>
                <a:cs typeface="Eurostile"/>
              </a:rPr>
              <a:t>E4J modules seek to:</a:t>
            </a:r>
          </a:p>
          <a:p>
            <a:pPr marL="0" lvl="1" algn="ctr">
              <a:spcBef>
                <a:spcPct val="0"/>
              </a:spcBef>
            </a:pPr>
            <a:endParaRPr lang="en-US" sz="55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1827757" lvl="1" indent="-913879" algn="ctr">
              <a:buFont typeface="+mj-lt"/>
              <a:buAutoNum type="arabicPeriod"/>
            </a:pPr>
            <a:endParaRPr lang="en-US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lvl="1" algn="ctr"/>
            <a:endParaRPr lang="en-US" sz="43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514057" indent="-514057" algn="ctr">
              <a:buAutoNum type="arabicPeriod"/>
            </a:pPr>
            <a:endParaRPr lang="en-US" sz="17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67915"/>
              </p:ext>
            </p:extLst>
          </p:nvPr>
        </p:nvGraphicFramePr>
        <p:xfrm>
          <a:off x="1518035" y="4934936"/>
          <a:ext cx="22291540" cy="663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8065">
                  <a:extLst>
                    <a:ext uri="{9D8B030D-6E8A-4147-A177-3AD203B41FA5}">
                      <a16:colId xmlns:a16="http://schemas.microsoft.com/office/drawing/2014/main" xmlns="" val="996046179"/>
                    </a:ext>
                  </a:extLst>
                </a:gridCol>
                <a:gridCol w="13953475">
                  <a:extLst>
                    <a:ext uri="{9D8B030D-6E8A-4147-A177-3AD203B41FA5}">
                      <a16:colId xmlns:a16="http://schemas.microsoft.com/office/drawing/2014/main" xmlns="" val="3069128447"/>
                    </a:ext>
                  </a:extLst>
                </a:gridCol>
              </a:tblGrid>
              <a:tr h="3708235">
                <a:tc>
                  <a:txBody>
                    <a:bodyPr/>
                    <a:lstStyle/>
                    <a:p>
                      <a:pPr marL="742950" marR="0" lvl="0" indent="-74295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Arial Narrow"/>
                        </a:rPr>
                        <a:t>Prepare students for value-driven effective 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Connect theory to practice </a:t>
                      </a:r>
                    </a:p>
                    <a:p>
                      <a:pPr marL="457200" lvl="0" indent="-457200" algn="l" defTabSz="1828434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Emphasize the importance of integrity to everyday life</a:t>
                      </a:r>
                    </a:p>
                    <a:p>
                      <a:pPr marL="457200" marR="0" lvl="0" indent="-45720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Encourage critical thinking</a:t>
                      </a:r>
                    </a:p>
                    <a:p>
                      <a:pPr marL="457200" marR="0" lvl="0" indent="-45720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Teach not only </a:t>
                      </a:r>
                      <a:r>
                        <a:rPr lang="en-US" sz="4400" b="0" i="1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what</a:t>
                      </a: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 is the right thing to do, but also </a:t>
                      </a:r>
                      <a:r>
                        <a:rPr lang="en-US" sz="4400" b="0" i="1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how</a:t>
                      </a: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 to do 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9750300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 marL="742950" marR="0" lvl="0" indent="-74295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Keep</a:t>
                      </a:r>
                      <a:r>
                        <a:rPr lang="en-US" sz="5400" b="0" kern="12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 </a:t>
                      </a:r>
                      <a:r>
                        <a:rPr lang="en-US" sz="5400" b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students engaged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Use innovative teaching approaches </a:t>
                      </a:r>
                    </a:p>
                    <a:p>
                      <a:pPr marL="457200" lvl="0" indent="-457200" algn="l" defTabSz="18284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Balance general ethics with applied ethics</a:t>
                      </a:r>
                    </a:p>
                    <a:p>
                      <a:pPr marL="457200" lvl="0" indent="-457200" algn="l" defTabSz="1828434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Draw on good practices from practitioners</a:t>
                      </a:r>
                    </a:p>
                    <a:p>
                      <a:pPr marL="457200" marR="0" lvl="0" indent="-45720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Link integrity and ethics to other global issues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63731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28247" y="11847926"/>
            <a:ext cx="9101272" cy="753994"/>
          </a:xfrm>
          <a:prstGeom prst="rect">
            <a:avLst/>
          </a:prstGeom>
        </p:spPr>
        <p:txBody>
          <a:bodyPr wrap="square" lIns="91390" tIns="45691" rIns="91390" bIns="45691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43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+mj-ea"/>
                <a:cs typeface="Eurostile"/>
              </a:rPr>
              <a:t>http://www.unodc.org/e4j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0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1251186"/>
            <a:ext cx="20906138" cy="149755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sz="88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E4J 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Educational Approach (cont.) 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endParaRPr lang="en-US" sz="6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24942"/>
              </p:ext>
            </p:extLst>
          </p:nvPr>
        </p:nvGraphicFramePr>
        <p:xfrm>
          <a:off x="1518035" y="4934936"/>
          <a:ext cx="2229154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8065">
                  <a:extLst>
                    <a:ext uri="{9D8B030D-6E8A-4147-A177-3AD203B41FA5}">
                      <a16:colId xmlns:a16="http://schemas.microsoft.com/office/drawing/2014/main" xmlns="" val="996046179"/>
                    </a:ext>
                  </a:extLst>
                </a:gridCol>
                <a:gridCol w="13953475">
                  <a:extLst>
                    <a:ext uri="{9D8B030D-6E8A-4147-A177-3AD203B41FA5}">
                      <a16:colId xmlns:a16="http://schemas.microsoft.com/office/drawing/2014/main" xmlns="" val="3069128447"/>
                    </a:ext>
                  </a:extLst>
                </a:gridCol>
              </a:tblGrid>
              <a:tr h="3383280">
                <a:tc>
                  <a:txBody>
                    <a:bodyPr/>
                    <a:lstStyle/>
                    <a:p>
                      <a:pPr marL="742950" marR="0" lvl="0" indent="-74295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Be adaptable to different regional and disciplinary contexts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l" defTabSz="18284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Multi-disciplinary / Multi-level</a:t>
                      </a:r>
                    </a:p>
                    <a:p>
                      <a:pPr marL="457200" lvl="0" indent="-457200" algn="l" defTabSz="18284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Focus on global ethics and universal values but leave room for diverse regional/cultural perspectives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97503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742950" marR="0" lvl="0" indent="-74295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Be relevant for non-ethics lecturers / courses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Non-technical clear terminology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4400" b="0" kern="12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ea typeface="Arial Narrow"/>
                          <a:cs typeface="+mn-cs"/>
                        </a:rPr>
                        <a:t>User-friendly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637319"/>
                  </a:ext>
                </a:extLst>
              </a:tr>
            </a:tbl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21C61FE-8700-4F3D-A443-08F9FAA3F1B2}"/>
              </a:ext>
            </a:extLst>
          </p:cNvPr>
          <p:cNvSpPr txBox="1">
            <a:spLocks/>
          </p:cNvSpPr>
          <p:nvPr/>
        </p:nvSpPr>
        <p:spPr>
          <a:xfrm>
            <a:off x="3270739" y="3044585"/>
            <a:ext cx="17144999" cy="2327275"/>
          </a:xfrm>
          <a:prstGeom prst="rect">
            <a:avLst/>
          </a:prstGeom>
        </p:spPr>
        <p:txBody>
          <a:bodyPr vert="horz" lIns="204559" tIns="102281" rIns="204559" bIns="102281" rtlCol="0">
            <a:normAutofit/>
          </a:bodyPr>
          <a:lstStyle>
            <a:lvl1pPr marL="0" indent="0" algn="l" defTabSz="2045576" rtl="0" eaLnBrk="1" latinLnBrk="0" hangingPunct="1">
              <a:lnSpc>
                <a:spcPct val="90000"/>
              </a:lnSpc>
              <a:spcBef>
                <a:spcPts val="2240"/>
              </a:spcBef>
              <a:buFont typeface="Arial" panose="020B0604020202020204" pitchFamily="34" charset="0"/>
              <a:buNone/>
              <a:defRPr lang="en-US" sz="52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1pPr>
            <a:lvl2pPr marL="1022787" indent="0" algn="l" defTabSz="2045576" rtl="0" eaLnBrk="1" latinLnBrk="0" hangingPunct="1">
              <a:lnSpc>
                <a:spcPct val="90000"/>
              </a:lnSpc>
              <a:spcBef>
                <a:spcPts val="1119"/>
              </a:spcBef>
              <a:buFont typeface="Arial" panose="020B0604020202020204" pitchFamily="34" charset="0"/>
              <a:buNone/>
              <a:defRPr lang="en-US" sz="45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2pPr>
            <a:lvl3pPr marL="2045576" indent="0" algn="l" defTabSz="2045576" rtl="0" eaLnBrk="1" latinLnBrk="0" hangingPunct="1">
              <a:lnSpc>
                <a:spcPct val="90000"/>
              </a:lnSpc>
              <a:spcBef>
                <a:spcPts val="1119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3pPr>
            <a:lvl4pPr marL="3068362" indent="0" algn="l" defTabSz="2045576" rtl="0" eaLnBrk="1" latinLnBrk="0" hangingPunct="1">
              <a:lnSpc>
                <a:spcPct val="90000"/>
              </a:lnSpc>
              <a:spcBef>
                <a:spcPts val="1119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4pPr>
            <a:lvl5pPr marL="4091149" indent="0" algn="l" defTabSz="2045576" rtl="0" eaLnBrk="1" latinLnBrk="0" hangingPunct="1">
              <a:lnSpc>
                <a:spcPct val="90000"/>
              </a:lnSpc>
              <a:spcBef>
                <a:spcPts val="1119"/>
              </a:spcBef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5pPr>
            <a:lvl6pPr marL="5625329" indent="-511393" algn="l" defTabSz="2045576" rtl="0" eaLnBrk="1" latinLnBrk="0" hangingPunct="1">
              <a:lnSpc>
                <a:spcPct val="90000"/>
              </a:lnSpc>
              <a:spcBef>
                <a:spcPts val="1119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48115" indent="-511393" algn="l" defTabSz="2045576" rtl="0" eaLnBrk="1" latinLnBrk="0" hangingPunct="1">
              <a:lnSpc>
                <a:spcPct val="90000"/>
              </a:lnSpc>
              <a:spcBef>
                <a:spcPts val="1119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70904" indent="-511393" algn="l" defTabSz="2045576" rtl="0" eaLnBrk="1" latinLnBrk="0" hangingPunct="1">
              <a:lnSpc>
                <a:spcPct val="90000"/>
              </a:lnSpc>
              <a:spcBef>
                <a:spcPts val="1119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3691" indent="-511393" algn="l" defTabSz="2045576" rtl="0" eaLnBrk="1" latinLnBrk="0" hangingPunct="1">
              <a:lnSpc>
                <a:spcPct val="90000"/>
              </a:lnSpc>
              <a:spcBef>
                <a:spcPts val="1119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ct val="0"/>
              </a:spcBef>
            </a:pPr>
            <a:r>
              <a:rPr lang="en-US" sz="5500" dirty="0">
                <a:solidFill>
                  <a:schemeClr val="accent6"/>
                </a:solidFill>
                <a:latin typeface="Arial Narrow" pitchFamily="34" charset="0"/>
                <a:ea typeface="+mj-ea"/>
                <a:cs typeface="Eurostile"/>
              </a:rPr>
              <a:t>To promote a global culture of lawfulness, </a:t>
            </a:r>
            <a:r>
              <a:rPr lang="en-US" sz="5500" dirty="0">
                <a:solidFill>
                  <a:schemeClr val="accent6"/>
                </a:solidFill>
                <a:latin typeface="Arial Narrow" pitchFamily="34" charset="0"/>
                <a:cs typeface="Eurostile"/>
              </a:rPr>
              <a:t>E4J modules seek to:</a:t>
            </a:r>
          </a:p>
          <a:p>
            <a:pPr marL="0" lvl="1" algn="ctr">
              <a:spcBef>
                <a:spcPct val="0"/>
              </a:spcBef>
            </a:pPr>
            <a:endParaRPr lang="en-US" sz="55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1827757" lvl="1" indent="-913879" algn="ctr">
              <a:buFont typeface="+mj-lt"/>
              <a:buAutoNum type="arabicPeriod"/>
            </a:pPr>
            <a:endParaRPr lang="en-US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lvl="1" algn="ctr"/>
            <a:endParaRPr lang="en-US" sz="43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  <a:p>
            <a:pPr marL="514057" indent="-514057" algn="ctr">
              <a:buFont typeface="Arial" panose="020B0604020202020204" pitchFamily="34" charset="0"/>
              <a:buAutoNum type="arabicPeriod"/>
            </a:pPr>
            <a:endParaRPr lang="en-US" sz="17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852" y="11847926"/>
            <a:ext cx="9101272" cy="753994"/>
          </a:xfrm>
          <a:prstGeom prst="rect">
            <a:avLst/>
          </a:prstGeom>
        </p:spPr>
        <p:txBody>
          <a:bodyPr wrap="square" lIns="91390" tIns="45691" rIns="91390" bIns="45691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43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+mj-ea"/>
                <a:cs typeface="Eurostile"/>
              </a:rPr>
              <a:t>http://www.unodc.org/e4j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2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648317"/>
            <a:ext cx="21025723" cy="29983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sz="81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E4J: The way forward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endParaRPr lang="en-US" sz="67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1050" y="3113088"/>
            <a:ext cx="22326600" cy="8037512"/>
          </a:xfrm>
        </p:spPr>
        <p:txBody>
          <a:bodyPr>
            <a:normAutofit/>
          </a:bodyPr>
          <a:lstStyle/>
          <a:p>
            <a:pPr marL="1827757" lvl="1" indent="-91387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0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Promote the </a:t>
            </a:r>
            <a:r>
              <a:rPr lang="en-US" sz="6000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modules </a:t>
            </a:r>
            <a:r>
              <a:rPr lang="en-US" sz="60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across the globe</a:t>
            </a:r>
          </a:p>
          <a:p>
            <a:pPr marL="1827757" lvl="1" indent="-91387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0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Adapt the modules to primary and secondary schools</a:t>
            </a:r>
          </a:p>
          <a:p>
            <a:pPr marL="1827757" lvl="1" indent="-91387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Foster </a:t>
            </a:r>
            <a:r>
              <a:rPr lang="en-US" sz="60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ethical learning environments </a:t>
            </a:r>
          </a:p>
          <a:p>
            <a:pPr marL="1827757" lvl="1" indent="-91387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0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Support </a:t>
            </a:r>
            <a:r>
              <a:rPr lang="en-US" sz="6000" dirty="0" smtClean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educators in championing </a:t>
            </a:r>
            <a:r>
              <a:rPr lang="en-US" sz="60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integrity</a:t>
            </a:r>
          </a:p>
          <a:p>
            <a:pPr marL="1827757" lvl="1" indent="-91387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0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Seek continuous feedback and improvement </a:t>
            </a:r>
          </a:p>
          <a:p>
            <a:pPr marL="1827757" lvl="1" indent="-91387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000" dirty="0">
                <a:solidFill>
                  <a:schemeClr val="accent6"/>
                </a:solidFill>
                <a:latin typeface="Arial Narrow" panose="020B0606020202030204" pitchFamily="34" charset="0"/>
                <a:ea typeface="Arial Narrow"/>
              </a:rPr>
              <a:t>Conduct an impact evaluation</a:t>
            </a:r>
          </a:p>
          <a:p>
            <a:pPr marL="1827757" lvl="1" indent="-913879">
              <a:buFont typeface="Wingdings" panose="05000000000000000000" pitchFamily="2" charset="2"/>
              <a:buChar char="ü"/>
            </a:pPr>
            <a:endParaRPr lang="en-US" sz="6000" dirty="0">
              <a:solidFill>
                <a:schemeClr val="accent6"/>
              </a:solidFill>
              <a:latin typeface="Arial Narrow" panose="020B0606020202030204" pitchFamily="34" charset="0"/>
              <a:ea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0060" y="11437850"/>
            <a:ext cx="9101272" cy="753994"/>
          </a:xfrm>
          <a:prstGeom prst="rect">
            <a:avLst/>
          </a:prstGeom>
        </p:spPr>
        <p:txBody>
          <a:bodyPr wrap="square" lIns="91390" tIns="45691" rIns="91390" bIns="45691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43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+mj-ea"/>
                <a:cs typeface="Eurostile"/>
              </a:rPr>
              <a:t>http://www.unodc.org/e4j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05452" y="1497275"/>
            <a:ext cx="21025723" cy="2998362"/>
          </a:xfrm>
          <a:prstGeom prst="rect">
            <a:avLst/>
          </a:prstGeom>
        </p:spPr>
        <p:txBody>
          <a:bodyPr vert="horz" lIns="182737" tIns="91371" rIns="182737" bIns="91371" rtlCol="0" anchor="ctr">
            <a:norm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54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>
              <a:lnSpc>
                <a:spcPct val="110000"/>
              </a:lnSpc>
              <a:spcBef>
                <a:spcPts val="2400"/>
              </a:spcBef>
            </a:pPr>
            <a: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sz="1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endParaRPr lang="en-GB" sz="6700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9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UNODC_E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ODC_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UNODC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ODC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4J Modules PPT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Theme">
  <a:themeElements>
    <a:clrScheme name="Default">
      <a:dk1>
        <a:srgbClr val="000000"/>
      </a:dk1>
      <a:lt1>
        <a:srgbClr val="0FA6D7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BDCEE5"/>
      </a:accent3>
      <a:accent4>
        <a:srgbClr val="00000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7A5D5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80000"/>
          </a:lnSpc>
          <a:spcBef>
            <a:spcPts val="9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80000"/>
          </a:lnSpc>
          <a:spcBef>
            <a:spcPts val="9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UNODC_E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ODC_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UNODC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ODC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NODC_E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ODC_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UNODC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ODC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ODC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D4F399-B268-4FBF-9322-37E6B0F8B307}"/>
</file>

<file path=customXml/itemProps2.xml><?xml version="1.0" encoding="utf-8"?>
<ds:datastoreItem xmlns:ds="http://schemas.openxmlformats.org/officeDocument/2006/customXml" ds:itemID="{CDE7B3C2-2C25-4717-9A14-5FE79615C8D9}"/>
</file>

<file path=customXml/itemProps3.xml><?xml version="1.0" encoding="utf-8"?>
<ds:datastoreItem xmlns:ds="http://schemas.openxmlformats.org/officeDocument/2006/customXml" ds:itemID="{B9BBB883-AF9F-4FEC-AC6C-321F3892FB3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</TotalTime>
  <Words>580</Words>
  <Application>Microsoft Macintosh PowerPoint</Application>
  <PresentationFormat>Custom</PresentationFormat>
  <Paragraphs>131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Office Theme</vt:lpstr>
      <vt:lpstr>E4J Modules PPT Format</vt:lpstr>
      <vt:lpstr>Default Theme</vt:lpstr>
      <vt:lpstr>1_Default Theme</vt:lpstr>
      <vt:lpstr>2_Default Theme</vt:lpstr>
      <vt:lpstr>1_UNODC_E</vt:lpstr>
      <vt:lpstr>UNODC_E</vt:lpstr>
      <vt:lpstr>Default Design</vt:lpstr>
      <vt:lpstr>1_Default Design</vt:lpstr>
      <vt:lpstr>2_Default Design</vt:lpstr>
      <vt:lpstr>3_UNODC_E</vt:lpstr>
      <vt:lpstr>Custom Design</vt:lpstr>
      <vt:lpstr>3_Default Design</vt:lpstr>
      <vt:lpstr>PowerPoint Presentation</vt:lpstr>
      <vt:lpstr>Education for Justice (E4J)</vt:lpstr>
      <vt:lpstr>Education for Justice (E4J) </vt:lpstr>
      <vt:lpstr>Education for Justice (E4J)</vt:lpstr>
      <vt:lpstr>  14 University Modules: Anti-Corruption</vt:lpstr>
      <vt:lpstr> 14 University Modules: Integrity &amp; Ethics</vt:lpstr>
      <vt:lpstr> E4J Educational Approach  </vt:lpstr>
      <vt:lpstr> E4J Educational Approach (cont.)  </vt:lpstr>
      <vt:lpstr> E4J: The way forward </vt:lpstr>
      <vt:lpstr>PowerPoint Presentation</vt:lpstr>
      <vt:lpstr> Thank you for your attention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Sigall</cp:lastModifiedBy>
  <cp:revision>1984</cp:revision>
  <cp:lastPrinted>2019-07-02T15:10:22Z</cp:lastPrinted>
  <dcterms:created xsi:type="dcterms:W3CDTF">2014-11-12T21:47:38Z</dcterms:created>
  <dcterms:modified xsi:type="dcterms:W3CDTF">2019-10-01T09:41:52Z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