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bin" ContentType="application/vnd.openxmlformats-officedocument.presentationml.printerSettings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0" r:id="rId2"/>
    <p:sldId id="257" r:id="rId3"/>
    <p:sldId id="281" r:id="rId4"/>
    <p:sldId id="259" r:id="rId5"/>
    <p:sldId id="260" r:id="rId6"/>
    <p:sldId id="282" r:id="rId7"/>
    <p:sldId id="283" r:id="rId8"/>
    <p:sldId id="284" r:id="rId9"/>
    <p:sldId id="264" r:id="rId10"/>
    <p:sldId id="286" r:id="rId11"/>
    <p:sldId id="266" r:id="rId12"/>
    <p:sldId id="267" r:id="rId13"/>
    <p:sldId id="268" r:id="rId14"/>
    <p:sldId id="269" r:id="rId15"/>
    <p:sldId id="270" r:id="rId16"/>
    <p:sldId id="271" r:id="rId17"/>
    <p:sldId id="288" r:id="rId18"/>
    <p:sldId id="273" r:id="rId19"/>
    <p:sldId id="274" r:id="rId20"/>
    <p:sldId id="275" r:id="rId21"/>
    <p:sldId id="276" r:id="rId22"/>
    <p:sldId id="277" r:id="rId23"/>
    <p:sldId id="289" r:id="rId24"/>
    <p:sldId id="287" r:id="rId2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7" autoAdjust="0"/>
    <p:restoredTop sz="94790" autoAdjust="0"/>
  </p:normalViewPr>
  <p:slideViewPr>
    <p:cSldViewPr snapToGrid="0" snapToObjects="1">
      <p:cViewPr varScale="1">
        <p:scale>
          <a:sx n="83" d="100"/>
          <a:sy n="83" d="100"/>
        </p:scale>
        <p:origin x="-16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printerSettings" Target="printerSettings/printerSettings1.bin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1" Type="http://schemas.openxmlformats.org/officeDocument/2006/relationships/slide" Target="slides/slide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33" Type="http://schemas.openxmlformats.org/officeDocument/2006/relationships/customXml" Target="../customXml/item3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4" Type="http://schemas.openxmlformats.org/officeDocument/2006/relationships/slide" Target="slides/slide23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schemas.openxmlformats.org/officeDocument/2006/relationships/customXml" Target="../customXml/item2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9" Type="http://schemas.openxmlformats.org/officeDocument/2006/relationships/slide" Target="slides/slide8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FF6C-5BD0-B54B-A82A-D4F7B2E5E445}" type="datetimeFigureOut">
              <a:rPr lang="it-IT" smtClean="0"/>
              <a:t>27/09/12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9E99-E5C0-1149-A910-9C730C2A7FB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236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FF6C-5BD0-B54B-A82A-D4F7B2E5E445}" type="datetimeFigureOut">
              <a:rPr lang="it-IT" smtClean="0"/>
              <a:t>27/09/12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9E99-E5C0-1149-A910-9C730C2A7FB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4565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FF6C-5BD0-B54B-A82A-D4F7B2E5E445}" type="datetimeFigureOut">
              <a:rPr lang="it-IT" smtClean="0"/>
              <a:t>27/09/12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9E99-E5C0-1149-A910-9C730C2A7FB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771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FF6C-5BD0-B54B-A82A-D4F7B2E5E445}" type="datetimeFigureOut">
              <a:rPr lang="it-IT" smtClean="0"/>
              <a:t>27/09/12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9E99-E5C0-1149-A910-9C730C2A7FB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69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FF6C-5BD0-B54B-A82A-D4F7B2E5E445}" type="datetimeFigureOut">
              <a:rPr lang="it-IT" smtClean="0"/>
              <a:t>27/09/12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9E99-E5C0-1149-A910-9C730C2A7FB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80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FF6C-5BD0-B54B-A82A-D4F7B2E5E445}" type="datetimeFigureOut">
              <a:rPr lang="it-IT" smtClean="0"/>
              <a:t>27/09/12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9E99-E5C0-1149-A910-9C730C2A7FB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6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FF6C-5BD0-B54B-A82A-D4F7B2E5E445}" type="datetimeFigureOut">
              <a:rPr lang="it-IT" smtClean="0"/>
              <a:t>27/09/12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9E99-E5C0-1149-A910-9C730C2A7FB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751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FF6C-5BD0-B54B-A82A-D4F7B2E5E445}" type="datetimeFigureOut">
              <a:rPr lang="it-IT" smtClean="0"/>
              <a:t>27/09/12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9E99-E5C0-1149-A910-9C730C2A7FB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441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FF6C-5BD0-B54B-A82A-D4F7B2E5E445}" type="datetimeFigureOut">
              <a:rPr lang="it-IT" smtClean="0"/>
              <a:t>27/09/12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9E99-E5C0-1149-A910-9C730C2A7FB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986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FF6C-5BD0-B54B-A82A-D4F7B2E5E445}" type="datetimeFigureOut">
              <a:rPr lang="it-IT" smtClean="0"/>
              <a:t>27/09/12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9E99-E5C0-1149-A910-9C730C2A7FB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645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FF6C-5BD0-B54B-A82A-D4F7B2E5E445}" type="datetimeFigureOut">
              <a:rPr lang="it-IT" smtClean="0"/>
              <a:t>27/09/12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E9E99-E5C0-1149-A910-9C730C2A7FB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6184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4FF6C-5BD0-B54B-A82A-D4F7B2E5E445}" type="datetimeFigureOut">
              <a:rPr lang="it-IT" smtClean="0"/>
              <a:t>27/09/12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E9E99-E5C0-1149-A910-9C730C2A7FB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743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128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97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83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2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68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3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36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 descr="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67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" y="0"/>
            <a:ext cx="9140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81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4" descr="1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46248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21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67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50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53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7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21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95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86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63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" y="0"/>
            <a:ext cx="91268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85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" y="0"/>
            <a:ext cx="9140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04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8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" y="0"/>
            <a:ext cx="91268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9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78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08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" y="0"/>
            <a:ext cx="9137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80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E08343F-9CDA-4EE4-A4D0-801251AB0B64}"/>
</file>

<file path=customXml/itemProps2.xml><?xml version="1.0" encoding="utf-8"?>
<ds:datastoreItem xmlns:ds="http://schemas.openxmlformats.org/officeDocument/2006/customXml" ds:itemID="{E551109B-59A1-4F56-85DA-F81DDDC5379C}"/>
</file>

<file path=customXml/itemProps3.xml><?xml version="1.0" encoding="utf-8"?>
<ds:datastoreItem xmlns:ds="http://schemas.openxmlformats.org/officeDocument/2006/customXml" ds:itemID="{8234C981-BF29-4756-B724-2658D97FE2D0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Macintosh PowerPoint</Application>
  <PresentationFormat>Presentazione su schermo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fabioesara</dc:creator>
  <cp:lastModifiedBy>fabioesara</cp:lastModifiedBy>
  <cp:revision>10</cp:revision>
  <dcterms:created xsi:type="dcterms:W3CDTF">2012-09-26T09:04:02Z</dcterms:created>
  <dcterms:modified xsi:type="dcterms:W3CDTF">2012-09-27T09:15:44Z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0x0101008822B9E06671B54FA89F14538B9B0FEA</vt:lpwstr>
  </property>
  <property fmtid="{D5CDD505-2E9C-101B-9397-08002B2CF9AE}" pid="3" name="Order">
    <vt:r8>1012900</vt:r8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