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Default Extension="jpeg" ContentType="image/jpeg"/>
  <Default Extension="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jpg" ContentType="image/jpe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Default Extension="bin" ContentType="application/vnd.openxmlformats-officedocument.presentationml.printerSettings"/>
  <Default Extension="png" ContentType="image/png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1" r:id="rId6"/>
    <p:sldId id="263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2" d="100"/>
          <a:sy n="102" d="100"/>
        </p:scale>
        <p:origin x="-17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interSettings" Target="printerSettings/printerSettings1.bin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1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10/2/12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10/2/12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10/2/12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10/2/12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10/2/12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10/2/12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10/2/12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10/2/12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10/2/12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10/2/12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10/2/12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10/2/12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74320" indent="-27432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r" defTabSz="914400" rtl="1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r" defTabSz="914400" rtl="1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r" defTabSz="914400" rtl="1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r" defTabSz="914400" rtl="1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Promoting women's rights in Saudi Arabia through social media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Panel 4: Social </a:t>
            </a:r>
            <a:r>
              <a:rPr lang="en-US" b="1" dirty="0"/>
              <a:t>movements and women’s </a:t>
            </a:r>
            <a:r>
              <a:rPr lang="en-US" b="1" dirty="0" smtClean="0"/>
              <a:t>rights</a:t>
            </a:r>
          </a:p>
          <a:p>
            <a:r>
              <a:rPr lang="en-US" b="1" dirty="0" smtClean="0"/>
              <a:t>Social Forum, Geneva</a:t>
            </a:r>
          </a:p>
          <a:p>
            <a:r>
              <a:rPr lang="en-US" b="1" dirty="0" smtClean="0"/>
              <a:t>2</a:t>
            </a:r>
            <a:r>
              <a:rPr lang="en-US" b="1" baseline="30000" dirty="0" smtClean="0"/>
              <a:t>nd</a:t>
            </a:r>
            <a:r>
              <a:rPr lang="en-US" b="1" dirty="0" smtClean="0"/>
              <a:t> of </a:t>
            </a:r>
            <a:r>
              <a:rPr lang="en-US" b="1" dirty="0"/>
              <a:t>Oct </a:t>
            </a:r>
            <a:r>
              <a:rPr lang="en-US" b="1" dirty="0" smtClean="0"/>
              <a:t>2012</a:t>
            </a:r>
          </a:p>
          <a:p>
            <a:r>
              <a:rPr lang="en-US" b="1" dirty="0" err="1" smtClean="0"/>
              <a:t>Manal</a:t>
            </a:r>
            <a:r>
              <a:rPr lang="en-US" b="1" dirty="0" smtClean="0"/>
              <a:t> al-Sharif</a:t>
            </a:r>
            <a:endParaRPr lang="en-US" b="1" dirty="0"/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01006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witter active users Saudi vs Arab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89796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893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nge of number of active user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700" y="0"/>
            <a:ext cx="68091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232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eading countries in smartphone adop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199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The Role of Social Media in Arab Women’s </a:t>
            </a:r>
            <a:r>
              <a:rPr lang="en-US" sz="2800" b="1" dirty="0" smtClean="0"/>
              <a:t>Empowerment Report, DSG</a:t>
            </a:r>
            <a:endParaRPr lang="ar-sa" sz="2800" dirty="0"/>
          </a:p>
        </p:txBody>
      </p:sp>
      <p:pic>
        <p:nvPicPr>
          <p:cNvPr id="4" name="Picture 3" descr="Screen shot 2012-10-02 at 11.14.1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4559"/>
            <a:ext cx="9144000" cy="5183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188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The Role of Social Media in Arab Women’s </a:t>
            </a:r>
            <a:r>
              <a:rPr lang="en-US" sz="2800" b="1" dirty="0" smtClean="0"/>
              <a:t>Empowerment Report, DSG</a:t>
            </a:r>
            <a:endParaRPr lang="ar-sa" sz="2800" dirty="0"/>
          </a:p>
        </p:txBody>
      </p:sp>
      <p:pic>
        <p:nvPicPr>
          <p:cNvPr id="7" name="Picture 6" descr="Screen shot 2012-10-02 at 11.17.1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1056"/>
            <a:ext cx="9144000" cy="426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0413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22B9E06671B54FA89F14538B9B0FEA" ma:contentTypeVersion="1" ma:contentTypeDescription="Create a new document." ma:contentTypeScope="" ma:versionID="362711686602768b23db736653e4ac1a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6BB6BCB-4B74-425C-B1BD-0F7147D465A1}"/>
</file>

<file path=customXml/itemProps2.xml><?xml version="1.0" encoding="utf-8"?>
<ds:datastoreItem xmlns:ds="http://schemas.openxmlformats.org/officeDocument/2006/customXml" ds:itemID="{ECCFA162-0F96-42B4-9CC5-93021F6F26E7}"/>
</file>

<file path=customXml/itemProps3.xml><?xml version="1.0" encoding="utf-8"?>
<ds:datastoreItem xmlns:ds="http://schemas.openxmlformats.org/officeDocument/2006/customXml" ds:itemID="{5F53EB2E-195B-4F74-B6CC-8E05F5861267}"/>
</file>

<file path=docProps/app.xml><?xml version="1.0" encoding="utf-8"?>
<Properties xmlns="http://schemas.openxmlformats.org/officeDocument/2006/extended-properties" xmlns:vt="http://schemas.openxmlformats.org/officeDocument/2006/docPropsVTypes">
  <Template>Waveform.thmx</Template>
  <TotalTime>578</TotalTime>
  <Words>53</Words>
  <Application>Microsoft Macintosh PowerPoint</Application>
  <PresentationFormat>On-screen Show (4:3)</PresentationFormat>
  <Paragraphs>7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Waveform</vt:lpstr>
      <vt:lpstr>Promoting women's rights in Saudi Arabia through social media</vt:lpstr>
      <vt:lpstr>PowerPoint Presentation</vt:lpstr>
      <vt:lpstr>PowerPoint Presentation</vt:lpstr>
      <vt:lpstr>PowerPoint Presentation</vt:lpstr>
      <vt:lpstr>The Role of Social Media in Arab Women’s Empowerment Report, DSG</vt:lpstr>
      <vt:lpstr>The Role of Social Media in Arab Women’s Empowerment Report, DSG</vt:lpstr>
    </vt:vector>
  </TitlesOfParts>
  <Company>None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Promoting women's rights in Saudi Arabia through social media</dc:title>
  <dc:creator>Mia Quest</dc:creator>
  <cp:lastModifiedBy>Mia Quest</cp:lastModifiedBy>
  <cp:revision>3</cp:revision>
  <dcterms:created xsi:type="dcterms:W3CDTF">2012-10-01T21:40:36Z</dcterms:created>
  <dcterms:modified xsi:type="dcterms:W3CDTF">2012-10-02T07:18:48Z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0x0101008822B9E06671B54FA89F14538B9B0FEA</vt:lpwstr>
  </property>
  <property fmtid="{D5CDD505-2E9C-101B-9397-08002B2CF9AE}" pid="3" name="Order">
    <vt:r8>1012600</vt:r8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TemplateUrl">
    <vt:lpwstr/>
  </property>
</Properties>
</file>