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Default Extension="jpeg" ContentType="image/jpeg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8" r:id="rId5"/>
    <p:sldId id="266" r:id="rId6"/>
    <p:sldId id="267" r:id="rId7"/>
    <p:sldId id="260" r:id="rId8"/>
    <p:sldId id="269" r:id="rId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4" autoAdjust="0"/>
  </p:normalViewPr>
  <p:slideViewPr>
    <p:cSldViewPr>
      <p:cViewPr>
        <p:scale>
          <a:sx n="80" d="100"/>
          <a:sy n="80" d="100"/>
        </p:scale>
        <p:origin x="-594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C40C4D-1F1E-48AA-815D-C1F9D97C19A2}" type="doc">
      <dgm:prSet loTypeId="urn:microsoft.com/office/officeart/2005/8/layout/cycle2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1E23994F-1087-4976-990A-3C95C9F5D906}">
      <dgm:prSet custT="1"/>
      <dgm:spPr/>
      <dgm:t>
        <a:bodyPr/>
        <a:lstStyle/>
        <a:p>
          <a:pPr rtl="0"/>
          <a:r>
            <a:rPr lang="en-US" sz="900" b="1" dirty="0" smtClean="0"/>
            <a:t>PREVENTION</a:t>
          </a:r>
          <a:endParaRPr lang="bg-BG" sz="900" b="1" dirty="0"/>
        </a:p>
      </dgm:t>
    </dgm:pt>
    <dgm:pt modelId="{BCF1683F-35C5-4B4B-AC75-2571754E9B01}" type="parTrans" cxnId="{FA5711BD-B6BA-4F37-B641-98854C596A50}">
      <dgm:prSet/>
      <dgm:spPr/>
      <dgm:t>
        <a:bodyPr/>
        <a:lstStyle/>
        <a:p>
          <a:endParaRPr lang="bg-BG" sz="900"/>
        </a:p>
      </dgm:t>
    </dgm:pt>
    <dgm:pt modelId="{C333F5A6-1520-48E9-A14E-E1E64757985F}" type="sibTrans" cxnId="{FA5711BD-B6BA-4F37-B641-98854C596A50}">
      <dgm:prSet custT="1"/>
      <dgm:spPr/>
      <dgm:t>
        <a:bodyPr/>
        <a:lstStyle/>
        <a:p>
          <a:endParaRPr lang="bg-BG" sz="900"/>
        </a:p>
      </dgm:t>
    </dgm:pt>
    <dgm:pt modelId="{5D83673C-C491-44D2-AA47-AC641F5538B5}">
      <dgm:prSet custT="1"/>
      <dgm:spPr/>
      <dgm:t>
        <a:bodyPr/>
        <a:lstStyle/>
        <a:p>
          <a:pPr rtl="0"/>
          <a:r>
            <a:rPr lang="en-US" sz="900" b="1" dirty="0" smtClean="0"/>
            <a:t>PROTECTION</a:t>
          </a:r>
          <a:endParaRPr lang="bg-BG" sz="900" b="1" dirty="0"/>
        </a:p>
      </dgm:t>
    </dgm:pt>
    <dgm:pt modelId="{B664A82F-75DA-4C30-AA2F-DC886458D21F}" type="parTrans" cxnId="{3F7826E2-FFFB-46D1-B2AC-65F38E58BF9D}">
      <dgm:prSet/>
      <dgm:spPr/>
      <dgm:t>
        <a:bodyPr/>
        <a:lstStyle/>
        <a:p>
          <a:endParaRPr lang="bg-BG" sz="900"/>
        </a:p>
      </dgm:t>
    </dgm:pt>
    <dgm:pt modelId="{F8220B96-B181-44AC-981C-A022A2514B06}" type="sibTrans" cxnId="{3F7826E2-FFFB-46D1-B2AC-65F38E58BF9D}">
      <dgm:prSet custT="1"/>
      <dgm:spPr/>
      <dgm:t>
        <a:bodyPr/>
        <a:lstStyle/>
        <a:p>
          <a:endParaRPr lang="bg-BG" sz="900"/>
        </a:p>
      </dgm:t>
    </dgm:pt>
    <dgm:pt modelId="{C5BCB430-24F5-4B01-8AB2-9CC4C8D95E72}">
      <dgm:prSet custT="1"/>
      <dgm:spPr/>
      <dgm:t>
        <a:bodyPr/>
        <a:lstStyle/>
        <a:p>
          <a:pPr rtl="0"/>
          <a:r>
            <a:rPr lang="en-US" sz="900" b="1" dirty="0" smtClean="0"/>
            <a:t>PROSECUTION</a:t>
          </a:r>
          <a:endParaRPr lang="bg-BG" sz="900" b="1" dirty="0"/>
        </a:p>
      </dgm:t>
    </dgm:pt>
    <dgm:pt modelId="{16D68ECE-F99E-4728-A722-753170473CB1}" type="parTrans" cxnId="{CC459D6F-F2A9-48A7-B4B5-90FF072DFCE2}">
      <dgm:prSet/>
      <dgm:spPr/>
      <dgm:t>
        <a:bodyPr/>
        <a:lstStyle/>
        <a:p>
          <a:endParaRPr lang="bg-BG" sz="900"/>
        </a:p>
      </dgm:t>
    </dgm:pt>
    <dgm:pt modelId="{BE0CF5D6-85A7-46A0-B484-0A06D15F2041}" type="sibTrans" cxnId="{CC459D6F-F2A9-48A7-B4B5-90FF072DFCE2}">
      <dgm:prSet custT="1"/>
      <dgm:spPr/>
      <dgm:t>
        <a:bodyPr/>
        <a:lstStyle/>
        <a:p>
          <a:endParaRPr lang="bg-BG" sz="900"/>
        </a:p>
      </dgm:t>
    </dgm:pt>
    <dgm:pt modelId="{9735CA68-B702-4ED4-BCB9-7E35154C3459}">
      <dgm:prSet custT="1"/>
      <dgm:spPr/>
      <dgm:t>
        <a:bodyPr/>
        <a:lstStyle/>
        <a:p>
          <a:pPr rtl="0"/>
          <a:r>
            <a:rPr lang="en-US" sz="900" b="1" dirty="0" smtClean="0"/>
            <a:t>SUPPORT AND REINTEGRATION</a:t>
          </a:r>
          <a:endParaRPr lang="bg-BG" sz="900" b="1" dirty="0"/>
        </a:p>
      </dgm:t>
    </dgm:pt>
    <dgm:pt modelId="{A2789641-CA80-4BFC-A6B4-797C64183099}" type="parTrans" cxnId="{84BCCD6E-CA3F-454B-AF33-694ABDE87457}">
      <dgm:prSet/>
      <dgm:spPr/>
      <dgm:t>
        <a:bodyPr/>
        <a:lstStyle/>
        <a:p>
          <a:endParaRPr lang="bg-BG" sz="900"/>
        </a:p>
      </dgm:t>
    </dgm:pt>
    <dgm:pt modelId="{4FC754A1-1DAC-4FEF-A208-984001273927}" type="sibTrans" cxnId="{84BCCD6E-CA3F-454B-AF33-694ABDE87457}">
      <dgm:prSet custT="1"/>
      <dgm:spPr/>
      <dgm:t>
        <a:bodyPr/>
        <a:lstStyle/>
        <a:p>
          <a:endParaRPr lang="bg-BG" sz="900"/>
        </a:p>
      </dgm:t>
    </dgm:pt>
    <dgm:pt modelId="{B0BCD56C-F446-43A2-9238-7CBBAD075797}" type="pres">
      <dgm:prSet presAssocID="{18C40C4D-1F1E-48AA-815D-C1F9D97C19A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g-BG"/>
        </a:p>
      </dgm:t>
    </dgm:pt>
    <dgm:pt modelId="{7FDA45F6-9205-4062-8F4E-9B81049D6AE9}" type="pres">
      <dgm:prSet presAssocID="{1E23994F-1087-4976-990A-3C95C9F5D9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227ED525-ED59-4C93-91BB-F98C0A71AB3E}" type="pres">
      <dgm:prSet presAssocID="{C333F5A6-1520-48E9-A14E-E1E64757985F}" presName="sibTrans" presStyleLbl="sibTrans2D1" presStyleIdx="0" presStyleCnt="4"/>
      <dgm:spPr/>
      <dgm:t>
        <a:bodyPr/>
        <a:lstStyle/>
        <a:p>
          <a:endParaRPr lang="bg-BG"/>
        </a:p>
      </dgm:t>
    </dgm:pt>
    <dgm:pt modelId="{02393704-763C-432D-96BB-CE1BB6174211}" type="pres">
      <dgm:prSet presAssocID="{C333F5A6-1520-48E9-A14E-E1E64757985F}" presName="connectorText" presStyleLbl="sibTrans2D1" presStyleIdx="0" presStyleCnt="4"/>
      <dgm:spPr/>
      <dgm:t>
        <a:bodyPr/>
        <a:lstStyle/>
        <a:p>
          <a:endParaRPr lang="bg-BG"/>
        </a:p>
      </dgm:t>
    </dgm:pt>
    <dgm:pt modelId="{5A7D5E15-DA57-442E-9004-BF36A993B49A}" type="pres">
      <dgm:prSet presAssocID="{C5BCB430-24F5-4B01-8AB2-9CC4C8D95E7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DED4101D-DAD6-442F-B313-C0DB62B32FC6}" type="pres">
      <dgm:prSet presAssocID="{BE0CF5D6-85A7-46A0-B484-0A06D15F2041}" presName="sibTrans" presStyleLbl="sibTrans2D1" presStyleIdx="1" presStyleCnt="4"/>
      <dgm:spPr/>
      <dgm:t>
        <a:bodyPr/>
        <a:lstStyle/>
        <a:p>
          <a:endParaRPr lang="bg-BG"/>
        </a:p>
      </dgm:t>
    </dgm:pt>
    <dgm:pt modelId="{E9F61B74-2345-425E-BE15-22EBDCA0E6B9}" type="pres">
      <dgm:prSet presAssocID="{BE0CF5D6-85A7-46A0-B484-0A06D15F2041}" presName="connectorText" presStyleLbl="sibTrans2D1" presStyleIdx="1" presStyleCnt="4"/>
      <dgm:spPr/>
      <dgm:t>
        <a:bodyPr/>
        <a:lstStyle/>
        <a:p>
          <a:endParaRPr lang="bg-BG"/>
        </a:p>
      </dgm:t>
    </dgm:pt>
    <dgm:pt modelId="{36711483-8EAA-4B1D-BD57-D78E8D1F4272}" type="pres">
      <dgm:prSet presAssocID="{5D83673C-C491-44D2-AA47-AC641F5538B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19B198E6-A93E-4078-9757-FE3CB8D254A0}" type="pres">
      <dgm:prSet presAssocID="{F8220B96-B181-44AC-981C-A022A2514B06}" presName="sibTrans" presStyleLbl="sibTrans2D1" presStyleIdx="2" presStyleCnt="4"/>
      <dgm:spPr/>
      <dgm:t>
        <a:bodyPr/>
        <a:lstStyle/>
        <a:p>
          <a:endParaRPr lang="bg-BG"/>
        </a:p>
      </dgm:t>
    </dgm:pt>
    <dgm:pt modelId="{5CBF888C-C3FE-4CFA-8AA7-DF7E7E09D0AC}" type="pres">
      <dgm:prSet presAssocID="{F8220B96-B181-44AC-981C-A022A2514B06}" presName="connectorText" presStyleLbl="sibTrans2D1" presStyleIdx="2" presStyleCnt="4"/>
      <dgm:spPr/>
      <dgm:t>
        <a:bodyPr/>
        <a:lstStyle/>
        <a:p>
          <a:endParaRPr lang="bg-BG"/>
        </a:p>
      </dgm:t>
    </dgm:pt>
    <dgm:pt modelId="{ABB2DC54-D1DC-409E-9A8A-3BC51A20EC9A}" type="pres">
      <dgm:prSet presAssocID="{9735CA68-B702-4ED4-BCB9-7E35154C345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09A0C4D-8DA1-4706-A5C8-069E4C115C59}" type="pres">
      <dgm:prSet presAssocID="{4FC754A1-1DAC-4FEF-A208-984001273927}" presName="sibTrans" presStyleLbl="sibTrans2D1" presStyleIdx="3" presStyleCnt="4"/>
      <dgm:spPr/>
      <dgm:t>
        <a:bodyPr/>
        <a:lstStyle/>
        <a:p>
          <a:endParaRPr lang="bg-BG"/>
        </a:p>
      </dgm:t>
    </dgm:pt>
    <dgm:pt modelId="{DBD71B21-4B30-4027-B157-CB991CDBA0DB}" type="pres">
      <dgm:prSet presAssocID="{4FC754A1-1DAC-4FEF-A208-984001273927}" presName="connectorText" presStyleLbl="sibTrans2D1" presStyleIdx="3" presStyleCnt="4"/>
      <dgm:spPr/>
      <dgm:t>
        <a:bodyPr/>
        <a:lstStyle/>
        <a:p>
          <a:endParaRPr lang="bg-BG"/>
        </a:p>
      </dgm:t>
    </dgm:pt>
  </dgm:ptLst>
  <dgm:cxnLst>
    <dgm:cxn modelId="{FA5711BD-B6BA-4F37-B641-98854C596A50}" srcId="{18C40C4D-1F1E-48AA-815D-C1F9D97C19A2}" destId="{1E23994F-1087-4976-990A-3C95C9F5D906}" srcOrd="0" destOrd="0" parTransId="{BCF1683F-35C5-4B4B-AC75-2571754E9B01}" sibTransId="{C333F5A6-1520-48E9-A14E-E1E64757985F}"/>
    <dgm:cxn modelId="{BB597EEF-6E77-4B92-9974-3238A1AA394F}" type="presOf" srcId="{BE0CF5D6-85A7-46A0-B484-0A06D15F2041}" destId="{E9F61B74-2345-425E-BE15-22EBDCA0E6B9}" srcOrd="1" destOrd="0" presId="urn:microsoft.com/office/officeart/2005/8/layout/cycle2"/>
    <dgm:cxn modelId="{5977E740-8B66-420F-BA06-7D0F70577687}" type="presOf" srcId="{4FC754A1-1DAC-4FEF-A208-984001273927}" destId="{DBD71B21-4B30-4027-B157-CB991CDBA0DB}" srcOrd="1" destOrd="0" presId="urn:microsoft.com/office/officeart/2005/8/layout/cycle2"/>
    <dgm:cxn modelId="{7305EB06-BC2A-4F14-9DDF-15D117D670C0}" type="presOf" srcId="{5D83673C-C491-44D2-AA47-AC641F5538B5}" destId="{36711483-8EAA-4B1D-BD57-D78E8D1F4272}" srcOrd="0" destOrd="0" presId="urn:microsoft.com/office/officeart/2005/8/layout/cycle2"/>
    <dgm:cxn modelId="{0E29EE31-2753-4D38-B0EE-9BD8FAE9C1E0}" type="presOf" srcId="{18C40C4D-1F1E-48AA-815D-C1F9D97C19A2}" destId="{B0BCD56C-F446-43A2-9238-7CBBAD075797}" srcOrd="0" destOrd="0" presId="urn:microsoft.com/office/officeart/2005/8/layout/cycle2"/>
    <dgm:cxn modelId="{886BFC6A-5121-47AD-9C05-4A69E91E3CD4}" type="presOf" srcId="{1E23994F-1087-4976-990A-3C95C9F5D906}" destId="{7FDA45F6-9205-4062-8F4E-9B81049D6AE9}" srcOrd="0" destOrd="0" presId="urn:microsoft.com/office/officeart/2005/8/layout/cycle2"/>
    <dgm:cxn modelId="{2556089D-0271-4CFC-B06C-E32D79994F3A}" type="presOf" srcId="{C333F5A6-1520-48E9-A14E-E1E64757985F}" destId="{02393704-763C-432D-96BB-CE1BB6174211}" srcOrd="1" destOrd="0" presId="urn:microsoft.com/office/officeart/2005/8/layout/cycle2"/>
    <dgm:cxn modelId="{EC7F66B9-DF2C-4099-87F4-FAEA9DB54C7A}" type="presOf" srcId="{BE0CF5D6-85A7-46A0-B484-0A06D15F2041}" destId="{DED4101D-DAD6-442F-B313-C0DB62B32FC6}" srcOrd="0" destOrd="0" presId="urn:microsoft.com/office/officeart/2005/8/layout/cycle2"/>
    <dgm:cxn modelId="{B759C1B8-018C-46FD-A61E-63039DAADE9A}" type="presOf" srcId="{F8220B96-B181-44AC-981C-A022A2514B06}" destId="{19B198E6-A93E-4078-9757-FE3CB8D254A0}" srcOrd="0" destOrd="0" presId="urn:microsoft.com/office/officeart/2005/8/layout/cycle2"/>
    <dgm:cxn modelId="{F3CE06FE-84DA-421D-BF7B-61A9D90A62EC}" type="presOf" srcId="{9735CA68-B702-4ED4-BCB9-7E35154C3459}" destId="{ABB2DC54-D1DC-409E-9A8A-3BC51A20EC9A}" srcOrd="0" destOrd="0" presId="urn:microsoft.com/office/officeart/2005/8/layout/cycle2"/>
    <dgm:cxn modelId="{91703E04-559D-4720-BF5F-CDCC271EBE63}" type="presOf" srcId="{4FC754A1-1DAC-4FEF-A208-984001273927}" destId="{409A0C4D-8DA1-4706-A5C8-069E4C115C59}" srcOrd="0" destOrd="0" presId="urn:microsoft.com/office/officeart/2005/8/layout/cycle2"/>
    <dgm:cxn modelId="{CC459D6F-F2A9-48A7-B4B5-90FF072DFCE2}" srcId="{18C40C4D-1F1E-48AA-815D-C1F9D97C19A2}" destId="{C5BCB430-24F5-4B01-8AB2-9CC4C8D95E72}" srcOrd="1" destOrd="0" parTransId="{16D68ECE-F99E-4728-A722-753170473CB1}" sibTransId="{BE0CF5D6-85A7-46A0-B484-0A06D15F2041}"/>
    <dgm:cxn modelId="{F00F114E-6A9B-41B3-85F4-667831F295AB}" type="presOf" srcId="{C333F5A6-1520-48E9-A14E-E1E64757985F}" destId="{227ED525-ED59-4C93-91BB-F98C0A71AB3E}" srcOrd="0" destOrd="0" presId="urn:microsoft.com/office/officeart/2005/8/layout/cycle2"/>
    <dgm:cxn modelId="{07080518-D303-4875-B3AE-A6B2A77D1045}" type="presOf" srcId="{F8220B96-B181-44AC-981C-A022A2514B06}" destId="{5CBF888C-C3FE-4CFA-8AA7-DF7E7E09D0AC}" srcOrd="1" destOrd="0" presId="urn:microsoft.com/office/officeart/2005/8/layout/cycle2"/>
    <dgm:cxn modelId="{3F7826E2-FFFB-46D1-B2AC-65F38E58BF9D}" srcId="{18C40C4D-1F1E-48AA-815D-C1F9D97C19A2}" destId="{5D83673C-C491-44D2-AA47-AC641F5538B5}" srcOrd="2" destOrd="0" parTransId="{B664A82F-75DA-4C30-AA2F-DC886458D21F}" sibTransId="{F8220B96-B181-44AC-981C-A022A2514B06}"/>
    <dgm:cxn modelId="{84BCCD6E-CA3F-454B-AF33-694ABDE87457}" srcId="{18C40C4D-1F1E-48AA-815D-C1F9D97C19A2}" destId="{9735CA68-B702-4ED4-BCB9-7E35154C3459}" srcOrd="3" destOrd="0" parTransId="{A2789641-CA80-4BFC-A6B4-797C64183099}" sibTransId="{4FC754A1-1DAC-4FEF-A208-984001273927}"/>
    <dgm:cxn modelId="{0CC81CFD-604D-42FC-8ED9-A94A359BC59D}" type="presOf" srcId="{C5BCB430-24F5-4B01-8AB2-9CC4C8D95E72}" destId="{5A7D5E15-DA57-442E-9004-BF36A993B49A}" srcOrd="0" destOrd="0" presId="urn:microsoft.com/office/officeart/2005/8/layout/cycle2"/>
    <dgm:cxn modelId="{FA9390CE-7914-46AF-9CF6-673F3AC0CC8C}" type="presParOf" srcId="{B0BCD56C-F446-43A2-9238-7CBBAD075797}" destId="{7FDA45F6-9205-4062-8F4E-9B81049D6AE9}" srcOrd="0" destOrd="0" presId="urn:microsoft.com/office/officeart/2005/8/layout/cycle2"/>
    <dgm:cxn modelId="{C08DEA26-56BF-4BDD-A155-2BA12C3DD6AD}" type="presParOf" srcId="{B0BCD56C-F446-43A2-9238-7CBBAD075797}" destId="{227ED525-ED59-4C93-91BB-F98C0A71AB3E}" srcOrd="1" destOrd="0" presId="urn:microsoft.com/office/officeart/2005/8/layout/cycle2"/>
    <dgm:cxn modelId="{415C968D-81A5-4A56-91AB-2EB8274D4729}" type="presParOf" srcId="{227ED525-ED59-4C93-91BB-F98C0A71AB3E}" destId="{02393704-763C-432D-96BB-CE1BB6174211}" srcOrd="0" destOrd="0" presId="urn:microsoft.com/office/officeart/2005/8/layout/cycle2"/>
    <dgm:cxn modelId="{88FF55F2-C725-42C6-A3E0-69F7599C8A29}" type="presParOf" srcId="{B0BCD56C-F446-43A2-9238-7CBBAD075797}" destId="{5A7D5E15-DA57-442E-9004-BF36A993B49A}" srcOrd="2" destOrd="0" presId="urn:microsoft.com/office/officeart/2005/8/layout/cycle2"/>
    <dgm:cxn modelId="{75F6DE46-79F2-4C4B-A5F4-E1F3531F7D18}" type="presParOf" srcId="{B0BCD56C-F446-43A2-9238-7CBBAD075797}" destId="{DED4101D-DAD6-442F-B313-C0DB62B32FC6}" srcOrd="3" destOrd="0" presId="urn:microsoft.com/office/officeart/2005/8/layout/cycle2"/>
    <dgm:cxn modelId="{C4A0F297-0A0E-467B-A57E-26C468F2DDA7}" type="presParOf" srcId="{DED4101D-DAD6-442F-B313-C0DB62B32FC6}" destId="{E9F61B74-2345-425E-BE15-22EBDCA0E6B9}" srcOrd="0" destOrd="0" presId="urn:microsoft.com/office/officeart/2005/8/layout/cycle2"/>
    <dgm:cxn modelId="{7FB9748F-A1B2-4BAD-B58A-B43224A7E530}" type="presParOf" srcId="{B0BCD56C-F446-43A2-9238-7CBBAD075797}" destId="{36711483-8EAA-4B1D-BD57-D78E8D1F4272}" srcOrd="4" destOrd="0" presId="urn:microsoft.com/office/officeart/2005/8/layout/cycle2"/>
    <dgm:cxn modelId="{3B35221C-0535-4B06-A421-44CDB40C9452}" type="presParOf" srcId="{B0BCD56C-F446-43A2-9238-7CBBAD075797}" destId="{19B198E6-A93E-4078-9757-FE3CB8D254A0}" srcOrd="5" destOrd="0" presId="urn:microsoft.com/office/officeart/2005/8/layout/cycle2"/>
    <dgm:cxn modelId="{AA535397-C456-4E63-A8AD-A4B42BA63D66}" type="presParOf" srcId="{19B198E6-A93E-4078-9757-FE3CB8D254A0}" destId="{5CBF888C-C3FE-4CFA-8AA7-DF7E7E09D0AC}" srcOrd="0" destOrd="0" presId="urn:microsoft.com/office/officeart/2005/8/layout/cycle2"/>
    <dgm:cxn modelId="{C5B917D1-16A8-4CA7-88EE-1ECF60E68BF3}" type="presParOf" srcId="{B0BCD56C-F446-43A2-9238-7CBBAD075797}" destId="{ABB2DC54-D1DC-409E-9A8A-3BC51A20EC9A}" srcOrd="6" destOrd="0" presId="urn:microsoft.com/office/officeart/2005/8/layout/cycle2"/>
    <dgm:cxn modelId="{C45700C9-320A-41C6-924E-5B0AE133B960}" type="presParOf" srcId="{B0BCD56C-F446-43A2-9238-7CBBAD075797}" destId="{409A0C4D-8DA1-4706-A5C8-069E4C115C59}" srcOrd="7" destOrd="0" presId="urn:microsoft.com/office/officeart/2005/8/layout/cycle2"/>
    <dgm:cxn modelId="{A7331DCC-F1B8-4A00-9E86-65E38C74C127}" type="presParOf" srcId="{409A0C4D-8DA1-4706-A5C8-069E4C115C59}" destId="{DBD71B21-4B30-4027-B157-CB991CDBA0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1AE7EA-B72D-4B1B-A388-001D2D3261C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9821B3C3-43FB-4D87-AA6E-86EFBA4292FE}">
      <dgm:prSet custT="1"/>
      <dgm:spPr/>
      <dgm:t>
        <a:bodyPr/>
        <a:lstStyle/>
        <a:p>
          <a:pPr rtl="0"/>
          <a:r>
            <a:rPr lang="en-US" sz="1600" b="1" dirty="0" smtClean="0"/>
            <a:t>National Commission for THB</a:t>
          </a:r>
          <a:endParaRPr lang="bg-BG" sz="1600" b="1" dirty="0"/>
        </a:p>
      </dgm:t>
    </dgm:pt>
    <dgm:pt modelId="{9DEEFC9E-119C-4570-9CD1-8EE03819B46F}" type="parTrans" cxnId="{62B76D7D-8277-4DB7-86EC-880A192DEBC8}">
      <dgm:prSet/>
      <dgm:spPr/>
      <dgm:t>
        <a:bodyPr/>
        <a:lstStyle/>
        <a:p>
          <a:endParaRPr lang="bg-BG"/>
        </a:p>
      </dgm:t>
    </dgm:pt>
    <dgm:pt modelId="{B8AB1231-572E-40B0-800A-C13661531A18}" type="sibTrans" cxnId="{62B76D7D-8277-4DB7-86EC-880A192DEBC8}">
      <dgm:prSet/>
      <dgm:spPr/>
      <dgm:t>
        <a:bodyPr/>
        <a:lstStyle/>
        <a:p>
          <a:endParaRPr lang="bg-BG"/>
        </a:p>
      </dgm:t>
    </dgm:pt>
    <dgm:pt modelId="{0876CC1E-197F-4562-957A-8696AC35E234}">
      <dgm:prSet custT="1"/>
      <dgm:spPr/>
      <dgm:t>
        <a:bodyPr/>
        <a:lstStyle/>
        <a:p>
          <a:pPr rtl="0"/>
          <a:r>
            <a:rPr lang="en-US" sz="1400" b="0" dirty="0" smtClean="0"/>
            <a:t>Ministry of Interior</a:t>
          </a:r>
          <a:endParaRPr lang="bg-BG" sz="1400" b="0" dirty="0"/>
        </a:p>
      </dgm:t>
    </dgm:pt>
    <dgm:pt modelId="{BB464580-2F87-4D82-8F70-42A4EBCBDEE6}" type="parTrans" cxnId="{35E99BA9-C0D1-4CE4-939D-7D1C8B052B9F}">
      <dgm:prSet/>
      <dgm:spPr/>
      <dgm:t>
        <a:bodyPr/>
        <a:lstStyle/>
        <a:p>
          <a:endParaRPr lang="bg-BG"/>
        </a:p>
      </dgm:t>
    </dgm:pt>
    <dgm:pt modelId="{119901E5-2475-4219-9C64-2037EB9AB247}" type="sibTrans" cxnId="{35E99BA9-C0D1-4CE4-939D-7D1C8B052B9F}">
      <dgm:prSet/>
      <dgm:spPr/>
      <dgm:t>
        <a:bodyPr/>
        <a:lstStyle/>
        <a:p>
          <a:endParaRPr lang="bg-BG"/>
        </a:p>
      </dgm:t>
    </dgm:pt>
    <dgm:pt modelId="{8FAF6496-A820-43BD-A307-B7208F2A1716}">
      <dgm:prSet custT="1"/>
      <dgm:spPr/>
      <dgm:t>
        <a:bodyPr/>
        <a:lstStyle/>
        <a:p>
          <a:pPr rtl="0"/>
          <a:r>
            <a:rPr lang="en-US" sz="1400" b="0" dirty="0" smtClean="0"/>
            <a:t>Ministry of </a:t>
          </a:r>
          <a:r>
            <a:rPr lang="en-US" sz="1400" b="0" dirty="0" err="1" smtClean="0"/>
            <a:t>Labour</a:t>
          </a:r>
          <a:r>
            <a:rPr lang="en-US" sz="1400" b="0" dirty="0" smtClean="0"/>
            <a:t> and Social Policy</a:t>
          </a:r>
          <a:endParaRPr lang="bg-BG" sz="1400" b="0" dirty="0"/>
        </a:p>
      </dgm:t>
    </dgm:pt>
    <dgm:pt modelId="{4093C716-508A-4019-8EBB-316EA47EE6B9}" type="parTrans" cxnId="{35AF6AC5-6594-4525-B233-F7505F4062D9}">
      <dgm:prSet/>
      <dgm:spPr/>
      <dgm:t>
        <a:bodyPr/>
        <a:lstStyle/>
        <a:p>
          <a:endParaRPr lang="bg-BG"/>
        </a:p>
      </dgm:t>
    </dgm:pt>
    <dgm:pt modelId="{E5FF6DFB-B64E-4473-AFA5-32BD15355606}" type="sibTrans" cxnId="{35AF6AC5-6594-4525-B233-F7505F4062D9}">
      <dgm:prSet/>
      <dgm:spPr/>
      <dgm:t>
        <a:bodyPr/>
        <a:lstStyle/>
        <a:p>
          <a:endParaRPr lang="bg-BG"/>
        </a:p>
      </dgm:t>
    </dgm:pt>
    <dgm:pt modelId="{718F6535-DF35-4459-8F76-A342B876DC81}">
      <dgm:prSet custT="1"/>
      <dgm:spPr/>
      <dgm:t>
        <a:bodyPr/>
        <a:lstStyle/>
        <a:p>
          <a:pPr rtl="0"/>
          <a:r>
            <a:rPr lang="en-US" sz="1400" b="0" dirty="0" smtClean="0"/>
            <a:t>Ministry of Foreign Affairs </a:t>
          </a:r>
          <a:endParaRPr lang="bg-BG" sz="1400" b="0" dirty="0"/>
        </a:p>
      </dgm:t>
    </dgm:pt>
    <dgm:pt modelId="{33054F3E-B809-4F2D-ACE6-DFC4958FB839}" type="parTrans" cxnId="{52AF6105-ECA0-4B46-B2E7-2473F4671B3C}">
      <dgm:prSet/>
      <dgm:spPr/>
      <dgm:t>
        <a:bodyPr/>
        <a:lstStyle/>
        <a:p>
          <a:endParaRPr lang="bg-BG"/>
        </a:p>
      </dgm:t>
    </dgm:pt>
    <dgm:pt modelId="{374ACBFD-1CAD-4BFC-8C14-CCB832A07128}" type="sibTrans" cxnId="{52AF6105-ECA0-4B46-B2E7-2473F4671B3C}">
      <dgm:prSet/>
      <dgm:spPr/>
      <dgm:t>
        <a:bodyPr/>
        <a:lstStyle/>
        <a:p>
          <a:endParaRPr lang="bg-BG"/>
        </a:p>
      </dgm:t>
    </dgm:pt>
    <dgm:pt modelId="{2E0CEA34-D89E-4D39-81A5-39784236EA84}">
      <dgm:prSet custT="1"/>
      <dgm:spPr/>
      <dgm:t>
        <a:bodyPr/>
        <a:lstStyle/>
        <a:p>
          <a:pPr rtl="0"/>
          <a:r>
            <a:rPr lang="en-US" sz="1400" b="0" dirty="0" smtClean="0"/>
            <a:t>Ministry of Justice </a:t>
          </a:r>
          <a:endParaRPr lang="bg-BG" sz="1400" b="0" dirty="0"/>
        </a:p>
      </dgm:t>
    </dgm:pt>
    <dgm:pt modelId="{53F0DA6A-9136-4EAA-AC63-49F412F494EA}" type="parTrans" cxnId="{F866355C-D48D-4151-B786-64BB192AEDFD}">
      <dgm:prSet/>
      <dgm:spPr/>
      <dgm:t>
        <a:bodyPr/>
        <a:lstStyle/>
        <a:p>
          <a:endParaRPr lang="bg-BG"/>
        </a:p>
      </dgm:t>
    </dgm:pt>
    <dgm:pt modelId="{895E1AAA-F893-4BB4-8A27-B3B24F7BC9E3}" type="sibTrans" cxnId="{F866355C-D48D-4151-B786-64BB192AEDFD}">
      <dgm:prSet/>
      <dgm:spPr/>
      <dgm:t>
        <a:bodyPr/>
        <a:lstStyle/>
        <a:p>
          <a:endParaRPr lang="bg-BG"/>
        </a:p>
      </dgm:t>
    </dgm:pt>
    <dgm:pt modelId="{0CBE84AE-A647-4DCF-9BDF-20CF31C90486}">
      <dgm:prSet custT="1"/>
      <dgm:spPr/>
      <dgm:t>
        <a:bodyPr/>
        <a:lstStyle/>
        <a:p>
          <a:pPr rtl="0"/>
          <a:r>
            <a:rPr lang="en-US" sz="1400" b="0" dirty="0" smtClean="0"/>
            <a:t>Ministry of Health</a:t>
          </a:r>
          <a:endParaRPr lang="bg-BG" sz="1400" b="0" dirty="0"/>
        </a:p>
      </dgm:t>
    </dgm:pt>
    <dgm:pt modelId="{AD760A22-2E40-493F-A552-ABD7F1DAA4EA}" type="parTrans" cxnId="{36EFFD7B-2B34-4D2E-A1D0-075202765D76}">
      <dgm:prSet/>
      <dgm:spPr/>
      <dgm:t>
        <a:bodyPr/>
        <a:lstStyle/>
        <a:p>
          <a:endParaRPr lang="bg-BG"/>
        </a:p>
      </dgm:t>
    </dgm:pt>
    <dgm:pt modelId="{3EDEBDF7-BC14-469F-8A55-2B2D0823009F}" type="sibTrans" cxnId="{36EFFD7B-2B34-4D2E-A1D0-075202765D76}">
      <dgm:prSet/>
      <dgm:spPr/>
      <dgm:t>
        <a:bodyPr/>
        <a:lstStyle/>
        <a:p>
          <a:endParaRPr lang="bg-BG"/>
        </a:p>
      </dgm:t>
    </dgm:pt>
    <dgm:pt modelId="{B5101CA5-3277-4CE7-A512-EDB25C330978}">
      <dgm:prSet custT="1"/>
      <dgm:spPr/>
      <dgm:t>
        <a:bodyPr/>
        <a:lstStyle/>
        <a:p>
          <a:pPr rtl="0"/>
          <a:r>
            <a:rPr lang="en-US" sz="1400" b="0" dirty="0" smtClean="0"/>
            <a:t>Ministry of Education and Science </a:t>
          </a:r>
          <a:endParaRPr lang="bg-BG" sz="1400" b="0" dirty="0"/>
        </a:p>
      </dgm:t>
    </dgm:pt>
    <dgm:pt modelId="{9804A53E-FE0D-4B67-805B-44B8B8CA200C}" type="parTrans" cxnId="{855D0956-530D-45D6-B461-06B492F35AC2}">
      <dgm:prSet/>
      <dgm:spPr/>
      <dgm:t>
        <a:bodyPr/>
        <a:lstStyle/>
        <a:p>
          <a:endParaRPr lang="bg-BG"/>
        </a:p>
      </dgm:t>
    </dgm:pt>
    <dgm:pt modelId="{94178C87-1FCB-4693-BA3C-E3C89651BE91}" type="sibTrans" cxnId="{855D0956-530D-45D6-B461-06B492F35AC2}">
      <dgm:prSet/>
      <dgm:spPr/>
      <dgm:t>
        <a:bodyPr/>
        <a:lstStyle/>
        <a:p>
          <a:endParaRPr lang="bg-BG"/>
        </a:p>
      </dgm:t>
    </dgm:pt>
    <dgm:pt modelId="{CD676A25-E8C3-4653-8D96-E06B7F3A5D38}">
      <dgm:prSet custT="1"/>
      <dgm:spPr/>
      <dgm:t>
        <a:bodyPr/>
        <a:lstStyle/>
        <a:p>
          <a:pPr rtl="0"/>
          <a:r>
            <a:rPr lang="en-US" sz="1400" b="0" dirty="0" smtClean="0"/>
            <a:t>State Agency for Child Protection</a:t>
          </a:r>
          <a:endParaRPr lang="bg-BG" sz="1400" b="0" dirty="0"/>
        </a:p>
      </dgm:t>
    </dgm:pt>
    <dgm:pt modelId="{C8B4FEC6-70A8-434F-95CC-29425CF00E04}" type="parTrans" cxnId="{B5A42ACD-9487-40E4-B8E7-885245DF4ECC}">
      <dgm:prSet/>
      <dgm:spPr/>
      <dgm:t>
        <a:bodyPr/>
        <a:lstStyle/>
        <a:p>
          <a:endParaRPr lang="bg-BG"/>
        </a:p>
      </dgm:t>
    </dgm:pt>
    <dgm:pt modelId="{EB40CABB-947F-44B9-BE5B-69D7CAB9C70C}" type="sibTrans" cxnId="{B5A42ACD-9487-40E4-B8E7-885245DF4ECC}">
      <dgm:prSet/>
      <dgm:spPr/>
      <dgm:t>
        <a:bodyPr/>
        <a:lstStyle/>
        <a:p>
          <a:endParaRPr lang="bg-BG"/>
        </a:p>
      </dgm:t>
    </dgm:pt>
    <dgm:pt modelId="{AB701A1D-FF8D-4840-BACC-DF3333127ABC}">
      <dgm:prSet custT="1"/>
      <dgm:spPr/>
      <dgm:t>
        <a:bodyPr/>
        <a:lstStyle/>
        <a:p>
          <a:pPr rtl="0"/>
          <a:r>
            <a:rPr lang="en-US" sz="1400" b="0" dirty="0" smtClean="0"/>
            <a:t>Supreme Cassation Court</a:t>
          </a:r>
          <a:endParaRPr lang="bg-BG" sz="1400" b="0" dirty="0"/>
        </a:p>
      </dgm:t>
    </dgm:pt>
    <dgm:pt modelId="{03AC11EB-9D64-4BE6-BD01-0F6563998C48}" type="parTrans" cxnId="{E420116E-140E-46B4-9E49-1AE1CD4A1237}">
      <dgm:prSet/>
      <dgm:spPr/>
      <dgm:t>
        <a:bodyPr/>
        <a:lstStyle/>
        <a:p>
          <a:endParaRPr lang="bg-BG"/>
        </a:p>
      </dgm:t>
    </dgm:pt>
    <dgm:pt modelId="{06E20EC8-4D1D-41FE-B5B8-2EF02F07168D}" type="sibTrans" cxnId="{E420116E-140E-46B4-9E49-1AE1CD4A1237}">
      <dgm:prSet/>
      <dgm:spPr/>
      <dgm:t>
        <a:bodyPr/>
        <a:lstStyle/>
        <a:p>
          <a:endParaRPr lang="bg-BG"/>
        </a:p>
      </dgm:t>
    </dgm:pt>
    <dgm:pt modelId="{020B67FC-F1C5-43C0-BDAD-0EF83065807E}">
      <dgm:prSet custT="1"/>
      <dgm:spPr/>
      <dgm:t>
        <a:bodyPr/>
        <a:lstStyle/>
        <a:p>
          <a:pPr rtl="0"/>
          <a:r>
            <a:rPr lang="en-US" sz="1400" b="0" dirty="0" smtClean="0"/>
            <a:t>National Investigation Service</a:t>
          </a:r>
          <a:endParaRPr lang="bg-BG" sz="1400" b="0" dirty="0"/>
        </a:p>
      </dgm:t>
    </dgm:pt>
    <dgm:pt modelId="{BCEE92B1-F4D8-4A18-9BFB-A0D98DD1C3C5}" type="parTrans" cxnId="{BD4E8825-38E3-4D27-839C-9CD296179800}">
      <dgm:prSet/>
      <dgm:spPr/>
      <dgm:t>
        <a:bodyPr/>
        <a:lstStyle/>
        <a:p>
          <a:endParaRPr lang="bg-BG"/>
        </a:p>
      </dgm:t>
    </dgm:pt>
    <dgm:pt modelId="{F6517EC3-78A0-42A1-88D2-3D8B5318805B}" type="sibTrans" cxnId="{BD4E8825-38E3-4D27-839C-9CD296179800}">
      <dgm:prSet/>
      <dgm:spPr/>
      <dgm:t>
        <a:bodyPr/>
        <a:lstStyle/>
        <a:p>
          <a:endParaRPr lang="bg-BG"/>
        </a:p>
      </dgm:t>
    </dgm:pt>
    <dgm:pt modelId="{1BD191B8-E6A9-4704-B2E3-27084D0E5A1A}">
      <dgm:prSet custT="1"/>
      <dgm:spPr/>
      <dgm:t>
        <a:bodyPr/>
        <a:lstStyle/>
        <a:p>
          <a:pPr rtl="0"/>
          <a:r>
            <a:rPr lang="en-US" sz="1400" b="0" dirty="0" smtClean="0"/>
            <a:t>Prosecution General’s Office</a:t>
          </a:r>
          <a:endParaRPr lang="en-US" sz="1400" dirty="0"/>
        </a:p>
      </dgm:t>
    </dgm:pt>
    <dgm:pt modelId="{C1D4E882-7790-4707-A29F-5ED09AA23A85}" type="parTrans" cxnId="{A00CAEF3-A7B9-4D1E-8E1F-371CD83EA5B2}">
      <dgm:prSet/>
      <dgm:spPr/>
      <dgm:t>
        <a:bodyPr/>
        <a:lstStyle/>
        <a:p>
          <a:endParaRPr lang="bg-BG"/>
        </a:p>
      </dgm:t>
    </dgm:pt>
    <dgm:pt modelId="{FE528525-7571-400A-93CA-95C258B6DCD4}" type="sibTrans" cxnId="{A00CAEF3-A7B9-4D1E-8E1F-371CD83EA5B2}">
      <dgm:prSet/>
      <dgm:spPr/>
      <dgm:t>
        <a:bodyPr/>
        <a:lstStyle/>
        <a:p>
          <a:endParaRPr lang="bg-BG"/>
        </a:p>
      </dgm:t>
    </dgm:pt>
    <dgm:pt modelId="{104AD706-42CB-4279-A568-C312EE02BA21}">
      <dgm:prSet custT="1"/>
      <dgm:spPr/>
      <dgm:t>
        <a:bodyPr/>
        <a:lstStyle/>
        <a:p>
          <a:pPr rtl="0"/>
          <a:r>
            <a:rPr lang="en-US" sz="1400" dirty="0" smtClean="0"/>
            <a:t>NGO’s</a:t>
          </a:r>
          <a:endParaRPr lang="bg-BG" sz="1400" dirty="0"/>
        </a:p>
      </dgm:t>
    </dgm:pt>
    <dgm:pt modelId="{9DFDE66F-87E2-4810-9ACB-B303CE5BB614}" type="parTrans" cxnId="{3E3B2954-F589-475D-8D97-3D056956592A}">
      <dgm:prSet/>
      <dgm:spPr/>
      <dgm:t>
        <a:bodyPr/>
        <a:lstStyle/>
        <a:p>
          <a:endParaRPr lang="bg-BG"/>
        </a:p>
      </dgm:t>
    </dgm:pt>
    <dgm:pt modelId="{D90D22B3-9E79-4D77-B224-000C9E36BEAD}" type="sibTrans" cxnId="{3E3B2954-F589-475D-8D97-3D056956592A}">
      <dgm:prSet/>
      <dgm:spPr/>
      <dgm:t>
        <a:bodyPr/>
        <a:lstStyle/>
        <a:p>
          <a:endParaRPr lang="bg-BG"/>
        </a:p>
      </dgm:t>
    </dgm:pt>
    <dgm:pt modelId="{A04A7D4C-A598-4198-83CA-4E95033A4681}">
      <dgm:prSet/>
      <dgm:spPr/>
      <dgm:t>
        <a:bodyPr/>
        <a:lstStyle/>
        <a:p>
          <a:r>
            <a:rPr lang="en-US" dirty="0" smtClean="0"/>
            <a:t>Investigation, identification, protection </a:t>
          </a:r>
          <a:endParaRPr lang="bg-BG" dirty="0"/>
        </a:p>
      </dgm:t>
    </dgm:pt>
    <dgm:pt modelId="{90A4B23C-7FD9-4845-9FFB-3DAE735B091F}" type="parTrans" cxnId="{31EE763D-620D-410C-BF1D-C8C3DA9EAD3C}">
      <dgm:prSet/>
      <dgm:spPr/>
      <dgm:t>
        <a:bodyPr/>
        <a:lstStyle/>
        <a:p>
          <a:endParaRPr lang="bg-BG"/>
        </a:p>
      </dgm:t>
    </dgm:pt>
    <dgm:pt modelId="{E4157505-4E11-4856-9BCB-6D3A3F9CA42B}" type="sibTrans" cxnId="{31EE763D-620D-410C-BF1D-C8C3DA9EAD3C}">
      <dgm:prSet/>
      <dgm:spPr/>
      <dgm:t>
        <a:bodyPr/>
        <a:lstStyle/>
        <a:p>
          <a:endParaRPr lang="bg-BG"/>
        </a:p>
      </dgm:t>
    </dgm:pt>
    <dgm:pt modelId="{91872A50-3B3B-43E7-A7C4-80D978B6E2C6}">
      <dgm:prSet/>
      <dgm:spPr/>
      <dgm:t>
        <a:bodyPr/>
        <a:lstStyle/>
        <a:p>
          <a:r>
            <a:rPr lang="en-US" dirty="0" smtClean="0"/>
            <a:t>Social programs, re-integration support </a:t>
          </a:r>
          <a:endParaRPr lang="bg-BG" dirty="0"/>
        </a:p>
      </dgm:t>
    </dgm:pt>
    <dgm:pt modelId="{92035199-A566-4282-8DC6-5E8B13BFB7DE}" type="parTrans" cxnId="{87683C66-BFCE-406E-9365-200C54580221}">
      <dgm:prSet/>
      <dgm:spPr/>
      <dgm:t>
        <a:bodyPr/>
        <a:lstStyle/>
        <a:p>
          <a:endParaRPr lang="bg-BG"/>
        </a:p>
      </dgm:t>
    </dgm:pt>
    <dgm:pt modelId="{65F75AED-E7C8-4EAF-8763-372AC6ADA0EF}" type="sibTrans" cxnId="{87683C66-BFCE-406E-9365-200C54580221}">
      <dgm:prSet/>
      <dgm:spPr/>
      <dgm:t>
        <a:bodyPr/>
        <a:lstStyle/>
        <a:p>
          <a:endParaRPr lang="bg-BG"/>
        </a:p>
      </dgm:t>
    </dgm:pt>
    <dgm:pt modelId="{4A313853-A427-44D2-99FC-0E318AF2211D}">
      <dgm:prSet/>
      <dgm:spPr/>
      <dgm:t>
        <a:bodyPr/>
        <a:lstStyle/>
        <a:p>
          <a:r>
            <a:rPr lang="en-US" dirty="0" smtClean="0"/>
            <a:t>Prevention, Victims’ support, Policy development</a:t>
          </a:r>
          <a:endParaRPr lang="bg-BG" dirty="0"/>
        </a:p>
      </dgm:t>
    </dgm:pt>
    <dgm:pt modelId="{EDC513F4-17D6-404C-AE9A-49F54196A479}" type="parTrans" cxnId="{6612AB65-07DD-4330-B684-619085D3D8DB}">
      <dgm:prSet/>
      <dgm:spPr/>
      <dgm:t>
        <a:bodyPr/>
        <a:lstStyle/>
        <a:p>
          <a:endParaRPr lang="bg-BG"/>
        </a:p>
      </dgm:t>
    </dgm:pt>
    <dgm:pt modelId="{0C67505F-5F08-4A04-9B8B-39611C38B70E}" type="sibTrans" cxnId="{6612AB65-07DD-4330-B684-619085D3D8DB}">
      <dgm:prSet/>
      <dgm:spPr/>
      <dgm:t>
        <a:bodyPr/>
        <a:lstStyle/>
        <a:p>
          <a:endParaRPr lang="bg-BG"/>
        </a:p>
      </dgm:t>
    </dgm:pt>
    <dgm:pt modelId="{D4BF70E7-2F33-4889-9BCD-446ECADFD610}">
      <dgm:prSet/>
      <dgm:spPr/>
      <dgm:t>
        <a:bodyPr/>
        <a:lstStyle/>
        <a:p>
          <a:r>
            <a:rPr lang="en-US" dirty="0" smtClean="0"/>
            <a:t>Health programs  and medical support</a:t>
          </a:r>
          <a:endParaRPr lang="bg-BG" dirty="0"/>
        </a:p>
      </dgm:t>
    </dgm:pt>
    <dgm:pt modelId="{53062885-7073-4026-859A-EE43AF73B0BD}" type="parTrans" cxnId="{1AC11F91-3106-4E47-A838-427C43F7C75E}">
      <dgm:prSet/>
      <dgm:spPr/>
      <dgm:t>
        <a:bodyPr/>
        <a:lstStyle/>
        <a:p>
          <a:endParaRPr lang="bg-BG"/>
        </a:p>
      </dgm:t>
    </dgm:pt>
    <dgm:pt modelId="{C0DCD070-2312-491B-A9CA-FADE2174C70C}" type="sibTrans" cxnId="{1AC11F91-3106-4E47-A838-427C43F7C75E}">
      <dgm:prSet/>
      <dgm:spPr/>
      <dgm:t>
        <a:bodyPr/>
        <a:lstStyle/>
        <a:p>
          <a:endParaRPr lang="bg-BG"/>
        </a:p>
      </dgm:t>
    </dgm:pt>
    <dgm:pt modelId="{B63C8D32-D394-4D29-BA15-09E3AFB3F3EE}">
      <dgm:prSet/>
      <dgm:spPr/>
      <dgm:t>
        <a:bodyPr/>
        <a:lstStyle/>
        <a:p>
          <a:r>
            <a:rPr lang="en-US" dirty="0" smtClean="0"/>
            <a:t>Child protection and care</a:t>
          </a:r>
          <a:endParaRPr lang="bg-BG" dirty="0"/>
        </a:p>
      </dgm:t>
    </dgm:pt>
    <dgm:pt modelId="{7E8696FF-D5B6-47B4-8ABC-0C1991C2C032}" type="parTrans" cxnId="{4BDEFD7D-69D9-486D-90B3-1608EA01BD68}">
      <dgm:prSet/>
      <dgm:spPr/>
      <dgm:t>
        <a:bodyPr/>
        <a:lstStyle/>
        <a:p>
          <a:endParaRPr lang="bg-BG"/>
        </a:p>
      </dgm:t>
    </dgm:pt>
    <dgm:pt modelId="{985CDEBF-AC46-49B6-A953-8AD8D67A6B75}" type="sibTrans" cxnId="{4BDEFD7D-69D9-486D-90B3-1608EA01BD68}">
      <dgm:prSet/>
      <dgm:spPr/>
      <dgm:t>
        <a:bodyPr/>
        <a:lstStyle/>
        <a:p>
          <a:endParaRPr lang="bg-BG"/>
        </a:p>
      </dgm:t>
    </dgm:pt>
    <dgm:pt modelId="{04A8DAA1-A152-4D3E-8F5D-1EE470A969E6}">
      <dgm:prSet/>
      <dgm:spPr/>
      <dgm:t>
        <a:bodyPr/>
        <a:lstStyle/>
        <a:p>
          <a:r>
            <a:rPr lang="en-US" dirty="0" smtClean="0"/>
            <a:t>Educational programs and prevention</a:t>
          </a:r>
          <a:endParaRPr lang="bg-BG" dirty="0"/>
        </a:p>
      </dgm:t>
    </dgm:pt>
    <dgm:pt modelId="{3B7A3962-3331-4B00-8A76-23B89AF41FC9}" type="parTrans" cxnId="{D5330B52-8625-4F5F-A557-B33AC20047E4}">
      <dgm:prSet/>
      <dgm:spPr/>
      <dgm:t>
        <a:bodyPr/>
        <a:lstStyle/>
        <a:p>
          <a:endParaRPr lang="bg-BG"/>
        </a:p>
      </dgm:t>
    </dgm:pt>
    <dgm:pt modelId="{315B4FEE-4243-4215-BC60-1F6F55FA6330}" type="sibTrans" cxnId="{D5330B52-8625-4F5F-A557-B33AC20047E4}">
      <dgm:prSet/>
      <dgm:spPr/>
      <dgm:t>
        <a:bodyPr/>
        <a:lstStyle/>
        <a:p>
          <a:endParaRPr lang="bg-BG"/>
        </a:p>
      </dgm:t>
    </dgm:pt>
    <dgm:pt modelId="{4CF9BF59-1482-4E8F-B2B9-AE9FC97733EA}">
      <dgm:prSet/>
      <dgm:spPr/>
      <dgm:t>
        <a:bodyPr/>
        <a:lstStyle/>
        <a:p>
          <a:r>
            <a:rPr lang="en-US" dirty="0" smtClean="0"/>
            <a:t>Investigation</a:t>
          </a:r>
          <a:endParaRPr lang="bg-BG" dirty="0"/>
        </a:p>
      </dgm:t>
    </dgm:pt>
    <dgm:pt modelId="{A46F8FF0-8F36-42E9-ABE9-B5B54420F657}" type="parTrans" cxnId="{767C85E4-A276-40AF-BFB8-853232A348ED}">
      <dgm:prSet/>
      <dgm:spPr/>
      <dgm:t>
        <a:bodyPr/>
        <a:lstStyle/>
        <a:p>
          <a:endParaRPr lang="bg-BG"/>
        </a:p>
      </dgm:t>
    </dgm:pt>
    <dgm:pt modelId="{148BF573-1596-499C-BA5C-9E2ACE72236B}" type="sibTrans" cxnId="{767C85E4-A276-40AF-BFB8-853232A348ED}">
      <dgm:prSet/>
      <dgm:spPr/>
      <dgm:t>
        <a:bodyPr/>
        <a:lstStyle/>
        <a:p>
          <a:endParaRPr lang="bg-BG"/>
        </a:p>
      </dgm:t>
    </dgm:pt>
    <dgm:pt modelId="{5A81BE85-CECF-486F-8176-FA980ABABF62}">
      <dgm:prSet/>
      <dgm:spPr/>
      <dgm:t>
        <a:bodyPr/>
        <a:lstStyle/>
        <a:p>
          <a:r>
            <a:rPr lang="en-US" dirty="0" smtClean="0"/>
            <a:t>Prosecution</a:t>
          </a:r>
          <a:endParaRPr lang="bg-BG" dirty="0"/>
        </a:p>
      </dgm:t>
    </dgm:pt>
    <dgm:pt modelId="{4D4B1EA3-8B9E-4AEE-A9BF-848077753871}" type="parTrans" cxnId="{2A0900AF-D8AC-43F2-A316-4FCD70A3768C}">
      <dgm:prSet/>
      <dgm:spPr/>
      <dgm:t>
        <a:bodyPr/>
        <a:lstStyle/>
        <a:p>
          <a:endParaRPr lang="bg-BG"/>
        </a:p>
      </dgm:t>
    </dgm:pt>
    <dgm:pt modelId="{05166CB6-2E30-4734-9BCF-6AA36B71DFB5}" type="sibTrans" cxnId="{2A0900AF-D8AC-43F2-A316-4FCD70A3768C}">
      <dgm:prSet/>
      <dgm:spPr/>
      <dgm:t>
        <a:bodyPr/>
        <a:lstStyle/>
        <a:p>
          <a:endParaRPr lang="bg-BG"/>
        </a:p>
      </dgm:t>
    </dgm:pt>
    <dgm:pt modelId="{1A44CFC6-3C51-4EEF-9D4A-F5EA0413C0E9}">
      <dgm:prSet/>
      <dgm:spPr/>
      <dgm:t>
        <a:bodyPr/>
        <a:lstStyle/>
        <a:p>
          <a:r>
            <a:rPr lang="en-US" dirty="0" smtClean="0"/>
            <a:t>Prevention, Victims’ care, Education</a:t>
          </a:r>
          <a:endParaRPr lang="bg-BG" dirty="0"/>
        </a:p>
      </dgm:t>
    </dgm:pt>
    <dgm:pt modelId="{D85480C7-96BF-4B1B-9464-05EE5CC9C7A3}" type="parTrans" cxnId="{FCC8A280-6C90-492A-8B52-9CE5DFB0CDDB}">
      <dgm:prSet/>
      <dgm:spPr/>
      <dgm:t>
        <a:bodyPr/>
        <a:lstStyle/>
        <a:p>
          <a:endParaRPr lang="bg-BG"/>
        </a:p>
      </dgm:t>
    </dgm:pt>
    <dgm:pt modelId="{FF816250-6ADB-4572-8425-684D807152F6}" type="sibTrans" cxnId="{FCC8A280-6C90-492A-8B52-9CE5DFB0CDDB}">
      <dgm:prSet/>
      <dgm:spPr/>
      <dgm:t>
        <a:bodyPr/>
        <a:lstStyle/>
        <a:p>
          <a:endParaRPr lang="bg-BG"/>
        </a:p>
      </dgm:t>
    </dgm:pt>
    <dgm:pt modelId="{D353CE1C-28B8-4A3A-A548-8F236CB607BA}">
      <dgm:prSet/>
      <dgm:spPr/>
      <dgm:t>
        <a:bodyPr/>
        <a:lstStyle/>
        <a:p>
          <a:r>
            <a:rPr lang="en-US" dirty="0" smtClean="0"/>
            <a:t>Convictions, Judgment, Punishment </a:t>
          </a:r>
          <a:endParaRPr lang="bg-BG" dirty="0"/>
        </a:p>
      </dgm:t>
    </dgm:pt>
    <dgm:pt modelId="{0E2ECD26-2C59-4582-B9CD-2928521114EB}" type="parTrans" cxnId="{F7E1CA7A-A328-454C-A194-FCED8C951A3E}">
      <dgm:prSet/>
      <dgm:spPr/>
      <dgm:t>
        <a:bodyPr/>
        <a:lstStyle/>
        <a:p>
          <a:endParaRPr lang="bg-BG"/>
        </a:p>
      </dgm:t>
    </dgm:pt>
    <dgm:pt modelId="{F3F4F7D3-CB4A-40E1-9EDC-B08C9F53A020}" type="sibTrans" cxnId="{F7E1CA7A-A328-454C-A194-FCED8C951A3E}">
      <dgm:prSet/>
      <dgm:spPr/>
      <dgm:t>
        <a:bodyPr/>
        <a:lstStyle/>
        <a:p>
          <a:endParaRPr lang="bg-BG"/>
        </a:p>
      </dgm:t>
    </dgm:pt>
    <dgm:pt modelId="{946995C1-56CE-4BB7-8CDC-B61CA1837A80}">
      <dgm:prSet/>
      <dgm:spPr/>
      <dgm:t>
        <a:bodyPr/>
        <a:lstStyle/>
        <a:p>
          <a:r>
            <a:rPr lang="en-US" dirty="0" smtClean="0"/>
            <a:t>Legal frame development</a:t>
          </a:r>
          <a:endParaRPr lang="bg-BG" dirty="0"/>
        </a:p>
      </dgm:t>
    </dgm:pt>
    <dgm:pt modelId="{8391E20F-8AC6-4B80-80A3-26511E1DF185}" type="parTrans" cxnId="{414FBDB3-1C3B-4DB9-A83A-500AD0775A8D}">
      <dgm:prSet/>
      <dgm:spPr/>
      <dgm:t>
        <a:bodyPr/>
        <a:lstStyle/>
        <a:p>
          <a:endParaRPr lang="bg-BG"/>
        </a:p>
      </dgm:t>
    </dgm:pt>
    <dgm:pt modelId="{753BD507-F50C-4438-9FC7-0BA8433CE222}" type="sibTrans" cxnId="{414FBDB3-1C3B-4DB9-A83A-500AD0775A8D}">
      <dgm:prSet/>
      <dgm:spPr/>
      <dgm:t>
        <a:bodyPr/>
        <a:lstStyle/>
        <a:p>
          <a:endParaRPr lang="bg-BG"/>
        </a:p>
      </dgm:t>
    </dgm:pt>
    <dgm:pt modelId="{1AD37FCA-D631-41FE-A864-86B65CACACFD}">
      <dgm:prSet/>
      <dgm:spPr/>
      <dgm:t>
        <a:bodyPr/>
        <a:lstStyle/>
        <a:p>
          <a:r>
            <a:rPr lang="en-US" dirty="0" smtClean="0"/>
            <a:t>Referral and international Cooperation</a:t>
          </a:r>
          <a:endParaRPr lang="bg-BG" dirty="0"/>
        </a:p>
      </dgm:t>
    </dgm:pt>
    <dgm:pt modelId="{F26E53AC-9915-42E8-BF78-225EFEB2263A}" type="parTrans" cxnId="{601680CC-CA54-43BB-A647-EB472C2CA30C}">
      <dgm:prSet/>
      <dgm:spPr/>
      <dgm:t>
        <a:bodyPr/>
        <a:lstStyle/>
        <a:p>
          <a:endParaRPr lang="bg-BG"/>
        </a:p>
      </dgm:t>
    </dgm:pt>
    <dgm:pt modelId="{4C390F27-7630-4A58-8ADA-2270B8531929}" type="sibTrans" cxnId="{601680CC-CA54-43BB-A647-EB472C2CA30C}">
      <dgm:prSet/>
      <dgm:spPr/>
      <dgm:t>
        <a:bodyPr/>
        <a:lstStyle/>
        <a:p>
          <a:endParaRPr lang="bg-BG"/>
        </a:p>
      </dgm:t>
    </dgm:pt>
    <dgm:pt modelId="{1CBD0FB4-9435-41B0-8250-933B8314FD14}" type="pres">
      <dgm:prSet presAssocID="{8C1AE7EA-B72D-4B1B-A388-001D2D3261C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bg-BG"/>
        </a:p>
      </dgm:t>
    </dgm:pt>
    <dgm:pt modelId="{3A919920-3B7F-4320-9EB0-48B83DF719BA}" type="pres">
      <dgm:prSet presAssocID="{9821B3C3-43FB-4D87-AA6E-86EFBA4292FE}" presName="linNode" presStyleCnt="0"/>
      <dgm:spPr/>
    </dgm:pt>
    <dgm:pt modelId="{3FCAFC52-DF0B-4645-A24D-9F62BAC252CC}" type="pres">
      <dgm:prSet presAssocID="{9821B3C3-43FB-4D87-AA6E-86EFBA4292FE}" presName="parentShp" presStyleLbl="node1" presStyleIdx="0" presStyleCnt="12" custLinFactNeighborY="-25006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981E0387-45F8-4559-8528-35A48150694A}" type="pres">
      <dgm:prSet presAssocID="{9821B3C3-43FB-4D87-AA6E-86EFBA4292FE}" presName="childShp" presStyleLbl="bgAccFollowNode1" presStyleIdx="0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88EC50BF-8EF1-4869-AB0C-6954059B9061}" type="pres">
      <dgm:prSet presAssocID="{B8AB1231-572E-40B0-800A-C13661531A18}" presName="spacing" presStyleCnt="0"/>
      <dgm:spPr/>
    </dgm:pt>
    <dgm:pt modelId="{DFD23C6C-A342-4E39-A797-2CDFA9FFAE98}" type="pres">
      <dgm:prSet presAssocID="{0876CC1E-197F-4562-957A-8696AC35E234}" presName="linNode" presStyleCnt="0"/>
      <dgm:spPr/>
    </dgm:pt>
    <dgm:pt modelId="{24E91816-B164-43F9-8CE8-5F399711E8EB}" type="pres">
      <dgm:prSet presAssocID="{0876CC1E-197F-4562-957A-8696AC35E234}" presName="parentShp" presStyleLbl="node1" presStyleIdx="1" presStyleCnt="12" custScaleX="141910" custScaleY="9450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3533C27D-653C-48D4-A778-67B48673440E}" type="pres">
      <dgm:prSet presAssocID="{0876CC1E-197F-4562-957A-8696AC35E234}" presName="childShp" presStyleLbl="bgAccFollowNode1" presStyleIdx="1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3CDC16C-1DE4-458D-A9C1-3FD55CB0E452}" type="pres">
      <dgm:prSet presAssocID="{119901E5-2475-4219-9C64-2037EB9AB247}" presName="spacing" presStyleCnt="0"/>
      <dgm:spPr/>
    </dgm:pt>
    <dgm:pt modelId="{B3AACF0E-DA9F-40CE-B7D3-058E1CB15EEB}" type="pres">
      <dgm:prSet presAssocID="{8FAF6496-A820-43BD-A307-B7208F2A1716}" presName="linNode" presStyleCnt="0"/>
      <dgm:spPr/>
    </dgm:pt>
    <dgm:pt modelId="{D553A53F-FEC2-4E88-B00E-6663B6B1F555}" type="pres">
      <dgm:prSet presAssocID="{8FAF6496-A820-43BD-A307-B7208F2A1716}" presName="parentShp" presStyleLbl="node1" presStyleIdx="2" presStyleCnt="12" custScaleX="134922" custScaleY="10736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D47FCC1-DC13-4958-A1C3-7889B744E468}" type="pres">
      <dgm:prSet presAssocID="{8FAF6496-A820-43BD-A307-B7208F2A1716}" presName="childShp" presStyleLbl="bgAccFollowNode1" presStyleIdx="2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6E3A05F-E169-40A9-96D0-E5F4F42BA0F1}" type="pres">
      <dgm:prSet presAssocID="{E5FF6DFB-B64E-4473-AFA5-32BD15355606}" presName="spacing" presStyleCnt="0"/>
      <dgm:spPr/>
    </dgm:pt>
    <dgm:pt modelId="{D0AD8793-9D7D-4615-ACA7-B187955AF536}" type="pres">
      <dgm:prSet presAssocID="{718F6535-DF35-4459-8F76-A342B876DC81}" presName="linNode" presStyleCnt="0"/>
      <dgm:spPr/>
    </dgm:pt>
    <dgm:pt modelId="{FF39EFE3-20EB-4225-95D0-089DFB204BA9}" type="pres">
      <dgm:prSet presAssocID="{718F6535-DF35-4459-8F76-A342B876DC81}" presName="parentShp" presStyleLbl="node1" presStyleIdx="3" presStyleCnt="12" custScaleX="136763" custScaleY="12347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F1CF832-33AB-4C90-B4E3-E5F067125545}" type="pres">
      <dgm:prSet presAssocID="{718F6535-DF35-4459-8F76-A342B876DC81}" presName="childShp" presStyleLbl="bgAccFollowNode1" presStyleIdx="3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036B7DF3-0DCB-4473-88E0-1300E011A646}" type="pres">
      <dgm:prSet presAssocID="{374ACBFD-1CAD-4BFC-8C14-CCB832A07128}" presName="spacing" presStyleCnt="0"/>
      <dgm:spPr/>
    </dgm:pt>
    <dgm:pt modelId="{071D7FAB-A1CB-4BEA-A067-9B40760030FE}" type="pres">
      <dgm:prSet presAssocID="{2E0CEA34-D89E-4D39-81A5-39784236EA84}" presName="linNode" presStyleCnt="0"/>
      <dgm:spPr/>
    </dgm:pt>
    <dgm:pt modelId="{C5FCDE74-357F-41B2-8698-16E19F399A2E}" type="pres">
      <dgm:prSet presAssocID="{2E0CEA34-D89E-4D39-81A5-39784236EA84}" presName="parentShp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54D84615-EB83-42B8-B29A-2D7563CCE455}" type="pres">
      <dgm:prSet presAssocID="{2E0CEA34-D89E-4D39-81A5-39784236EA84}" presName="childShp" presStyleLbl="bgAccFollowNode1" presStyleIdx="4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27C43FD2-A7BD-4735-A706-747250E75380}" type="pres">
      <dgm:prSet presAssocID="{895E1AAA-F893-4BB4-8A27-B3B24F7BC9E3}" presName="spacing" presStyleCnt="0"/>
      <dgm:spPr/>
    </dgm:pt>
    <dgm:pt modelId="{5B8BFB87-B827-4EE6-B7A4-E63C7243DA50}" type="pres">
      <dgm:prSet presAssocID="{0CBE84AE-A647-4DCF-9BDF-20CF31C90486}" presName="linNode" presStyleCnt="0"/>
      <dgm:spPr/>
    </dgm:pt>
    <dgm:pt modelId="{A7023312-EC67-4CEC-811F-90DD25DCAE7A}" type="pres">
      <dgm:prSet presAssocID="{0CBE84AE-A647-4DCF-9BDF-20CF31C90486}" presName="parentShp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8BA13E88-C3D2-47DC-B09D-FFBC6B73FC0B}" type="pres">
      <dgm:prSet presAssocID="{0CBE84AE-A647-4DCF-9BDF-20CF31C90486}" presName="childShp" presStyleLbl="bgAccFollowNode1" presStyleIdx="5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C15BBB7-D880-4B49-ACBA-FC731251CD2B}" type="pres">
      <dgm:prSet presAssocID="{3EDEBDF7-BC14-469F-8A55-2B2D0823009F}" presName="spacing" presStyleCnt="0"/>
      <dgm:spPr/>
    </dgm:pt>
    <dgm:pt modelId="{4579764B-F3D7-42C6-B111-AA89BE1F74CF}" type="pres">
      <dgm:prSet presAssocID="{B5101CA5-3277-4CE7-A512-EDB25C330978}" presName="linNode" presStyleCnt="0"/>
      <dgm:spPr/>
    </dgm:pt>
    <dgm:pt modelId="{8F3FF24B-3825-4C86-8A85-6856C5E66433}" type="pres">
      <dgm:prSet presAssocID="{B5101CA5-3277-4CE7-A512-EDB25C330978}" presName="parentShp" presStyleLbl="node1" presStyleIdx="6" presStyleCnt="12" custScaleX="136763" custScaleY="10937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1733AB60-09DB-42D7-B84E-1F623E9CD01F}" type="pres">
      <dgm:prSet presAssocID="{B5101CA5-3277-4CE7-A512-EDB25C330978}" presName="childShp" presStyleLbl="bgAccFollowNode1" presStyleIdx="6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0B9A9860-8171-4E6E-AE0F-E5DF3A767261}" type="pres">
      <dgm:prSet presAssocID="{94178C87-1FCB-4693-BA3C-E3C89651BE91}" presName="spacing" presStyleCnt="0"/>
      <dgm:spPr/>
    </dgm:pt>
    <dgm:pt modelId="{F0003933-4CD1-4A9F-B5D9-ABBF0611C1F7}" type="pres">
      <dgm:prSet presAssocID="{CD676A25-E8C3-4653-8D96-E06B7F3A5D38}" presName="linNode" presStyleCnt="0"/>
      <dgm:spPr/>
    </dgm:pt>
    <dgm:pt modelId="{5B3BAFAB-2F0F-4647-86EF-E43E0DF782B2}" type="pres">
      <dgm:prSet presAssocID="{CD676A25-E8C3-4653-8D96-E06B7F3A5D38}" presName="parentShp" presStyleLbl="node1" presStyleIdx="7" presStyleCnt="12" custScaleX="136763" custScaleY="10917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14714373-00E4-47CB-BD82-07243654482A}" type="pres">
      <dgm:prSet presAssocID="{CD676A25-E8C3-4653-8D96-E06B7F3A5D38}" presName="childShp" presStyleLbl="bgAccFollowNode1" presStyleIdx="7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E791872-8ACD-4C48-878F-5C7FC685B08D}" type="pres">
      <dgm:prSet presAssocID="{EB40CABB-947F-44B9-BE5B-69D7CAB9C70C}" presName="spacing" presStyleCnt="0"/>
      <dgm:spPr/>
    </dgm:pt>
    <dgm:pt modelId="{6E5D2C5E-3DC8-496D-B8D5-3B6276081DC3}" type="pres">
      <dgm:prSet presAssocID="{AB701A1D-FF8D-4840-BACC-DF3333127ABC}" presName="linNode" presStyleCnt="0"/>
      <dgm:spPr/>
    </dgm:pt>
    <dgm:pt modelId="{26FB528A-3660-4465-BF6B-C66375444B1B}" type="pres">
      <dgm:prSet presAssocID="{AB701A1D-FF8D-4840-BACC-DF3333127ABC}" presName="parentShp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36908CD9-612C-4382-B817-0900A0D26CED}" type="pres">
      <dgm:prSet presAssocID="{AB701A1D-FF8D-4840-BACC-DF3333127ABC}" presName="childShp" presStyleLbl="bgAccFollowNode1" presStyleIdx="8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1D296CB-9004-4D89-97D4-D33B3C8E390C}" type="pres">
      <dgm:prSet presAssocID="{06E20EC8-4D1D-41FE-B5B8-2EF02F07168D}" presName="spacing" presStyleCnt="0"/>
      <dgm:spPr/>
    </dgm:pt>
    <dgm:pt modelId="{73E68AF0-6087-4219-9831-F241B768B8B7}" type="pres">
      <dgm:prSet presAssocID="{020B67FC-F1C5-43C0-BDAD-0EF83065807E}" presName="linNode" presStyleCnt="0"/>
      <dgm:spPr/>
    </dgm:pt>
    <dgm:pt modelId="{8845A99C-885F-45B1-B5C0-2BB423B183AE}" type="pres">
      <dgm:prSet presAssocID="{020B67FC-F1C5-43C0-BDAD-0EF83065807E}" presName="parentShp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F22FEC8B-91CD-4B2F-BD6F-20CE56A046D9}" type="pres">
      <dgm:prSet presAssocID="{020B67FC-F1C5-43C0-BDAD-0EF83065807E}" presName="childShp" presStyleLbl="bgAccFollowNode1" presStyleIdx="9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9C67D7E4-E100-496C-A1AA-B27376A0F1F2}" type="pres">
      <dgm:prSet presAssocID="{F6517EC3-78A0-42A1-88D2-3D8B5318805B}" presName="spacing" presStyleCnt="0"/>
      <dgm:spPr/>
    </dgm:pt>
    <dgm:pt modelId="{63EFD6BE-AF0E-49A8-BF8E-12445858D821}" type="pres">
      <dgm:prSet presAssocID="{1BD191B8-E6A9-4704-B2E3-27084D0E5A1A}" presName="linNode" presStyleCnt="0"/>
      <dgm:spPr/>
    </dgm:pt>
    <dgm:pt modelId="{204B8A59-3ADA-4B31-BFE2-866DDE3FDC61}" type="pres">
      <dgm:prSet presAssocID="{1BD191B8-E6A9-4704-B2E3-27084D0E5A1A}" presName="parentShp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37AE6152-CE53-4557-8E15-4075B41E4755}" type="pres">
      <dgm:prSet presAssocID="{1BD191B8-E6A9-4704-B2E3-27084D0E5A1A}" presName="childShp" presStyleLbl="bgAccFollowNode1" presStyleIdx="10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94331313-6904-4273-8756-49244E14E97E}" type="pres">
      <dgm:prSet presAssocID="{FE528525-7571-400A-93CA-95C258B6DCD4}" presName="spacing" presStyleCnt="0"/>
      <dgm:spPr/>
    </dgm:pt>
    <dgm:pt modelId="{8C0F6E1A-1AE3-400E-9E98-0B2B7EB57895}" type="pres">
      <dgm:prSet presAssocID="{104AD706-42CB-4279-A568-C312EE02BA21}" presName="linNode" presStyleCnt="0"/>
      <dgm:spPr/>
    </dgm:pt>
    <dgm:pt modelId="{B0819843-1B75-4D3B-936A-30B4F73248B6}" type="pres">
      <dgm:prSet presAssocID="{104AD706-42CB-4279-A568-C312EE02BA21}" presName="parentShp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2E3B2A69-5593-45F1-ADFB-4003299E788C}" type="pres">
      <dgm:prSet presAssocID="{104AD706-42CB-4279-A568-C312EE02BA21}" presName="childShp" presStyleLbl="bgAccFollowNode1" presStyleIdx="11" presStyleCnt="1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4BDEFD7D-69D9-486D-90B3-1608EA01BD68}" srcId="{CD676A25-E8C3-4653-8D96-E06B7F3A5D38}" destId="{B63C8D32-D394-4D29-BA15-09E3AFB3F3EE}" srcOrd="0" destOrd="0" parTransId="{7E8696FF-D5B6-47B4-8ABC-0C1991C2C032}" sibTransId="{985CDEBF-AC46-49B6-A953-8AD8D67A6B75}"/>
    <dgm:cxn modelId="{36EFFD7B-2B34-4D2E-A1D0-075202765D76}" srcId="{8C1AE7EA-B72D-4B1B-A388-001D2D3261C6}" destId="{0CBE84AE-A647-4DCF-9BDF-20CF31C90486}" srcOrd="5" destOrd="0" parTransId="{AD760A22-2E40-493F-A552-ABD7F1DAA4EA}" sibTransId="{3EDEBDF7-BC14-469F-8A55-2B2D0823009F}"/>
    <dgm:cxn modelId="{F891AE20-57F7-4F46-A656-65BC7A205DBA}" type="presOf" srcId="{2E0CEA34-D89E-4D39-81A5-39784236EA84}" destId="{C5FCDE74-357F-41B2-8698-16E19F399A2E}" srcOrd="0" destOrd="0" presId="urn:microsoft.com/office/officeart/2005/8/layout/vList6"/>
    <dgm:cxn modelId="{855D0956-530D-45D6-B461-06B492F35AC2}" srcId="{8C1AE7EA-B72D-4B1B-A388-001D2D3261C6}" destId="{B5101CA5-3277-4CE7-A512-EDB25C330978}" srcOrd="6" destOrd="0" parTransId="{9804A53E-FE0D-4B67-805B-44B8B8CA200C}" sibTransId="{94178C87-1FCB-4693-BA3C-E3C89651BE91}"/>
    <dgm:cxn modelId="{35AF6AC5-6594-4525-B233-F7505F4062D9}" srcId="{8C1AE7EA-B72D-4B1B-A388-001D2D3261C6}" destId="{8FAF6496-A820-43BD-A307-B7208F2A1716}" srcOrd="2" destOrd="0" parTransId="{4093C716-508A-4019-8EBB-316EA47EE6B9}" sibTransId="{E5FF6DFB-B64E-4473-AFA5-32BD15355606}"/>
    <dgm:cxn modelId="{414FBDB3-1C3B-4DB9-A83A-500AD0775A8D}" srcId="{2E0CEA34-D89E-4D39-81A5-39784236EA84}" destId="{946995C1-56CE-4BB7-8CDC-B61CA1837A80}" srcOrd="0" destOrd="0" parTransId="{8391E20F-8AC6-4B80-80A3-26511E1DF185}" sibTransId="{753BD507-F50C-4438-9FC7-0BA8433CE222}"/>
    <dgm:cxn modelId="{E420116E-140E-46B4-9E49-1AE1CD4A1237}" srcId="{8C1AE7EA-B72D-4B1B-A388-001D2D3261C6}" destId="{AB701A1D-FF8D-4840-BACC-DF3333127ABC}" srcOrd="8" destOrd="0" parTransId="{03AC11EB-9D64-4BE6-BD01-0F6563998C48}" sibTransId="{06E20EC8-4D1D-41FE-B5B8-2EF02F07168D}"/>
    <dgm:cxn modelId="{0BF10AF4-A05A-4CCA-A513-DB53C7B16B74}" type="presOf" srcId="{CD676A25-E8C3-4653-8D96-E06B7F3A5D38}" destId="{5B3BAFAB-2F0F-4647-86EF-E43E0DF782B2}" srcOrd="0" destOrd="0" presId="urn:microsoft.com/office/officeart/2005/8/layout/vList6"/>
    <dgm:cxn modelId="{3E3B2954-F589-475D-8D97-3D056956592A}" srcId="{8C1AE7EA-B72D-4B1B-A388-001D2D3261C6}" destId="{104AD706-42CB-4279-A568-C312EE02BA21}" srcOrd="11" destOrd="0" parTransId="{9DFDE66F-87E2-4810-9ACB-B303CE5BB614}" sibTransId="{D90D22B3-9E79-4D77-B224-000C9E36BEAD}"/>
    <dgm:cxn modelId="{C5E0E169-4432-4A9C-928E-80E69BF3F32C}" type="presOf" srcId="{91872A50-3B3B-43E7-A7C4-80D978B6E2C6}" destId="{CD47FCC1-DC13-4958-A1C3-7889B744E468}" srcOrd="0" destOrd="0" presId="urn:microsoft.com/office/officeart/2005/8/layout/vList6"/>
    <dgm:cxn modelId="{D5330B52-8625-4F5F-A557-B33AC20047E4}" srcId="{B5101CA5-3277-4CE7-A512-EDB25C330978}" destId="{04A8DAA1-A152-4D3E-8F5D-1EE470A969E6}" srcOrd="0" destOrd="0" parTransId="{3B7A3962-3331-4B00-8A76-23B89AF41FC9}" sibTransId="{315B4FEE-4243-4215-BC60-1F6F55FA6330}"/>
    <dgm:cxn modelId="{539AFFC9-2ABD-477C-897D-185D9D17C03A}" type="presOf" srcId="{104AD706-42CB-4279-A568-C312EE02BA21}" destId="{B0819843-1B75-4D3B-936A-30B4F73248B6}" srcOrd="0" destOrd="0" presId="urn:microsoft.com/office/officeart/2005/8/layout/vList6"/>
    <dgm:cxn modelId="{425A1C69-B3FA-4397-AC66-97414BC6BC66}" type="presOf" srcId="{B63C8D32-D394-4D29-BA15-09E3AFB3F3EE}" destId="{14714373-00E4-47CB-BD82-07243654482A}" srcOrd="0" destOrd="0" presId="urn:microsoft.com/office/officeart/2005/8/layout/vList6"/>
    <dgm:cxn modelId="{935C3DA2-4E8B-4374-9BEC-7E2561C3EB99}" type="presOf" srcId="{5A81BE85-CECF-486F-8176-FA980ABABF62}" destId="{37AE6152-CE53-4557-8E15-4075B41E4755}" srcOrd="0" destOrd="0" presId="urn:microsoft.com/office/officeart/2005/8/layout/vList6"/>
    <dgm:cxn modelId="{601680CC-CA54-43BB-A647-EB472C2CA30C}" srcId="{718F6535-DF35-4459-8F76-A342B876DC81}" destId="{1AD37FCA-D631-41FE-A864-86B65CACACFD}" srcOrd="0" destOrd="0" parTransId="{F26E53AC-9915-42E8-BF78-225EFEB2263A}" sibTransId="{4C390F27-7630-4A58-8ADA-2270B8531929}"/>
    <dgm:cxn modelId="{7573334A-A0DC-4D95-A058-F5639C4B5BBD}" type="presOf" srcId="{D353CE1C-28B8-4A3A-A548-8F236CB607BA}" destId="{36908CD9-612C-4382-B817-0900A0D26CED}" srcOrd="0" destOrd="0" presId="urn:microsoft.com/office/officeart/2005/8/layout/vList6"/>
    <dgm:cxn modelId="{42901DCB-7900-469B-A747-94F42527E077}" type="presOf" srcId="{718F6535-DF35-4459-8F76-A342B876DC81}" destId="{FF39EFE3-20EB-4225-95D0-089DFB204BA9}" srcOrd="0" destOrd="0" presId="urn:microsoft.com/office/officeart/2005/8/layout/vList6"/>
    <dgm:cxn modelId="{1AC11F91-3106-4E47-A838-427C43F7C75E}" srcId="{0CBE84AE-A647-4DCF-9BDF-20CF31C90486}" destId="{D4BF70E7-2F33-4889-9BCD-446ECADFD610}" srcOrd="0" destOrd="0" parTransId="{53062885-7073-4026-859A-EE43AF73B0BD}" sibTransId="{C0DCD070-2312-491B-A9CA-FADE2174C70C}"/>
    <dgm:cxn modelId="{A00CAEF3-A7B9-4D1E-8E1F-371CD83EA5B2}" srcId="{8C1AE7EA-B72D-4B1B-A388-001D2D3261C6}" destId="{1BD191B8-E6A9-4704-B2E3-27084D0E5A1A}" srcOrd="10" destOrd="0" parTransId="{C1D4E882-7790-4707-A29F-5ED09AA23A85}" sibTransId="{FE528525-7571-400A-93CA-95C258B6DCD4}"/>
    <dgm:cxn modelId="{0CFF3FD5-7C20-4EEC-9057-169FBEA18DAD}" type="presOf" srcId="{D4BF70E7-2F33-4889-9BCD-446ECADFD610}" destId="{8BA13E88-C3D2-47DC-B09D-FFBC6B73FC0B}" srcOrd="0" destOrd="0" presId="urn:microsoft.com/office/officeart/2005/8/layout/vList6"/>
    <dgm:cxn modelId="{6660A707-586A-4F1F-A20E-976BE4D72C99}" type="presOf" srcId="{4CF9BF59-1482-4E8F-B2B9-AE9FC97733EA}" destId="{F22FEC8B-91CD-4B2F-BD6F-20CE56A046D9}" srcOrd="0" destOrd="0" presId="urn:microsoft.com/office/officeart/2005/8/layout/vList6"/>
    <dgm:cxn modelId="{9DA13C10-8E96-419E-A83A-8B3A7145E764}" type="presOf" srcId="{4A313853-A427-44D2-99FC-0E318AF2211D}" destId="{981E0387-45F8-4559-8528-35A48150694A}" srcOrd="0" destOrd="0" presId="urn:microsoft.com/office/officeart/2005/8/layout/vList6"/>
    <dgm:cxn modelId="{62B76D7D-8277-4DB7-86EC-880A192DEBC8}" srcId="{8C1AE7EA-B72D-4B1B-A388-001D2D3261C6}" destId="{9821B3C3-43FB-4D87-AA6E-86EFBA4292FE}" srcOrd="0" destOrd="0" parTransId="{9DEEFC9E-119C-4570-9CD1-8EE03819B46F}" sibTransId="{B8AB1231-572E-40B0-800A-C13661531A18}"/>
    <dgm:cxn modelId="{41E74C9F-D991-4615-8B8D-6709527253BD}" type="presOf" srcId="{1AD37FCA-D631-41FE-A864-86B65CACACFD}" destId="{CF1CF832-33AB-4C90-B4E3-E5F067125545}" srcOrd="0" destOrd="0" presId="urn:microsoft.com/office/officeart/2005/8/layout/vList6"/>
    <dgm:cxn modelId="{457DB45D-8931-45A6-99B6-7160D8601118}" type="presOf" srcId="{1BD191B8-E6A9-4704-B2E3-27084D0E5A1A}" destId="{204B8A59-3ADA-4B31-BFE2-866DDE3FDC61}" srcOrd="0" destOrd="0" presId="urn:microsoft.com/office/officeart/2005/8/layout/vList6"/>
    <dgm:cxn modelId="{B5A42ACD-9487-40E4-B8E7-885245DF4ECC}" srcId="{8C1AE7EA-B72D-4B1B-A388-001D2D3261C6}" destId="{CD676A25-E8C3-4653-8D96-E06B7F3A5D38}" srcOrd="7" destOrd="0" parTransId="{C8B4FEC6-70A8-434F-95CC-29425CF00E04}" sibTransId="{EB40CABB-947F-44B9-BE5B-69D7CAB9C70C}"/>
    <dgm:cxn modelId="{4020252F-2648-44B8-89FE-97931441D6FB}" type="presOf" srcId="{9821B3C3-43FB-4D87-AA6E-86EFBA4292FE}" destId="{3FCAFC52-DF0B-4645-A24D-9F62BAC252CC}" srcOrd="0" destOrd="0" presId="urn:microsoft.com/office/officeart/2005/8/layout/vList6"/>
    <dgm:cxn modelId="{87683C66-BFCE-406E-9365-200C54580221}" srcId="{8FAF6496-A820-43BD-A307-B7208F2A1716}" destId="{91872A50-3B3B-43E7-A7C4-80D978B6E2C6}" srcOrd="0" destOrd="0" parTransId="{92035199-A566-4282-8DC6-5E8B13BFB7DE}" sibTransId="{65F75AED-E7C8-4EAF-8763-372AC6ADA0EF}"/>
    <dgm:cxn modelId="{654AE87B-D3BA-45F8-97ED-7B67C82F2684}" type="presOf" srcId="{0876CC1E-197F-4562-957A-8696AC35E234}" destId="{24E91816-B164-43F9-8CE8-5F399711E8EB}" srcOrd="0" destOrd="0" presId="urn:microsoft.com/office/officeart/2005/8/layout/vList6"/>
    <dgm:cxn modelId="{567A689E-C212-4126-AC6D-6B5F297D8FCE}" type="presOf" srcId="{1A44CFC6-3C51-4EEF-9D4A-F5EA0413C0E9}" destId="{2E3B2A69-5593-45F1-ADFB-4003299E788C}" srcOrd="0" destOrd="0" presId="urn:microsoft.com/office/officeart/2005/8/layout/vList6"/>
    <dgm:cxn modelId="{FCC8A280-6C90-492A-8B52-9CE5DFB0CDDB}" srcId="{104AD706-42CB-4279-A568-C312EE02BA21}" destId="{1A44CFC6-3C51-4EEF-9D4A-F5EA0413C0E9}" srcOrd="0" destOrd="0" parTransId="{D85480C7-96BF-4B1B-9464-05EE5CC9C7A3}" sibTransId="{FF816250-6ADB-4572-8425-684D807152F6}"/>
    <dgm:cxn modelId="{D0209EA0-487D-4BE2-94D6-5938E23EC30E}" type="presOf" srcId="{946995C1-56CE-4BB7-8CDC-B61CA1837A80}" destId="{54D84615-EB83-42B8-B29A-2D7563CCE455}" srcOrd="0" destOrd="0" presId="urn:microsoft.com/office/officeart/2005/8/layout/vList6"/>
    <dgm:cxn modelId="{3A0CEC6D-3DC1-470E-ABB9-8B64822376C8}" type="presOf" srcId="{8C1AE7EA-B72D-4B1B-A388-001D2D3261C6}" destId="{1CBD0FB4-9435-41B0-8250-933B8314FD14}" srcOrd="0" destOrd="0" presId="urn:microsoft.com/office/officeart/2005/8/layout/vList6"/>
    <dgm:cxn modelId="{6612AB65-07DD-4330-B684-619085D3D8DB}" srcId="{9821B3C3-43FB-4D87-AA6E-86EFBA4292FE}" destId="{4A313853-A427-44D2-99FC-0E318AF2211D}" srcOrd="0" destOrd="0" parTransId="{EDC513F4-17D6-404C-AE9A-49F54196A479}" sibTransId="{0C67505F-5F08-4A04-9B8B-39611C38B70E}"/>
    <dgm:cxn modelId="{2A0900AF-D8AC-43F2-A316-4FCD70A3768C}" srcId="{1BD191B8-E6A9-4704-B2E3-27084D0E5A1A}" destId="{5A81BE85-CECF-486F-8176-FA980ABABF62}" srcOrd="0" destOrd="0" parTransId="{4D4B1EA3-8B9E-4AEE-A9BF-848077753871}" sibTransId="{05166CB6-2E30-4734-9BCF-6AA36B71DFB5}"/>
    <dgm:cxn modelId="{35E99BA9-C0D1-4CE4-939D-7D1C8B052B9F}" srcId="{8C1AE7EA-B72D-4B1B-A388-001D2D3261C6}" destId="{0876CC1E-197F-4562-957A-8696AC35E234}" srcOrd="1" destOrd="0" parTransId="{BB464580-2F87-4D82-8F70-42A4EBCBDEE6}" sibTransId="{119901E5-2475-4219-9C64-2037EB9AB247}"/>
    <dgm:cxn modelId="{BD4E8825-38E3-4D27-839C-9CD296179800}" srcId="{8C1AE7EA-B72D-4B1B-A388-001D2D3261C6}" destId="{020B67FC-F1C5-43C0-BDAD-0EF83065807E}" srcOrd="9" destOrd="0" parTransId="{BCEE92B1-F4D8-4A18-9BFB-A0D98DD1C3C5}" sibTransId="{F6517EC3-78A0-42A1-88D2-3D8B5318805B}"/>
    <dgm:cxn modelId="{551E00A7-C214-447C-BFA4-CE6431185EB7}" type="presOf" srcId="{0CBE84AE-A647-4DCF-9BDF-20CF31C90486}" destId="{A7023312-EC67-4CEC-811F-90DD25DCAE7A}" srcOrd="0" destOrd="0" presId="urn:microsoft.com/office/officeart/2005/8/layout/vList6"/>
    <dgm:cxn modelId="{F866355C-D48D-4151-B786-64BB192AEDFD}" srcId="{8C1AE7EA-B72D-4B1B-A388-001D2D3261C6}" destId="{2E0CEA34-D89E-4D39-81A5-39784236EA84}" srcOrd="4" destOrd="0" parTransId="{53F0DA6A-9136-4EAA-AC63-49F412F494EA}" sibTransId="{895E1AAA-F893-4BB4-8A27-B3B24F7BC9E3}"/>
    <dgm:cxn modelId="{767C85E4-A276-40AF-BFB8-853232A348ED}" srcId="{020B67FC-F1C5-43C0-BDAD-0EF83065807E}" destId="{4CF9BF59-1482-4E8F-B2B9-AE9FC97733EA}" srcOrd="0" destOrd="0" parTransId="{A46F8FF0-8F36-42E9-ABE9-B5B54420F657}" sibTransId="{148BF573-1596-499C-BA5C-9E2ACE72236B}"/>
    <dgm:cxn modelId="{31EE763D-620D-410C-BF1D-C8C3DA9EAD3C}" srcId="{0876CC1E-197F-4562-957A-8696AC35E234}" destId="{A04A7D4C-A598-4198-83CA-4E95033A4681}" srcOrd="0" destOrd="0" parTransId="{90A4B23C-7FD9-4845-9FFB-3DAE735B091F}" sibTransId="{E4157505-4E11-4856-9BCB-6D3A3F9CA42B}"/>
    <dgm:cxn modelId="{F7E1CA7A-A328-454C-A194-FCED8C951A3E}" srcId="{AB701A1D-FF8D-4840-BACC-DF3333127ABC}" destId="{D353CE1C-28B8-4A3A-A548-8F236CB607BA}" srcOrd="0" destOrd="0" parTransId="{0E2ECD26-2C59-4582-B9CD-2928521114EB}" sibTransId="{F3F4F7D3-CB4A-40E1-9EDC-B08C9F53A020}"/>
    <dgm:cxn modelId="{52AF6105-ECA0-4B46-B2E7-2473F4671B3C}" srcId="{8C1AE7EA-B72D-4B1B-A388-001D2D3261C6}" destId="{718F6535-DF35-4459-8F76-A342B876DC81}" srcOrd="3" destOrd="0" parTransId="{33054F3E-B809-4F2D-ACE6-DFC4958FB839}" sibTransId="{374ACBFD-1CAD-4BFC-8C14-CCB832A07128}"/>
    <dgm:cxn modelId="{3FE77E54-7EAB-4D28-BDAF-0BD7F9B45C32}" type="presOf" srcId="{AB701A1D-FF8D-4840-BACC-DF3333127ABC}" destId="{26FB528A-3660-4465-BF6B-C66375444B1B}" srcOrd="0" destOrd="0" presId="urn:microsoft.com/office/officeart/2005/8/layout/vList6"/>
    <dgm:cxn modelId="{DC368310-FF9C-4CF7-BAAF-55943A045821}" type="presOf" srcId="{04A8DAA1-A152-4D3E-8F5D-1EE470A969E6}" destId="{1733AB60-09DB-42D7-B84E-1F623E9CD01F}" srcOrd="0" destOrd="0" presId="urn:microsoft.com/office/officeart/2005/8/layout/vList6"/>
    <dgm:cxn modelId="{5AE55687-327D-497B-9C92-BF292D7EC19D}" type="presOf" srcId="{B5101CA5-3277-4CE7-A512-EDB25C330978}" destId="{8F3FF24B-3825-4C86-8A85-6856C5E66433}" srcOrd="0" destOrd="0" presId="urn:microsoft.com/office/officeart/2005/8/layout/vList6"/>
    <dgm:cxn modelId="{D4CC5FC7-B65B-40A3-A4B8-830573857874}" type="presOf" srcId="{8FAF6496-A820-43BD-A307-B7208F2A1716}" destId="{D553A53F-FEC2-4E88-B00E-6663B6B1F555}" srcOrd="0" destOrd="0" presId="urn:microsoft.com/office/officeart/2005/8/layout/vList6"/>
    <dgm:cxn modelId="{FB0EC1DB-CF63-4618-890D-34C3F07653DC}" type="presOf" srcId="{020B67FC-F1C5-43C0-BDAD-0EF83065807E}" destId="{8845A99C-885F-45B1-B5C0-2BB423B183AE}" srcOrd="0" destOrd="0" presId="urn:microsoft.com/office/officeart/2005/8/layout/vList6"/>
    <dgm:cxn modelId="{9A8D49AE-D9D0-47E4-B5D4-629094B391BE}" type="presOf" srcId="{A04A7D4C-A598-4198-83CA-4E95033A4681}" destId="{3533C27D-653C-48D4-A778-67B48673440E}" srcOrd="0" destOrd="0" presId="urn:microsoft.com/office/officeart/2005/8/layout/vList6"/>
    <dgm:cxn modelId="{6BC15F39-BFAC-40A4-93F7-6760A1FD80AA}" type="presParOf" srcId="{1CBD0FB4-9435-41B0-8250-933B8314FD14}" destId="{3A919920-3B7F-4320-9EB0-48B83DF719BA}" srcOrd="0" destOrd="0" presId="urn:microsoft.com/office/officeart/2005/8/layout/vList6"/>
    <dgm:cxn modelId="{B2E6D4EF-6D69-45F7-BA7A-0F3355E2ECAF}" type="presParOf" srcId="{3A919920-3B7F-4320-9EB0-48B83DF719BA}" destId="{3FCAFC52-DF0B-4645-A24D-9F62BAC252CC}" srcOrd="0" destOrd="0" presId="urn:microsoft.com/office/officeart/2005/8/layout/vList6"/>
    <dgm:cxn modelId="{41A11F44-F151-446A-93C0-B1373C07CAD6}" type="presParOf" srcId="{3A919920-3B7F-4320-9EB0-48B83DF719BA}" destId="{981E0387-45F8-4559-8528-35A48150694A}" srcOrd="1" destOrd="0" presId="urn:microsoft.com/office/officeart/2005/8/layout/vList6"/>
    <dgm:cxn modelId="{A885D773-8323-4150-9314-1D5B5C4D6562}" type="presParOf" srcId="{1CBD0FB4-9435-41B0-8250-933B8314FD14}" destId="{88EC50BF-8EF1-4869-AB0C-6954059B9061}" srcOrd="1" destOrd="0" presId="urn:microsoft.com/office/officeart/2005/8/layout/vList6"/>
    <dgm:cxn modelId="{5869F50D-3FF9-434C-AF83-EB6C5581F5C6}" type="presParOf" srcId="{1CBD0FB4-9435-41B0-8250-933B8314FD14}" destId="{DFD23C6C-A342-4E39-A797-2CDFA9FFAE98}" srcOrd="2" destOrd="0" presId="urn:microsoft.com/office/officeart/2005/8/layout/vList6"/>
    <dgm:cxn modelId="{7FBF6E71-072F-4018-9D9B-0D78DDFECB4C}" type="presParOf" srcId="{DFD23C6C-A342-4E39-A797-2CDFA9FFAE98}" destId="{24E91816-B164-43F9-8CE8-5F399711E8EB}" srcOrd="0" destOrd="0" presId="urn:microsoft.com/office/officeart/2005/8/layout/vList6"/>
    <dgm:cxn modelId="{45E39D67-EE35-4B67-AE48-05A0FC69ECC9}" type="presParOf" srcId="{DFD23C6C-A342-4E39-A797-2CDFA9FFAE98}" destId="{3533C27D-653C-48D4-A778-67B48673440E}" srcOrd="1" destOrd="0" presId="urn:microsoft.com/office/officeart/2005/8/layout/vList6"/>
    <dgm:cxn modelId="{01F46A02-2265-4AAE-BEF1-12E661CA1B24}" type="presParOf" srcId="{1CBD0FB4-9435-41B0-8250-933B8314FD14}" destId="{43CDC16C-1DE4-458D-A9C1-3FD55CB0E452}" srcOrd="3" destOrd="0" presId="urn:microsoft.com/office/officeart/2005/8/layout/vList6"/>
    <dgm:cxn modelId="{2AACFAF1-2202-4DE5-BAE9-F93E108FE407}" type="presParOf" srcId="{1CBD0FB4-9435-41B0-8250-933B8314FD14}" destId="{B3AACF0E-DA9F-40CE-B7D3-058E1CB15EEB}" srcOrd="4" destOrd="0" presId="urn:microsoft.com/office/officeart/2005/8/layout/vList6"/>
    <dgm:cxn modelId="{8C549AFC-B24F-4FD4-8A19-9DDF6F586C41}" type="presParOf" srcId="{B3AACF0E-DA9F-40CE-B7D3-058E1CB15EEB}" destId="{D553A53F-FEC2-4E88-B00E-6663B6B1F555}" srcOrd="0" destOrd="0" presId="urn:microsoft.com/office/officeart/2005/8/layout/vList6"/>
    <dgm:cxn modelId="{44B43188-A7A2-40EB-ADD1-AD31C3CE861E}" type="presParOf" srcId="{B3AACF0E-DA9F-40CE-B7D3-058E1CB15EEB}" destId="{CD47FCC1-DC13-4958-A1C3-7889B744E468}" srcOrd="1" destOrd="0" presId="urn:microsoft.com/office/officeart/2005/8/layout/vList6"/>
    <dgm:cxn modelId="{CFEC889B-B1F7-420E-A31E-A0D1C6ACA1DA}" type="presParOf" srcId="{1CBD0FB4-9435-41B0-8250-933B8314FD14}" destId="{C6E3A05F-E169-40A9-96D0-E5F4F42BA0F1}" srcOrd="5" destOrd="0" presId="urn:microsoft.com/office/officeart/2005/8/layout/vList6"/>
    <dgm:cxn modelId="{92AF62A4-05DB-4F74-906C-D4231CAB4576}" type="presParOf" srcId="{1CBD0FB4-9435-41B0-8250-933B8314FD14}" destId="{D0AD8793-9D7D-4615-ACA7-B187955AF536}" srcOrd="6" destOrd="0" presId="urn:microsoft.com/office/officeart/2005/8/layout/vList6"/>
    <dgm:cxn modelId="{08972160-1A10-4FCA-B0D0-BC49B9BA8696}" type="presParOf" srcId="{D0AD8793-9D7D-4615-ACA7-B187955AF536}" destId="{FF39EFE3-20EB-4225-95D0-089DFB204BA9}" srcOrd="0" destOrd="0" presId="urn:microsoft.com/office/officeart/2005/8/layout/vList6"/>
    <dgm:cxn modelId="{DE144A19-7469-44D8-9064-B54063C033B0}" type="presParOf" srcId="{D0AD8793-9D7D-4615-ACA7-B187955AF536}" destId="{CF1CF832-33AB-4C90-B4E3-E5F067125545}" srcOrd="1" destOrd="0" presId="urn:microsoft.com/office/officeart/2005/8/layout/vList6"/>
    <dgm:cxn modelId="{495FA26B-7A0C-4CE4-B5B1-7FB5541D70FA}" type="presParOf" srcId="{1CBD0FB4-9435-41B0-8250-933B8314FD14}" destId="{036B7DF3-0DCB-4473-88E0-1300E011A646}" srcOrd="7" destOrd="0" presId="urn:microsoft.com/office/officeart/2005/8/layout/vList6"/>
    <dgm:cxn modelId="{8D75FEB2-4A7C-4C47-8B33-8EBB8E8E30D6}" type="presParOf" srcId="{1CBD0FB4-9435-41B0-8250-933B8314FD14}" destId="{071D7FAB-A1CB-4BEA-A067-9B40760030FE}" srcOrd="8" destOrd="0" presId="urn:microsoft.com/office/officeart/2005/8/layout/vList6"/>
    <dgm:cxn modelId="{4C673F00-58A7-4E10-8ED0-033162011111}" type="presParOf" srcId="{071D7FAB-A1CB-4BEA-A067-9B40760030FE}" destId="{C5FCDE74-357F-41B2-8698-16E19F399A2E}" srcOrd="0" destOrd="0" presId="urn:microsoft.com/office/officeart/2005/8/layout/vList6"/>
    <dgm:cxn modelId="{2B7DBBA4-5DFE-43A4-AFF6-A3FB22B4104F}" type="presParOf" srcId="{071D7FAB-A1CB-4BEA-A067-9B40760030FE}" destId="{54D84615-EB83-42B8-B29A-2D7563CCE455}" srcOrd="1" destOrd="0" presId="urn:microsoft.com/office/officeart/2005/8/layout/vList6"/>
    <dgm:cxn modelId="{233C3F61-304A-43CB-93F1-6DEE9EC4BF95}" type="presParOf" srcId="{1CBD0FB4-9435-41B0-8250-933B8314FD14}" destId="{27C43FD2-A7BD-4735-A706-747250E75380}" srcOrd="9" destOrd="0" presId="urn:microsoft.com/office/officeart/2005/8/layout/vList6"/>
    <dgm:cxn modelId="{19C29C97-810B-4A51-8E81-D005DE4151AE}" type="presParOf" srcId="{1CBD0FB4-9435-41B0-8250-933B8314FD14}" destId="{5B8BFB87-B827-4EE6-B7A4-E63C7243DA50}" srcOrd="10" destOrd="0" presId="urn:microsoft.com/office/officeart/2005/8/layout/vList6"/>
    <dgm:cxn modelId="{E21063D0-57B6-4B8A-808A-7A3AEFE29C31}" type="presParOf" srcId="{5B8BFB87-B827-4EE6-B7A4-E63C7243DA50}" destId="{A7023312-EC67-4CEC-811F-90DD25DCAE7A}" srcOrd="0" destOrd="0" presId="urn:microsoft.com/office/officeart/2005/8/layout/vList6"/>
    <dgm:cxn modelId="{CD2142ED-6884-4307-9A06-864E4BE06D81}" type="presParOf" srcId="{5B8BFB87-B827-4EE6-B7A4-E63C7243DA50}" destId="{8BA13E88-C3D2-47DC-B09D-FFBC6B73FC0B}" srcOrd="1" destOrd="0" presId="urn:microsoft.com/office/officeart/2005/8/layout/vList6"/>
    <dgm:cxn modelId="{85902C22-4E19-433A-8EE4-AD8DA827DB76}" type="presParOf" srcId="{1CBD0FB4-9435-41B0-8250-933B8314FD14}" destId="{BC15BBB7-D880-4B49-ACBA-FC731251CD2B}" srcOrd="11" destOrd="0" presId="urn:microsoft.com/office/officeart/2005/8/layout/vList6"/>
    <dgm:cxn modelId="{342B0D0A-4E6A-4C8B-AEB8-A90740799A3B}" type="presParOf" srcId="{1CBD0FB4-9435-41B0-8250-933B8314FD14}" destId="{4579764B-F3D7-42C6-B111-AA89BE1F74CF}" srcOrd="12" destOrd="0" presId="urn:microsoft.com/office/officeart/2005/8/layout/vList6"/>
    <dgm:cxn modelId="{0AD43854-0D83-4B17-A0BE-EBB2E746BF78}" type="presParOf" srcId="{4579764B-F3D7-42C6-B111-AA89BE1F74CF}" destId="{8F3FF24B-3825-4C86-8A85-6856C5E66433}" srcOrd="0" destOrd="0" presId="urn:microsoft.com/office/officeart/2005/8/layout/vList6"/>
    <dgm:cxn modelId="{B7469D84-09BB-4C22-9873-0461156AFFAD}" type="presParOf" srcId="{4579764B-F3D7-42C6-B111-AA89BE1F74CF}" destId="{1733AB60-09DB-42D7-B84E-1F623E9CD01F}" srcOrd="1" destOrd="0" presId="urn:microsoft.com/office/officeart/2005/8/layout/vList6"/>
    <dgm:cxn modelId="{5BACBE8A-C1F0-44D2-93A5-C92BE99FF2FA}" type="presParOf" srcId="{1CBD0FB4-9435-41B0-8250-933B8314FD14}" destId="{0B9A9860-8171-4E6E-AE0F-E5DF3A767261}" srcOrd="13" destOrd="0" presId="urn:microsoft.com/office/officeart/2005/8/layout/vList6"/>
    <dgm:cxn modelId="{F8B92257-27B1-4176-858B-4D0F95AA204B}" type="presParOf" srcId="{1CBD0FB4-9435-41B0-8250-933B8314FD14}" destId="{F0003933-4CD1-4A9F-B5D9-ABBF0611C1F7}" srcOrd="14" destOrd="0" presId="urn:microsoft.com/office/officeart/2005/8/layout/vList6"/>
    <dgm:cxn modelId="{5D8FDEC3-DE1D-47D1-A79A-B4410F9FF1CD}" type="presParOf" srcId="{F0003933-4CD1-4A9F-B5D9-ABBF0611C1F7}" destId="{5B3BAFAB-2F0F-4647-86EF-E43E0DF782B2}" srcOrd="0" destOrd="0" presId="urn:microsoft.com/office/officeart/2005/8/layout/vList6"/>
    <dgm:cxn modelId="{1F856217-9401-44FA-B1B1-2DC9AE1A6307}" type="presParOf" srcId="{F0003933-4CD1-4A9F-B5D9-ABBF0611C1F7}" destId="{14714373-00E4-47CB-BD82-07243654482A}" srcOrd="1" destOrd="0" presId="urn:microsoft.com/office/officeart/2005/8/layout/vList6"/>
    <dgm:cxn modelId="{7A1098FA-8F5B-4A76-B844-E176D27F25FF}" type="presParOf" srcId="{1CBD0FB4-9435-41B0-8250-933B8314FD14}" destId="{BE791872-8ACD-4C48-878F-5C7FC685B08D}" srcOrd="15" destOrd="0" presId="urn:microsoft.com/office/officeart/2005/8/layout/vList6"/>
    <dgm:cxn modelId="{1F8B920A-596A-4119-B210-7E6472D38BC4}" type="presParOf" srcId="{1CBD0FB4-9435-41B0-8250-933B8314FD14}" destId="{6E5D2C5E-3DC8-496D-B8D5-3B6276081DC3}" srcOrd="16" destOrd="0" presId="urn:microsoft.com/office/officeart/2005/8/layout/vList6"/>
    <dgm:cxn modelId="{355FAEEA-4BC1-468A-83D0-F5786ECD3765}" type="presParOf" srcId="{6E5D2C5E-3DC8-496D-B8D5-3B6276081DC3}" destId="{26FB528A-3660-4465-BF6B-C66375444B1B}" srcOrd="0" destOrd="0" presId="urn:microsoft.com/office/officeart/2005/8/layout/vList6"/>
    <dgm:cxn modelId="{863BB358-4C6E-4751-9D52-A0ABBBD021D7}" type="presParOf" srcId="{6E5D2C5E-3DC8-496D-B8D5-3B6276081DC3}" destId="{36908CD9-612C-4382-B817-0900A0D26CED}" srcOrd="1" destOrd="0" presId="urn:microsoft.com/office/officeart/2005/8/layout/vList6"/>
    <dgm:cxn modelId="{A65C525B-6C8F-477E-A07D-078CB9031A05}" type="presParOf" srcId="{1CBD0FB4-9435-41B0-8250-933B8314FD14}" destId="{61D296CB-9004-4D89-97D4-D33B3C8E390C}" srcOrd="17" destOrd="0" presId="urn:microsoft.com/office/officeart/2005/8/layout/vList6"/>
    <dgm:cxn modelId="{945C5610-E640-4033-B518-EF3C331E1FA2}" type="presParOf" srcId="{1CBD0FB4-9435-41B0-8250-933B8314FD14}" destId="{73E68AF0-6087-4219-9831-F241B768B8B7}" srcOrd="18" destOrd="0" presId="urn:microsoft.com/office/officeart/2005/8/layout/vList6"/>
    <dgm:cxn modelId="{4EC56C1B-21B6-4B11-92AB-92CA8848D209}" type="presParOf" srcId="{73E68AF0-6087-4219-9831-F241B768B8B7}" destId="{8845A99C-885F-45B1-B5C0-2BB423B183AE}" srcOrd="0" destOrd="0" presId="urn:microsoft.com/office/officeart/2005/8/layout/vList6"/>
    <dgm:cxn modelId="{B9DE01C3-9B89-48CF-927E-AEF01F89BAD6}" type="presParOf" srcId="{73E68AF0-6087-4219-9831-F241B768B8B7}" destId="{F22FEC8B-91CD-4B2F-BD6F-20CE56A046D9}" srcOrd="1" destOrd="0" presId="urn:microsoft.com/office/officeart/2005/8/layout/vList6"/>
    <dgm:cxn modelId="{0BFCB855-2821-4058-93AB-087D2EF46D90}" type="presParOf" srcId="{1CBD0FB4-9435-41B0-8250-933B8314FD14}" destId="{9C67D7E4-E100-496C-A1AA-B27376A0F1F2}" srcOrd="19" destOrd="0" presId="urn:microsoft.com/office/officeart/2005/8/layout/vList6"/>
    <dgm:cxn modelId="{0D88DF85-2CF6-402F-963C-B0C187796040}" type="presParOf" srcId="{1CBD0FB4-9435-41B0-8250-933B8314FD14}" destId="{63EFD6BE-AF0E-49A8-BF8E-12445858D821}" srcOrd="20" destOrd="0" presId="urn:microsoft.com/office/officeart/2005/8/layout/vList6"/>
    <dgm:cxn modelId="{556A7196-1406-43A9-AD33-F68BDBAB7FE1}" type="presParOf" srcId="{63EFD6BE-AF0E-49A8-BF8E-12445858D821}" destId="{204B8A59-3ADA-4B31-BFE2-866DDE3FDC61}" srcOrd="0" destOrd="0" presId="urn:microsoft.com/office/officeart/2005/8/layout/vList6"/>
    <dgm:cxn modelId="{A95E584B-EB4C-486A-8BB1-017720F2A773}" type="presParOf" srcId="{63EFD6BE-AF0E-49A8-BF8E-12445858D821}" destId="{37AE6152-CE53-4557-8E15-4075B41E4755}" srcOrd="1" destOrd="0" presId="urn:microsoft.com/office/officeart/2005/8/layout/vList6"/>
    <dgm:cxn modelId="{503B9CA0-4241-48E5-A6D0-E739410BD3B6}" type="presParOf" srcId="{1CBD0FB4-9435-41B0-8250-933B8314FD14}" destId="{94331313-6904-4273-8756-49244E14E97E}" srcOrd="21" destOrd="0" presId="urn:microsoft.com/office/officeart/2005/8/layout/vList6"/>
    <dgm:cxn modelId="{E5BAE675-F06F-4DEB-8B75-F7C900A042EA}" type="presParOf" srcId="{1CBD0FB4-9435-41B0-8250-933B8314FD14}" destId="{8C0F6E1A-1AE3-400E-9E98-0B2B7EB57895}" srcOrd="22" destOrd="0" presId="urn:microsoft.com/office/officeart/2005/8/layout/vList6"/>
    <dgm:cxn modelId="{8A5EB68E-EA3C-49F4-B2CA-DED0CAB6B3DB}" type="presParOf" srcId="{8C0F6E1A-1AE3-400E-9E98-0B2B7EB57895}" destId="{B0819843-1B75-4D3B-936A-30B4F73248B6}" srcOrd="0" destOrd="0" presId="urn:microsoft.com/office/officeart/2005/8/layout/vList6"/>
    <dgm:cxn modelId="{B826D7D7-0EDA-462C-9C14-4653FCB83E53}" type="presParOf" srcId="{8C0F6E1A-1AE3-400E-9E98-0B2B7EB57895}" destId="{2E3B2A69-5593-45F1-ADFB-4003299E788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DA45F6-9205-4062-8F4E-9B81049D6AE9}">
      <dsp:nvSpPr>
        <dsp:cNvPr id="0" name=""/>
        <dsp:cNvSpPr/>
      </dsp:nvSpPr>
      <dsp:spPr>
        <a:xfrm>
          <a:off x="2209077" y="996"/>
          <a:ext cx="1198469" cy="11984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PREVENTION</a:t>
          </a:r>
          <a:endParaRPr lang="bg-BG" sz="900" b="1" kern="1200" dirty="0"/>
        </a:p>
      </dsp:txBody>
      <dsp:txXfrm>
        <a:off x="2384589" y="176508"/>
        <a:ext cx="847445" cy="847445"/>
      </dsp:txXfrm>
    </dsp:sp>
    <dsp:sp modelId="{227ED525-ED59-4C93-91BB-F98C0A71AB3E}">
      <dsp:nvSpPr>
        <dsp:cNvPr id="0" name=""/>
        <dsp:cNvSpPr/>
      </dsp:nvSpPr>
      <dsp:spPr>
        <a:xfrm rot="2700000">
          <a:off x="3278832" y="1027609"/>
          <a:ext cx="318200" cy="40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900" kern="1200"/>
        </a:p>
      </dsp:txBody>
      <dsp:txXfrm>
        <a:off x="3292812" y="1074756"/>
        <a:ext cx="222740" cy="242689"/>
      </dsp:txXfrm>
    </dsp:sp>
    <dsp:sp modelId="{5A7D5E15-DA57-442E-9004-BF36A993B49A}">
      <dsp:nvSpPr>
        <dsp:cNvPr id="0" name=""/>
        <dsp:cNvSpPr/>
      </dsp:nvSpPr>
      <dsp:spPr>
        <a:xfrm>
          <a:off x="3481054" y="1272973"/>
          <a:ext cx="1198469" cy="11984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PROSECUTION</a:t>
          </a:r>
          <a:endParaRPr lang="bg-BG" sz="900" b="1" kern="1200" dirty="0"/>
        </a:p>
      </dsp:txBody>
      <dsp:txXfrm>
        <a:off x="3656566" y="1448485"/>
        <a:ext cx="847445" cy="847445"/>
      </dsp:txXfrm>
    </dsp:sp>
    <dsp:sp modelId="{DED4101D-DAD6-442F-B313-C0DB62B32FC6}">
      <dsp:nvSpPr>
        <dsp:cNvPr id="0" name=""/>
        <dsp:cNvSpPr/>
      </dsp:nvSpPr>
      <dsp:spPr>
        <a:xfrm rot="8100000">
          <a:off x="3291568" y="2299586"/>
          <a:ext cx="318200" cy="40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900" kern="1200"/>
        </a:p>
      </dsp:txBody>
      <dsp:txXfrm rot="10800000">
        <a:off x="3373048" y="2346733"/>
        <a:ext cx="222740" cy="242689"/>
      </dsp:txXfrm>
    </dsp:sp>
    <dsp:sp modelId="{36711483-8EAA-4B1D-BD57-D78E8D1F4272}">
      <dsp:nvSpPr>
        <dsp:cNvPr id="0" name=""/>
        <dsp:cNvSpPr/>
      </dsp:nvSpPr>
      <dsp:spPr>
        <a:xfrm>
          <a:off x="2209077" y="2544950"/>
          <a:ext cx="1198469" cy="11984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PROTECTION</a:t>
          </a:r>
          <a:endParaRPr lang="bg-BG" sz="900" b="1" kern="1200" dirty="0"/>
        </a:p>
      </dsp:txBody>
      <dsp:txXfrm>
        <a:off x="2384589" y="2720462"/>
        <a:ext cx="847445" cy="847445"/>
      </dsp:txXfrm>
    </dsp:sp>
    <dsp:sp modelId="{19B198E6-A93E-4078-9757-FE3CB8D254A0}">
      <dsp:nvSpPr>
        <dsp:cNvPr id="0" name=""/>
        <dsp:cNvSpPr/>
      </dsp:nvSpPr>
      <dsp:spPr>
        <a:xfrm rot="13500000">
          <a:off x="2019591" y="2312322"/>
          <a:ext cx="318200" cy="40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900" kern="1200"/>
        </a:p>
      </dsp:txBody>
      <dsp:txXfrm rot="10800000">
        <a:off x="2101071" y="2426969"/>
        <a:ext cx="222740" cy="242689"/>
      </dsp:txXfrm>
    </dsp:sp>
    <dsp:sp modelId="{ABB2DC54-D1DC-409E-9A8A-3BC51A20EC9A}">
      <dsp:nvSpPr>
        <dsp:cNvPr id="0" name=""/>
        <dsp:cNvSpPr/>
      </dsp:nvSpPr>
      <dsp:spPr>
        <a:xfrm>
          <a:off x="937100" y="1272973"/>
          <a:ext cx="1198469" cy="11984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SUPPORT AND REINTEGRATION</a:t>
          </a:r>
          <a:endParaRPr lang="bg-BG" sz="900" b="1" kern="1200" dirty="0"/>
        </a:p>
      </dsp:txBody>
      <dsp:txXfrm>
        <a:off x="1112612" y="1448485"/>
        <a:ext cx="847445" cy="847445"/>
      </dsp:txXfrm>
    </dsp:sp>
    <dsp:sp modelId="{409A0C4D-8DA1-4706-A5C8-069E4C115C59}">
      <dsp:nvSpPr>
        <dsp:cNvPr id="0" name=""/>
        <dsp:cNvSpPr/>
      </dsp:nvSpPr>
      <dsp:spPr>
        <a:xfrm rot="18900000">
          <a:off x="2006855" y="1040345"/>
          <a:ext cx="318200" cy="4044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900" kern="1200"/>
        </a:p>
      </dsp:txBody>
      <dsp:txXfrm>
        <a:off x="2020835" y="1154992"/>
        <a:ext cx="222740" cy="2426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1E0387-45F8-4559-8528-35A48150694A}">
      <dsp:nvSpPr>
        <dsp:cNvPr id="0" name=""/>
        <dsp:cNvSpPr/>
      </dsp:nvSpPr>
      <dsp:spPr>
        <a:xfrm>
          <a:off x="2822713" y="2092"/>
          <a:ext cx="4234070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Prevention, Victims’ support, Policy development</a:t>
          </a:r>
          <a:endParaRPr lang="bg-BG" sz="1400" kern="1200" dirty="0"/>
        </a:p>
      </dsp:txBody>
      <dsp:txXfrm>
        <a:off x="2822713" y="39133"/>
        <a:ext cx="4122947" cy="222247"/>
      </dsp:txXfrm>
    </dsp:sp>
    <dsp:sp modelId="{3FCAFC52-DF0B-4645-A24D-9F62BAC252CC}">
      <dsp:nvSpPr>
        <dsp:cNvPr id="0" name=""/>
        <dsp:cNvSpPr/>
      </dsp:nvSpPr>
      <dsp:spPr>
        <a:xfrm>
          <a:off x="0" y="0"/>
          <a:ext cx="2822713" cy="296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National Commission for THB</a:t>
          </a:r>
          <a:endParaRPr lang="bg-BG" sz="1600" b="1" kern="1200" dirty="0"/>
        </a:p>
      </dsp:txBody>
      <dsp:txXfrm>
        <a:off x="14466" y="14466"/>
        <a:ext cx="2793781" cy="267397"/>
      </dsp:txXfrm>
    </dsp:sp>
    <dsp:sp modelId="{3533C27D-653C-48D4-A778-67B48673440E}">
      <dsp:nvSpPr>
        <dsp:cNvPr id="0" name=""/>
        <dsp:cNvSpPr/>
      </dsp:nvSpPr>
      <dsp:spPr>
        <a:xfrm>
          <a:off x="3430715" y="328055"/>
          <a:ext cx="3622114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Investigation, identification, protection </a:t>
          </a:r>
          <a:endParaRPr lang="bg-BG" sz="1400" kern="1200" dirty="0"/>
        </a:p>
      </dsp:txBody>
      <dsp:txXfrm>
        <a:off x="3430715" y="365096"/>
        <a:ext cx="3510991" cy="222247"/>
      </dsp:txXfrm>
    </dsp:sp>
    <dsp:sp modelId="{24E91816-B164-43F9-8CE8-5F399711E8EB}">
      <dsp:nvSpPr>
        <dsp:cNvPr id="0" name=""/>
        <dsp:cNvSpPr/>
      </dsp:nvSpPr>
      <dsp:spPr>
        <a:xfrm>
          <a:off x="3953" y="336193"/>
          <a:ext cx="3426762" cy="280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Ministry of Interior</a:t>
          </a:r>
          <a:endParaRPr lang="bg-BG" sz="1400" b="0" kern="1200" dirty="0"/>
        </a:p>
      </dsp:txBody>
      <dsp:txXfrm>
        <a:off x="17624" y="349864"/>
        <a:ext cx="3399420" cy="252710"/>
      </dsp:txXfrm>
    </dsp:sp>
    <dsp:sp modelId="{CD47FCC1-DC13-4958-A1C3-7889B744E468}">
      <dsp:nvSpPr>
        <dsp:cNvPr id="0" name=""/>
        <dsp:cNvSpPr/>
      </dsp:nvSpPr>
      <dsp:spPr>
        <a:xfrm>
          <a:off x="3341772" y="664927"/>
          <a:ext cx="3713081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Social programs, re-integration support </a:t>
          </a:r>
          <a:endParaRPr lang="bg-BG" sz="1400" kern="1200" dirty="0"/>
        </a:p>
      </dsp:txBody>
      <dsp:txXfrm>
        <a:off x="3341772" y="701968"/>
        <a:ext cx="3601958" cy="222247"/>
      </dsp:txXfrm>
    </dsp:sp>
    <dsp:sp modelId="{D553A53F-FEC2-4E88-B00E-6663B6B1F555}">
      <dsp:nvSpPr>
        <dsp:cNvPr id="0" name=""/>
        <dsp:cNvSpPr/>
      </dsp:nvSpPr>
      <dsp:spPr>
        <a:xfrm>
          <a:off x="1930" y="654017"/>
          <a:ext cx="3339842" cy="3181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Ministry of </a:t>
          </a:r>
          <a:r>
            <a:rPr lang="en-US" sz="1400" b="0" kern="1200" dirty="0" err="1" smtClean="0"/>
            <a:t>Labour</a:t>
          </a:r>
          <a:r>
            <a:rPr lang="en-US" sz="1400" b="0" kern="1200" dirty="0" smtClean="0"/>
            <a:t> and Social Policy</a:t>
          </a:r>
          <a:endParaRPr lang="bg-BG" sz="1400" b="0" kern="1200" dirty="0"/>
        </a:p>
      </dsp:txBody>
      <dsp:txXfrm>
        <a:off x="17461" y="669548"/>
        <a:ext cx="3308780" cy="287086"/>
      </dsp:txXfrm>
    </dsp:sp>
    <dsp:sp modelId="{CF1CF832-33AB-4C90-B4E3-E5F067125545}">
      <dsp:nvSpPr>
        <dsp:cNvPr id="0" name=""/>
        <dsp:cNvSpPr/>
      </dsp:nvSpPr>
      <dsp:spPr>
        <a:xfrm>
          <a:off x="3365653" y="1036584"/>
          <a:ext cx="3688272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Referral and international Cooperation</a:t>
          </a:r>
          <a:endParaRPr lang="bg-BG" sz="1400" kern="1200" dirty="0"/>
        </a:p>
      </dsp:txBody>
      <dsp:txXfrm>
        <a:off x="3365653" y="1073625"/>
        <a:ext cx="3577149" cy="222247"/>
      </dsp:txXfrm>
    </dsp:sp>
    <dsp:sp modelId="{FF39EFE3-20EB-4225-95D0-089DFB204BA9}">
      <dsp:nvSpPr>
        <dsp:cNvPr id="0" name=""/>
        <dsp:cNvSpPr/>
      </dsp:nvSpPr>
      <dsp:spPr>
        <a:xfrm>
          <a:off x="2858" y="1001799"/>
          <a:ext cx="3362794" cy="3658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Ministry of Foreign Affairs </a:t>
          </a:r>
          <a:endParaRPr lang="bg-BG" sz="1400" b="0" kern="1200" dirty="0"/>
        </a:p>
      </dsp:txBody>
      <dsp:txXfrm>
        <a:off x="20720" y="1019661"/>
        <a:ext cx="3327070" cy="330175"/>
      </dsp:txXfrm>
    </dsp:sp>
    <dsp:sp modelId="{54D84615-EB83-42B8-B29A-2D7563CCE455}">
      <dsp:nvSpPr>
        <dsp:cNvPr id="0" name=""/>
        <dsp:cNvSpPr/>
      </dsp:nvSpPr>
      <dsp:spPr>
        <a:xfrm>
          <a:off x="2822713" y="1397331"/>
          <a:ext cx="4234070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Legal frame development</a:t>
          </a:r>
          <a:endParaRPr lang="bg-BG" sz="1400" kern="1200" dirty="0"/>
        </a:p>
      </dsp:txBody>
      <dsp:txXfrm>
        <a:off x="2822713" y="1434372"/>
        <a:ext cx="4122947" cy="222247"/>
      </dsp:txXfrm>
    </dsp:sp>
    <dsp:sp modelId="{C5FCDE74-357F-41B2-8698-16E19F399A2E}">
      <dsp:nvSpPr>
        <dsp:cNvPr id="0" name=""/>
        <dsp:cNvSpPr/>
      </dsp:nvSpPr>
      <dsp:spPr>
        <a:xfrm>
          <a:off x="0" y="1397331"/>
          <a:ext cx="2822713" cy="296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Ministry of Justice </a:t>
          </a:r>
          <a:endParaRPr lang="bg-BG" sz="1400" b="0" kern="1200" dirty="0"/>
        </a:p>
      </dsp:txBody>
      <dsp:txXfrm>
        <a:off x="14466" y="1411797"/>
        <a:ext cx="2793781" cy="267397"/>
      </dsp:txXfrm>
    </dsp:sp>
    <dsp:sp modelId="{8BA13E88-C3D2-47DC-B09D-FFBC6B73FC0B}">
      <dsp:nvSpPr>
        <dsp:cNvPr id="0" name=""/>
        <dsp:cNvSpPr/>
      </dsp:nvSpPr>
      <dsp:spPr>
        <a:xfrm>
          <a:off x="2822713" y="1723294"/>
          <a:ext cx="4234070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Health programs  and medical support</a:t>
          </a:r>
          <a:endParaRPr lang="bg-BG" sz="1400" kern="1200" dirty="0"/>
        </a:p>
      </dsp:txBody>
      <dsp:txXfrm>
        <a:off x="2822713" y="1760335"/>
        <a:ext cx="4122947" cy="222247"/>
      </dsp:txXfrm>
    </dsp:sp>
    <dsp:sp modelId="{A7023312-EC67-4CEC-811F-90DD25DCAE7A}">
      <dsp:nvSpPr>
        <dsp:cNvPr id="0" name=""/>
        <dsp:cNvSpPr/>
      </dsp:nvSpPr>
      <dsp:spPr>
        <a:xfrm>
          <a:off x="0" y="1723294"/>
          <a:ext cx="2822713" cy="296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Ministry of Health</a:t>
          </a:r>
          <a:endParaRPr lang="bg-BG" sz="1400" b="0" kern="1200" dirty="0"/>
        </a:p>
      </dsp:txBody>
      <dsp:txXfrm>
        <a:off x="14466" y="1737760"/>
        <a:ext cx="2793781" cy="267397"/>
      </dsp:txXfrm>
    </dsp:sp>
    <dsp:sp modelId="{1733AB60-09DB-42D7-B84E-1F623E9CD01F}">
      <dsp:nvSpPr>
        <dsp:cNvPr id="0" name=""/>
        <dsp:cNvSpPr/>
      </dsp:nvSpPr>
      <dsp:spPr>
        <a:xfrm>
          <a:off x="3365653" y="2063144"/>
          <a:ext cx="3688272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Educational programs and prevention</a:t>
          </a:r>
          <a:endParaRPr lang="bg-BG" sz="1400" kern="1200" dirty="0"/>
        </a:p>
      </dsp:txBody>
      <dsp:txXfrm>
        <a:off x="3365653" y="2100185"/>
        <a:ext cx="3577149" cy="222247"/>
      </dsp:txXfrm>
    </dsp:sp>
    <dsp:sp modelId="{8F3FF24B-3825-4C86-8A85-6856C5E66433}">
      <dsp:nvSpPr>
        <dsp:cNvPr id="0" name=""/>
        <dsp:cNvSpPr/>
      </dsp:nvSpPr>
      <dsp:spPr>
        <a:xfrm>
          <a:off x="2858" y="2049256"/>
          <a:ext cx="3362794" cy="324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Ministry of Education and Science </a:t>
          </a:r>
          <a:endParaRPr lang="bg-BG" sz="1400" b="0" kern="1200" dirty="0"/>
        </a:p>
      </dsp:txBody>
      <dsp:txXfrm>
        <a:off x="18679" y="2065077"/>
        <a:ext cx="3331152" cy="292462"/>
      </dsp:txXfrm>
    </dsp:sp>
    <dsp:sp modelId="{14714373-00E4-47CB-BD82-07243654482A}">
      <dsp:nvSpPr>
        <dsp:cNvPr id="0" name=""/>
        <dsp:cNvSpPr/>
      </dsp:nvSpPr>
      <dsp:spPr>
        <a:xfrm>
          <a:off x="3365653" y="2416584"/>
          <a:ext cx="3688272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Child protection and care</a:t>
          </a:r>
          <a:endParaRPr lang="bg-BG" sz="1400" kern="1200" dirty="0"/>
        </a:p>
      </dsp:txBody>
      <dsp:txXfrm>
        <a:off x="3365653" y="2453625"/>
        <a:ext cx="3577149" cy="222247"/>
      </dsp:txXfrm>
    </dsp:sp>
    <dsp:sp modelId="{5B3BAFAB-2F0F-4647-86EF-E43E0DF782B2}">
      <dsp:nvSpPr>
        <dsp:cNvPr id="0" name=""/>
        <dsp:cNvSpPr/>
      </dsp:nvSpPr>
      <dsp:spPr>
        <a:xfrm>
          <a:off x="2858" y="2402994"/>
          <a:ext cx="3362794" cy="3235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State Agency for Child Protection</a:t>
          </a:r>
          <a:endParaRPr lang="bg-BG" sz="1400" b="0" kern="1200" dirty="0"/>
        </a:p>
      </dsp:txBody>
      <dsp:txXfrm>
        <a:off x="18650" y="2418786"/>
        <a:ext cx="3331210" cy="291925"/>
      </dsp:txXfrm>
    </dsp:sp>
    <dsp:sp modelId="{36908CD9-612C-4382-B817-0900A0D26CED}">
      <dsp:nvSpPr>
        <dsp:cNvPr id="0" name=""/>
        <dsp:cNvSpPr/>
      </dsp:nvSpPr>
      <dsp:spPr>
        <a:xfrm>
          <a:off x="2822713" y="2756136"/>
          <a:ext cx="4234070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Convictions, Judgment, Punishment </a:t>
          </a:r>
          <a:endParaRPr lang="bg-BG" sz="1400" kern="1200" dirty="0"/>
        </a:p>
      </dsp:txBody>
      <dsp:txXfrm>
        <a:off x="2822713" y="2793177"/>
        <a:ext cx="4122947" cy="222247"/>
      </dsp:txXfrm>
    </dsp:sp>
    <dsp:sp modelId="{26FB528A-3660-4465-BF6B-C66375444B1B}">
      <dsp:nvSpPr>
        <dsp:cNvPr id="0" name=""/>
        <dsp:cNvSpPr/>
      </dsp:nvSpPr>
      <dsp:spPr>
        <a:xfrm>
          <a:off x="0" y="2756136"/>
          <a:ext cx="2822713" cy="296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Supreme Cassation Court</a:t>
          </a:r>
          <a:endParaRPr lang="bg-BG" sz="1400" b="0" kern="1200" dirty="0"/>
        </a:p>
      </dsp:txBody>
      <dsp:txXfrm>
        <a:off x="14466" y="2770602"/>
        <a:ext cx="2793781" cy="267397"/>
      </dsp:txXfrm>
    </dsp:sp>
    <dsp:sp modelId="{F22FEC8B-91CD-4B2F-BD6F-20CE56A046D9}">
      <dsp:nvSpPr>
        <dsp:cNvPr id="0" name=""/>
        <dsp:cNvSpPr/>
      </dsp:nvSpPr>
      <dsp:spPr>
        <a:xfrm>
          <a:off x="2822713" y="3082099"/>
          <a:ext cx="4234070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Investigation</a:t>
          </a:r>
          <a:endParaRPr lang="bg-BG" sz="1400" kern="1200" dirty="0"/>
        </a:p>
      </dsp:txBody>
      <dsp:txXfrm>
        <a:off x="2822713" y="3119140"/>
        <a:ext cx="4122947" cy="222247"/>
      </dsp:txXfrm>
    </dsp:sp>
    <dsp:sp modelId="{8845A99C-885F-45B1-B5C0-2BB423B183AE}">
      <dsp:nvSpPr>
        <dsp:cNvPr id="0" name=""/>
        <dsp:cNvSpPr/>
      </dsp:nvSpPr>
      <dsp:spPr>
        <a:xfrm>
          <a:off x="0" y="3082099"/>
          <a:ext cx="2822713" cy="296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National Investigation Service</a:t>
          </a:r>
          <a:endParaRPr lang="bg-BG" sz="1400" b="0" kern="1200" dirty="0"/>
        </a:p>
      </dsp:txBody>
      <dsp:txXfrm>
        <a:off x="14466" y="3096565"/>
        <a:ext cx="2793781" cy="267397"/>
      </dsp:txXfrm>
    </dsp:sp>
    <dsp:sp modelId="{37AE6152-CE53-4557-8E15-4075B41E4755}">
      <dsp:nvSpPr>
        <dsp:cNvPr id="0" name=""/>
        <dsp:cNvSpPr/>
      </dsp:nvSpPr>
      <dsp:spPr>
        <a:xfrm>
          <a:off x="2822713" y="3408061"/>
          <a:ext cx="4234070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Prosecution</a:t>
          </a:r>
          <a:endParaRPr lang="bg-BG" sz="1400" kern="1200" dirty="0"/>
        </a:p>
      </dsp:txBody>
      <dsp:txXfrm>
        <a:off x="2822713" y="3445102"/>
        <a:ext cx="4122947" cy="222247"/>
      </dsp:txXfrm>
    </dsp:sp>
    <dsp:sp modelId="{204B8A59-3ADA-4B31-BFE2-866DDE3FDC61}">
      <dsp:nvSpPr>
        <dsp:cNvPr id="0" name=""/>
        <dsp:cNvSpPr/>
      </dsp:nvSpPr>
      <dsp:spPr>
        <a:xfrm>
          <a:off x="0" y="3408061"/>
          <a:ext cx="2822713" cy="296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Prosecution General’s Office</a:t>
          </a:r>
          <a:endParaRPr lang="en-US" sz="1400" kern="1200" dirty="0"/>
        </a:p>
      </dsp:txBody>
      <dsp:txXfrm>
        <a:off x="14466" y="3422527"/>
        <a:ext cx="2793781" cy="267397"/>
      </dsp:txXfrm>
    </dsp:sp>
    <dsp:sp modelId="{2E3B2A69-5593-45F1-ADFB-4003299E788C}">
      <dsp:nvSpPr>
        <dsp:cNvPr id="0" name=""/>
        <dsp:cNvSpPr/>
      </dsp:nvSpPr>
      <dsp:spPr>
        <a:xfrm>
          <a:off x="2822713" y="3734024"/>
          <a:ext cx="4234070" cy="2963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Prevention, Victims’ care, Education</a:t>
          </a:r>
          <a:endParaRPr lang="bg-BG" sz="1400" kern="1200" dirty="0"/>
        </a:p>
      </dsp:txBody>
      <dsp:txXfrm>
        <a:off x="2822713" y="3771065"/>
        <a:ext cx="4122947" cy="222247"/>
      </dsp:txXfrm>
    </dsp:sp>
    <dsp:sp modelId="{B0819843-1B75-4D3B-936A-30B4F73248B6}">
      <dsp:nvSpPr>
        <dsp:cNvPr id="0" name=""/>
        <dsp:cNvSpPr/>
      </dsp:nvSpPr>
      <dsp:spPr>
        <a:xfrm>
          <a:off x="0" y="3734024"/>
          <a:ext cx="2822713" cy="296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NGO’s</a:t>
          </a:r>
          <a:endParaRPr lang="bg-BG" sz="1400" kern="1200" dirty="0"/>
        </a:p>
      </dsp:txBody>
      <dsp:txXfrm>
        <a:off x="14466" y="3748490"/>
        <a:ext cx="2793781" cy="267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ron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B8135-C56F-40D0-A4C2-16C1D45AFCD9}" type="datetimeFigureOut">
              <a:rPr lang="bg-BG" smtClean="0"/>
              <a:pPr/>
              <a:t>4.6.2013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8C26E-52A7-44A7-BC94-AB841576AE36}" type="slidenum">
              <a:rPr lang="bg-BG" smtClean="0"/>
              <a:pPr/>
              <a:t>‹#›</a:t>
            </a:fld>
            <a:endParaRPr lang="bg-BG"/>
          </a:p>
        </p:txBody>
      </p:sp>
      <p:pic>
        <p:nvPicPr>
          <p:cNvPr id="8" name="Content Placeholder 4" descr="Main-Slide-Top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1146801"/>
          </a:xfrm>
          <a:prstGeom prst="rect">
            <a:avLst/>
          </a:prstGeom>
        </p:spPr>
      </p:pic>
      <p:pic>
        <p:nvPicPr>
          <p:cNvPr id="9" name="Picture 8" descr="Main-Slide-Bottom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5772014"/>
            <a:ext cx="9144000" cy="10859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.vassileva@antitraffic.government.b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4581128"/>
            <a:ext cx="3960440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Rectangle 2"/>
          <p:cNvSpPr/>
          <p:nvPr/>
        </p:nvSpPr>
        <p:spPr>
          <a:xfrm>
            <a:off x="467544" y="5229200"/>
            <a:ext cx="867645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</a:t>
            </a:r>
            <a:r>
              <a:rPr lang="en-US" b="1" dirty="0" smtClean="0"/>
              <a:t>MONITORING, EVALUATING AND REPORTING ON THE IMPLEMENTATION OF ANTI-TRAFFICKING LEGISLATION AND POLICIES.“</a:t>
            </a:r>
          </a:p>
          <a:p>
            <a:endParaRPr lang="en-US" sz="800" b="1" dirty="0" smtClean="0"/>
          </a:p>
          <a:p>
            <a:r>
              <a:rPr lang="en-US" sz="1500" b="1" dirty="0" smtClean="0">
                <a:solidFill>
                  <a:schemeClr val="accent6">
                    <a:lumMod val="75000"/>
                  </a:schemeClr>
                </a:solidFill>
              </a:rPr>
              <a:t>MAY 23-24, 2013				                 Ms. ANTOANETA VASSILEVA, BULGARIA</a:t>
            </a:r>
          </a:p>
          <a:p>
            <a:r>
              <a:rPr lang="en-US" sz="1500" b="1" dirty="0" smtClean="0"/>
              <a:t>BERLIN</a:t>
            </a:r>
            <a:endParaRPr lang="bg-BG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355976" y="1772816"/>
          <a:ext cx="561662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67544" y="1124744"/>
            <a:ext cx="7869560" cy="580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LEGAL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FRAME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bg-BG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67544" y="1773238"/>
            <a:ext cx="4968552" cy="396001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bg-BG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2002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Bulgaria adopted changes in the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Penalty Code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explicitly criminalizing Human trafficking by adding new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section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„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Human traffic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 (159 а – 159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bg-BG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2003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Bulgaria adopted the Law against THB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</a:t>
            </a:r>
            <a:r>
              <a:rPr kumimoji="0" lang="bg-BG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2006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Bulgaria adopted a change in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Penalty Code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159 а,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–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criminalizing trafficking of pregnant women for the purpose of their baby’s sale;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April 2009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new art. 159 c was adopted to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criminalise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intentional use of services from victims of trafficking (art. 19 of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Convention);</a:t>
            </a:r>
            <a:endParaRPr kumimoji="0" lang="bg-BG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January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1, </a:t>
            </a: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2007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Law for Support and Financial Compensations of Victims of Crime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entered into force;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600" noProof="0" dirty="0" smtClean="0"/>
              <a:t>Transposition of the EU Directive.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1119882"/>
            <a:ext cx="7869560" cy="580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BULGARIAN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POLICY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bg-BG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ontent Placeholder 9"/>
          <p:cNvGraphicFramePr>
            <a:graphicFrameLocks noGrp="1"/>
          </p:cNvGraphicFramePr>
          <p:nvPr>
            <p:ph idx="1"/>
          </p:nvPr>
        </p:nvGraphicFramePr>
        <p:xfrm>
          <a:off x="1043608" y="1700808"/>
          <a:ext cx="7056784" cy="4032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7544" y="1268760"/>
            <a:ext cx="7869560" cy="580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ROLE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OF THE NATIONAL COMMITION FOR COMBATING THB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bg-BG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899592" y="1916832"/>
            <a:ext cx="7992888" cy="403244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 the national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policy and legislation</a:t>
            </a:r>
            <a:r>
              <a:rPr kumimoji="0" lang="bg-BG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Execute the policy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within the 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nnual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Program for prevention and counteraction of THB and victims’ protection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collection and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statistic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gathering; 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Prevention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informational, explanatory and educational campaigns for society in general and groups at risk specifically;</a:t>
            </a:r>
            <a:endParaRPr kumimoji="0" lang="bg-BG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protection on victims - </a:t>
            </a:r>
            <a:r>
              <a:rPr lang="en-US" sz="1600" b="1" dirty="0" smtClean="0"/>
              <a:t>2 shelters </a:t>
            </a:r>
            <a:r>
              <a:rPr lang="en-US" sz="1600" dirty="0" smtClean="0"/>
              <a:t>for victims of trafficking;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Manage and control the activity of the </a:t>
            </a:r>
            <a:r>
              <a:rPr lang="en-US" sz="1600" b="1" dirty="0" smtClean="0"/>
              <a:t>9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Local commissions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3 informational centers;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Register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individuals and non-profit corporate bodies providing asylum to the victims of the illegal traffic of people;</a:t>
            </a:r>
            <a:endParaRPr kumimoji="0" lang="bg-BG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Actively participate in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international cooperation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prevention and combating trafficking in human beings;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Coordinates the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Referral Mechanism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Focal point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Transnational Referral Mechanism;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600" b="1" dirty="0" smtClean="0"/>
              <a:t>Initiate</a:t>
            </a:r>
            <a:r>
              <a:rPr lang="en-US" sz="1600" dirty="0" smtClean="0"/>
              <a:t> legal changes.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7544" y="1551930"/>
            <a:ext cx="7869560" cy="580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MONITORING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AND EVALUATION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bg-BG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888702" y="2276873"/>
            <a:ext cx="6851650" cy="33843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600" dirty="0" smtClean="0"/>
              <a:t>I</a:t>
            </a:r>
            <a:r>
              <a:rPr lang="en-US" sz="1600" noProof="0" dirty="0" err="1" smtClean="0"/>
              <a:t>mplementation</a:t>
            </a:r>
            <a:r>
              <a:rPr lang="en-US" sz="1600" noProof="0" dirty="0" smtClean="0"/>
              <a:t> on the THB policies in general;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Execution of the activities on combating THB of 12 state institutions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statistic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gathering – upgrading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system now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600" dirty="0" smtClean="0"/>
              <a:t>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activity of the 9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Local commissions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3 informational centers and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shelters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victims of trafficking;</a:t>
            </a:r>
            <a:endParaRPr kumimoji="0" lang="bg-BG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Victims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recovery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reintegration;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Referral Mechanism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Transnational Referral </a:t>
            </a:r>
            <a:r>
              <a:rPr lang="en-US" sz="1600" dirty="0" smtClean="0"/>
              <a:t>Mechanism.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Observe NGO activities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Developing a system of monitoring  and evaluation on prevention activities.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7544" y="1340768"/>
            <a:ext cx="7869560" cy="580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REPORTING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O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N THE IMPLEMENTAION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bg-BG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7544" y="2132856"/>
            <a:ext cx="8208912" cy="3600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 and submit for approval the annual </a:t>
            </a:r>
            <a:r>
              <a:rPr lang="en-US" sz="1600" noProof="0" dirty="0" smtClean="0"/>
              <a:t>REPORT on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Program for prevention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counteraction of THB and victims’ protection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trends and methods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recruitment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collection and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statistic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gathering</a:t>
            </a:r>
            <a:r>
              <a:rPr lang="en-US" sz="1600" dirty="0" smtClean="0"/>
              <a:t>;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en-US" sz="1600" dirty="0" smtClean="0"/>
              <a:t>Cases through the </a:t>
            </a:r>
            <a:r>
              <a:rPr lang="en-US" sz="1600" b="1" dirty="0" smtClean="0"/>
              <a:t>National Referral Mechanism</a:t>
            </a:r>
            <a:r>
              <a:rPr lang="en-US" sz="1600" dirty="0" smtClean="0"/>
              <a:t> and </a:t>
            </a:r>
            <a:r>
              <a:rPr lang="en-US" sz="1600" b="1" dirty="0" smtClean="0"/>
              <a:t>Transnational Referral Mechanism</a:t>
            </a:r>
            <a:r>
              <a:rPr lang="en-US" sz="1600" dirty="0" smtClean="0"/>
              <a:t>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600" b="1" dirty="0" smtClean="0"/>
              <a:t>Prevention</a:t>
            </a:r>
            <a:r>
              <a:rPr lang="en-US" sz="1600" dirty="0" smtClean="0"/>
              <a:t> Activities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Victims’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reintegration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R</a:t>
            </a:r>
            <a:r>
              <a:rPr kumimoji="0" lang="en-US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egistered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individuals and  NGO’s providing asylum to the victims of the illegal traffic of people;</a:t>
            </a:r>
            <a:endParaRPr kumimoji="0" lang="bg-BG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International cooperation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prevention and combating trafficking in human beings;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Challenges and gaps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Needed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Legal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700808"/>
            <a:ext cx="2880320" cy="580926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LESSONS </a:t>
            </a:r>
            <a:r>
              <a:rPr lang="en-US" sz="2400" b="1" dirty="0" smtClean="0"/>
              <a:t>LEARNED </a:t>
            </a:r>
            <a:endParaRPr lang="bg-BG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492897"/>
            <a:ext cx="7715200" cy="2232247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800" dirty="0" smtClean="0"/>
              <a:t>Existence of </a:t>
            </a:r>
            <a:r>
              <a:rPr lang="en-US" sz="1800" b="1" dirty="0" smtClean="0"/>
              <a:t>NREM </a:t>
            </a:r>
            <a:r>
              <a:rPr lang="en-US" sz="1800" dirty="0" smtClean="0"/>
              <a:t>is very important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800" dirty="0" smtClean="0"/>
              <a:t>Established </a:t>
            </a:r>
            <a:r>
              <a:rPr lang="en-US" sz="1800" b="1" dirty="0" smtClean="0"/>
              <a:t>trustful relationship </a:t>
            </a:r>
            <a:r>
              <a:rPr lang="en-US" sz="1800" dirty="0" smtClean="0"/>
              <a:t>between countries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800" dirty="0" smtClean="0"/>
              <a:t>Possibility for </a:t>
            </a:r>
            <a:r>
              <a:rPr lang="en-US" sz="1800" b="1" dirty="0" smtClean="0"/>
              <a:t>quick information </a:t>
            </a:r>
            <a:r>
              <a:rPr lang="en-US" sz="1800" dirty="0" smtClean="0"/>
              <a:t>flow (emails, telephones, fax)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800" dirty="0" smtClean="0"/>
              <a:t>Importance of </a:t>
            </a:r>
            <a:r>
              <a:rPr lang="en-US" sz="1800" b="1" dirty="0" smtClean="0"/>
              <a:t>knowledge exchange </a:t>
            </a:r>
            <a:r>
              <a:rPr lang="en-US" sz="1800" dirty="0" smtClean="0"/>
              <a:t>on THB cases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1800" b="1" dirty="0" smtClean="0"/>
              <a:t>Multidisciplinary</a:t>
            </a:r>
            <a:r>
              <a:rPr lang="en-US" sz="1800" dirty="0" smtClean="0"/>
              <a:t>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hank-yo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436096" y="2132856"/>
            <a:ext cx="2917825" cy="1941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2205335"/>
            <a:ext cx="43924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600" b="1" kern="0" dirty="0" err="1">
                <a:solidFill>
                  <a:schemeClr val="tx1"/>
                </a:solidFill>
                <a:latin typeface="Arial Narrow" pitchFamily="34" charset="0"/>
              </a:rPr>
              <a:t>Mrs</a:t>
            </a:r>
            <a:r>
              <a:rPr lang="en-US" sz="1600" b="1" kern="0" dirty="0">
                <a:solidFill>
                  <a:schemeClr val="tx1"/>
                </a:solidFill>
                <a:latin typeface="Arial Narrow" pitchFamily="34" charset="0"/>
              </a:rPr>
              <a:t>. ANTOANETA VASSILEVA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BULGARIAN COMMISSION  FOR COMBATING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TRAFFICKING OF HUMAN BEINGS</a:t>
            </a:r>
            <a:endParaRPr lang="bg-BG" sz="1600" b="1" kern="0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endParaRPr lang="bg-BG" kern="0" dirty="0">
              <a:solidFill>
                <a:schemeClr val="tx1"/>
              </a:solidFill>
              <a:latin typeface="Arial Narrow" pitchFamily="34" charset="0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chemeClr val="tx1"/>
                </a:solidFill>
                <a:latin typeface="Arial Narrow" pitchFamily="34" charset="0"/>
              </a:rPr>
              <a:t>Phone</a:t>
            </a:r>
            <a:r>
              <a:rPr lang="bg-BG" sz="1600" b="1" kern="0" dirty="0">
                <a:solidFill>
                  <a:schemeClr val="tx1"/>
                </a:solidFill>
                <a:latin typeface="Arial Narrow" pitchFamily="34" charset="0"/>
              </a:rPr>
              <a:t>:</a:t>
            </a:r>
            <a:r>
              <a:rPr lang="en-US" sz="1600" kern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bg-BG" sz="1600" kern="0" dirty="0">
                <a:solidFill>
                  <a:schemeClr val="tx1"/>
                </a:solidFill>
                <a:latin typeface="Arial Narrow" pitchFamily="34" charset="0"/>
              </a:rPr>
              <a:t>02 / </a:t>
            </a:r>
            <a:r>
              <a:rPr lang="en-US" sz="1600" kern="0" dirty="0">
                <a:solidFill>
                  <a:schemeClr val="tx1"/>
                </a:solidFill>
                <a:latin typeface="Arial Narrow" pitchFamily="34" charset="0"/>
              </a:rPr>
              <a:t>807</a:t>
            </a:r>
            <a:r>
              <a:rPr lang="bg-BG" sz="1600" kern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600" kern="0" dirty="0">
                <a:solidFill>
                  <a:schemeClr val="tx1"/>
                </a:solidFill>
                <a:latin typeface="Arial Narrow" pitchFamily="34" charset="0"/>
              </a:rPr>
              <a:t>80</a:t>
            </a:r>
            <a:r>
              <a:rPr lang="bg-BG" sz="1600" kern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600" kern="0" dirty="0">
                <a:solidFill>
                  <a:schemeClr val="tx1"/>
                </a:solidFill>
                <a:latin typeface="Arial Narrow" pitchFamily="34" charset="0"/>
              </a:rPr>
              <a:t>50</a:t>
            </a:r>
            <a:endParaRPr lang="bg-BG" sz="1600" kern="0" dirty="0">
              <a:solidFill>
                <a:schemeClr val="tx1"/>
              </a:solidFill>
              <a:latin typeface="Arial Narrow" pitchFamily="34" charset="0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chemeClr val="tx1"/>
                </a:solidFill>
                <a:latin typeface="Arial Narrow" pitchFamily="34" charset="0"/>
              </a:rPr>
              <a:t>Fax</a:t>
            </a:r>
            <a:r>
              <a:rPr lang="bg-BG" sz="1600" b="1" kern="0" dirty="0">
                <a:solidFill>
                  <a:schemeClr val="tx1"/>
                </a:solidFill>
                <a:latin typeface="Arial Narrow" pitchFamily="34" charset="0"/>
              </a:rPr>
              <a:t>:</a:t>
            </a:r>
            <a:r>
              <a:rPr lang="bg-BG" sz="1600" kern="0" dirty="0">
                <a:solidFill>
                  <a:schemeClr val="tx1"/>
                </a:solidFill>
                <a:latin typeface="Arial Narrow" pitchFamily="34" charset="0"/>
              </a:rPr>
              <a:t> 02 / 807 80 59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chemeClr val="tx1"/>
                </a:solidFill>
                <a:latin typeface="Arial Narrow" pitchFamily="34" charset="0"/>
              </a:rPr>
              <a:t>Email</a:t>
            </a:r>
            <a:r>
              <a:rPr lang="bg-BG" sz="1600" b="1" kern="0" dirty="0">
                <a:solidFill>
                  <a:schemeClr val="tx1"/>
                </a:solidFill>
                <a:latin typeface="Arial Narrow" pitchFamily="34" charset="0"/>
              </a:rPr>
              <a:t>:</a:t>
            </a:r>
            <a:r>
              <a:rPr lang="bg-BG" sz="1600" kern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600" kern="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hlinkClick r:id="rId3"/>
              </a:rPr>
              <a:t>a.vassileva@antitraffic.government.bg</a:t>
            </a:r>
            <a:endParaRPr lang="en-US" sz="1600" kern="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bg-BG" sz="1600" kern="0" dirty="0">
                <a:solidFill>
                  <a:schemeClr val="tx1"/>
                </a:solidFill>
                <a:latin typeface="Arial Narrow" pitchFamily="34" charset="0"/>
              </a:rPr>
              <a:t>1797</a:t>
            </a:r>
            <a:r>
              <a:rPr lang="en-US" sz="1600" kern="0" dirty="0">
                <a:solidFill>
                  <a:schemeClr val="tx1"/>
                </a:solidFill>
                <a:latin typeface="Arial Narrow" pitchFamily="34" charset="0"/>
              </a:rPr>
              <a:t> Sofia, Bulgaria</a:t>
            </a:r>
            <a:endParaRPr lang="bg-BG" sz="1600" kern="0" dirty="0">
              <a:solidFill>
                <a:schemeClr val="tx1"/>
              </a:solidFill>
              <a:latin typeface="Arial Narrow" pitchFamily="34" charset="0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bg-BG" sz="1600" kern="0" dirty="0">
                <a:solidFill>
                  <a:schemeClr val="tx1"/>
                </a:solidFill>
                <a:latin typeface="Arial Narrow" pitchFamily="34" charset="0"/>
              </a:rPr>
              <a:t>52А,</a:t>
            </a:r>
            <a:r>
              <a:rPr lang="en-US" sz="1600" kern="0" dirty="0">
                <a:solidFill>
                  <a:schemeClr val="tx1"/>
                </a:solidFill>
                <a:latin typeface="Arial Narrow" pitchFamily="34" charset="0"/>
              </a:rPr>
              <a:t> G. M. </a:t>
            </a:r>
            <a:r>
              <a:rPr lang="en-US" sz="1600" kern="0" dirty="0" err="1">
                <a:solidFill>
                  <a:schemeClr val="tx1"/>
                </a:solidFill>
                <a:latin typeface="Arial Narrow" pitchFamily="34" charset="0"/>
              </a:rPr>
              <a:t>Dimitrov</a:t>
            </a:r>
            <a:r>
              <a:rPr lang="en-US" sz="1600" kern="0" dirty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n-US" sz="1600" kern="0" dirty="0" smtClean="0">
                <a:solidFill>
                  <a:schemeClr val="tx1"/>
                </a:solidFill>
                <a:latin typeface="Arial Narrow" pitchFamily="34" charset="0"/>
              </a:rPr>
              <a:t>Blvd</a:t>
            </a:r>
            <a:endParaRPr lang="bg-BG" sz="1600" kern="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707E618-BE27-4269-9579-342BE0B600CB}"/>
</file>

<file path=customXml/itemProps2.xml><?xml version="1.0" encoding="utf-8"?>
<ds:datastoreItem xmlns:ds="http://schemas.openxmlformats.org/officeDocument/2006/customXml" ds:itemID="{3E6F92D6-D980-4ED5-9FA1-ABE69E998B54}"/>
</file>

<file path=customXml/itemProps3.xml><?xml version="1.0" encoding="utf-8"?>
<ds:datastoreItem xmlns:ds="http://schemas.openxmlformats.org/officeDocument/2006/customXml" ds:itemID="{73D3EF89-23A6-4E33-978D-04CCAE81C2E8}"/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629</Words>
  <Application>Microsoft Office PowerPoint</Application>
  <PresentationFormat>On-screen Show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LESSONS LEARNED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Dodo's Animal</dc:creator>
  <cp:lastModifiedBy>Purevdorj Vaanchig</cp:lastModifiedBy>
  <cp:revision>21</cp:revision>
  <dcterms:created xsi:type="dcterms:W3CDTF">2012-10-16T07:35:13Z</dcterms:created>
  <dcterms:modified xsi:type="dcterms:W3CDTF">2013-06-04T13:04:54Z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0x0101008822B9E06671B54FA89F14538B9B0FEA</vt:lpwstr>
  </property>
  <property fmtid="{D5CDD505-2E9C-101B-9397-08002B2CF9AE}" pid="3" name="Order">
    <vt:r8>1692600</vt:r8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