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diagrams/quickStyle2.xml" ContentType="application/vnd.openxmlformats-officedocument.drawingml.diagramStyle+xml"/>
  <Override PartName="/customXml/itemProps1.xml" ContentType="application/vnd.openxmlformats-officedocument.customXmlPropertie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customXml/itemProps2.xml" ContentType="application/vnd.openxmlformats-officedocument.customXmlProperties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Default Extension="jpeg" ContentType="image/jpeg"/>
  <Default Extension="emf" ContentType="image/x-emf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Default Extension="wdp" ContentType="image/vnd.ms-photo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Default Extension="wmf" ContentType="image/x-wmf"/>
  <Default Extension="rels" ContentType="application/vnd.openxmlformats-package.relationships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5" r:id="rId2"/>
    <p:sldMasterId id="2147483689" r:id="rId3"/>
  </p:sldMasterIdLst>
  <p:notesMasterIdLst>
    <p:notesMasterId r:id="rId16"/>
  </p:notesMasterIdLst>
  <p:sldIdLst>
    <p:sldId id="256" r:id="rId4"/>
    <p:sldId id="257" r:id="rId5"/>
    <p:sldId id="271" r:id="rId6"/>
    <p:sldId id="259" r:id="rId7"/>
    <p:sldId id="260" r:id="rId8"/>
    <p:sldId id="261" r:id="rId9"/>
    <p:sldId id="262" r:id="rId10"/>
    <p:sldId id="270" r:id="rId11"/>
    <p:sldId id="263" r:id="rId12"/>
    <p:sldId id="266" r:id="rId13"/>
    <p:sldId id="267" r:id="rId14"/>
    <p:sldId id="268" r:id="rId15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5D18"/>
    <a:srgbClr val="E0B025"/>
    <a:srgbClr val="225E31"/>
    <a:srgbClr val="DCDC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orient="horz" pos="1933"/>
        <p:guide orient="horz" pos="2731"/>
        <p:guide orient="horz" pos="108"/>
        <p:guide orient="horz" pos="799"/>
        <p:guide orient="horz" pos="4156"/>
        <p:guide orient="horz" pos="4065"/>
        <p:guide orient="horz" pos="1162"/>
        <p:guide orient="horz" pos="3430"/>
        <p:guide pos="2880"/>
        <p:guide pos="113"/>
        <p:guide pos="5647"/>
        <p:guide pos="476"/>
        <p:guide pos="52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customXml" Target="../customXml/item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customXml" Target="../customXml/item3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customXml" Target="../customXml/item2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55E7B2-2F38-49CC-A045-DB509F761C5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BB66B85-6C58-454E-B86B-A4C4D702A0FC}">
      <dgm:prSet/>
      <dgm:spPr/>
      <dgm:t>
        <a:bodyPr/>
        <a:lstStyle/>
        <a:p>
          <a:pPr rtl="0"/>
          <a:r>
            <a:rPr lang="en-US" dirty="0" smtClean="0"/>
            <a:t>Coordinating Ministry on the Federal Level for anti-trafficking policy measures</a:t>
          </a:r>
          <a:endParaRPr lang="en-US" dirty="0"/>
        </a:p>
      </dgm:t>
    </dgm:pt>
    <dgm:pt modelId="{43ED75C2-1ADD-45CB-864B-0EC36B96D83F}" type="parTrans" cxnId="{E09E1CC9-9F55-49F6-83FB-C9890152D91C}">
      <dgm:prSet/>
      <dgm:spPr/>
      <dgm:t>
        <a:bodyPr/>
        <a:lstStyle/>
        <a:p>
          <a:endParaRPr lang="en-US"/>
        </a:p>
      </dgm:t>
    </dgm:pt>
    <dgm:pt modelId="{C273D638-30EB-4DBE-A1CB-AFFA4499DD19}" type="sibTrans" cxnId="{E09E1CC9-9F55-49F6-83FB-C9890152D91C}">
      <dgm:prSet/>
      <dgm:spPr/>
      <dgm:t>
        <a:bodyPr/>
        <a:lstStyle/>
        <a:p>
          <a:endParaRPr lang="en-US"/>
        </a:p>
      </dgm:t>
    </dgm:pt>
    <dgm:pt modelId="{A7F5C34C-7442-45F0-A131-860E9F047EAF}">
      <dgm:prSet/>
      <dgm:spPr/>
      <dgm:t>
        <a:bodyPr/>
        <a:lstStyle/>
        <a:p>
          <a:pPr rtl="0"/>
          <a:r>
            <a:rPr lang="en-US" dirty="0" smtClean="0"/>
            <a:t>Manager of the Federal Working Group “Trafficking in Persons”</a:t>
          </a:r>
          <a:endParaRPr lang="en-US" dirty="0"/>
        </a:p>
      </dgm:t>
    </dgm:pt>
    <dgm:pt modelId="{59216573-929F-4B60-93F2-BE1E27F44B33}" type="parTrans" cxnId="{520B4405-89DC-43FB-A244-900C2C7688C8}">
      <dgm:prSet/>
      <dgm:spPr/>
      <dgm:t>
        <a:bodyPr/>
        <a:lstStyle/>
        <a:p>
          <a:endParaRPr lang="en-US"/>
        </a:p>
      </dgm:t>
    </dgm:pt>
    <dgm:pt modelId="{533DE825-3B36-4720-B7E5-37E25F528276}" type="sibTrans" cxnId="{520B4405-89DC-43FB-A244-900C2C7688C8}">
      <dgm:prSet/>
      <dgm:spPr/>
      <dgm:t>
        <a:bodyPr/>
        <a:lstStyle/>
        <a:p>
          <a:endParaRPr lang="en-US"/>
        </a:p>
      </dgm:t>
    </dgm:pt>
    <dgm:pt modelId="{0A9A516C-63FE-4554-817F-5555F345FBB4}">
      <dgm:prSet/>
      <dgm:spPr/>
      <dgm:t>
        <a:bodyPr/>
        <a:lstStyle/>
        <a:p>
          <a:pPr rtl="0"/>
          <a:r>
            <a:rPr lang="en-US" smtClean="0"/>
            <a:t>Responsible for support system to extent of federal competence, e.g.</a:t>
          </a:r>
          <a:endParaRPr lang="en-US"/>
        </a:p>
      </dgm:t>
    </dgm:pt>
    <dgm:pt modelId="{E9513C18-EE3D-4E71-B2B6-7E0A92AFC154}" type="parTrans" cxnId="{3325B31E-7E8A-4C71-AA92-9CC9EBBCDA4E}">
      <dgm:prSet/>
      <dgm:spPr/>
      <dgm:t>
        <a:bodyPr/>
        <a:lstStyle/>
        <a:p>
          <a:endParaRPr lang="en-US"/>
        </a:p>
      </dgm:t>
    </dgm:pt>
    <dgm:pt modelId="{B2141593-C395-4E42-BDE8-6447D83FF9DD}" type="sibTrans" cxnId="{3325B31E-7E8A-4C71-AA92-9CC9EBBCDA4E}">
      <dgm:prSet/>
      <dgm:spPr/>
      <dgm:t>
        <a:bodyPr/>
        <a:lstStyle/>
        <a:p>
          <a:endParaRPr lang="en-US"/>
        </a:p>
      </dgm:t>
    </dgm:pt>
    <dgm:pt modelId="{593F891E-7E71-4B8F-961B-8A2A2428E1C3}">
      <dgm:prSet/>
      <dgm:spPr/>
      <dgm:t>
        <a:bodyPr/>
        <a:lstStyle/>
        <a:p>
          <a:pPr rtl="0"/>
          <a:r>
            <a:rPr lang="en-US" dirty="0" smtClean="0"/>
            <a:t>Action Plan II of the Federal Government to combat violence against women, which includes measures against trafficking in women</a:t>
          </a:r>
          <a:endParaRPr lang="en-US" dirty="0"/>
        </a:p>
      </dgm:t>
    </dgm:pt>
    <dgm:pt modelId="{67ECAE46-ACC9-4219-9C0C-13736BDD68F2}" type="parTrans" cxnId="{2EF9D49C-0AEC-4487-A850-ADF18FF21BEF}">
      <dgm:prSet/>
      <dgm:spPr/>
      <dgm:t>
        <a:bodyPr/>
        <a:lstStyle/>
        <a:p>
          <a:endParaRPr lang="en-US"/>
        </a:p>
      </dgm:t>
    </dgm:pt>
    <dgm:pt modelId="{F7606C80-C56E-4D89-9668-36504D8804F5}" type="sibTrans" cxnId="{2EF9D49C-0AEC-4487-A850-ADF18FF21BEF}">
      <dgm:prSet/>
      <dgm:spPr/>
      <dgm:t>
        <a:bodyPr/>
        <a:lstStyle/>
        <a:p>
          <a:endParaRPr lang="en-US"/>
        </a:p>
      </dgm:t>
    </dgm:pt>
    <dgm:pt modelId="{FD8EE212-A3EC-4FD9-B620-497BABD1B477}">
      <dgm:prSet/>
      <dgm:spPr/>
      <dgm:t>
        <a:bodyPr/>
        <a:lstStyle/>
        <a:p>
          <a:pPr rtl="0"/>
          <a:r>
            <a:rPr lang="en-US" dirty="0" smtClean="0"/>
            <a:t>Action Plans in the area of combatting sexual exploitation of children</a:t>
          </a:r>
          <a:endParaRPr lang="en-US" dirty="0"/>
        </a:p>
      </dgm:t>
    </dgm:pt>
    <dgm:pt modelId="{6E66C0F9-AAAA-4E16-9A9F-551D1C6CC800}" type="parTrans" cxnId="{0BB16A0A-DD0D-4729-8281-5B149694C3BE}">
      <dgm:prSet/>
      <dgm:spPr/>
      <dgm:t>
        <a:bodyPr/>
        <a:lstStyle/>
        <a:p>
          <a:endParaRPr lang="en-US"/>
        </a:p>
      </dgm:t>
    </dgm:pt>
    <dgm:pt modelId="{92D2A23B-888E-4E12-A89D-C0A16E8CFB87}" type="sibTrans" cxnId="{0BB16A0A-DD0D-4729-8281-5B149694C3BE}">
      <dgm:prSet/>
      <dgm:spPr/>
      <dgm:t>
        <a:bodyPr/>
        <a:lstStyle/>
        <a:p>
          <a:endParaRPr lang="en-US"/>
        </a:p>
      </dgm:t>
    </dgm:pt>
    <dgm:pt modelId="{4489B554-BFDE-4BE7-8269-D2C31008D5E1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0"/>
          <a:r>
            <a:rPr lang="en-US" dirty="0" smtClean="0"/>
            <a:t>.</a:t>
          </a:r>
          <a:endParaRPr lang="en-US" dirty="0"/>
        </a:p>
      </dgm:t>
    </dgm:pt>
    <dgm:pt modelId="{259B8670-BFB7-4D69-B64D-279F7CD022EA}" type="parTrans" cxnId="{F34E2E04-79B6-4894-B7C8-1DFA80AE62AF}">
      <dgm:prSet/>
      <dgm:spPr/>
      <dgm:t>
        <a:bodyPr/>
        <a:lstStyle/>
        <a:p>
          <a:endParaRPr lang="en-US"/>
        </a:p>
      </dgm:t>
    </dgm:pt>
    <dgm:pt modelId="{D5BD6BDB-C980-4E92-A94C-414934071A8E}" type="sibTrans" cxnId="{F34E2E04-79B6-4894-B7C8-1DFA80AE62AF}">
      <dgm:prSet/>
      <dgm:spPr/>
      <dgm:t>
        <a:bodyPr/>
        <a:lstStyle/>
        <a:p>
          <a:endParaRPr lang="en-US"/>
        </a:p>
      </dgm:t>
    </dgm:pt>
    <dgm:pt modelId="{256A9262-6FBC-4057-BCB9-2970BAB192DC}">
      <dgm:prSet/>
      <dgm:spPr/>
      <dgm:t>
        <a:bodyPr/>
        <a:lstStyle/>
        <a:p>
          <a:pPr rtl="0"/>
          <a:r>
            <a:rPr lang="en-US" smtClean="0"/>
            <a:t>Responsible </a:t>
          </a:r>
          <a:r>
            <a:rPr lang="en-US" dirty="0" smtClean="0"/>
            <a:t>for measures to fight violence against women</a:t>
          </a:r>
          <a:endParaRPr lang="en-US" dirty="0"/>
        </a:p>
      </dgm:t>
    </dgm:pt>
    <dgm:pt modelId="{56721C2B-15DB-4D98-9023-A54A03A8BBAF}" type="parTrans" cxnId="{EF4AEB38-6037-4E0D-9B9A-86F8E8E96EAB}">
      <dgm:prSet/>
      <dgm:spPr/>
      <dgm:t>
        <a:bodyPr/>
        <a:lstStyle/>
        <a:p>
          <a:endParaRPr lang="en-US"/>
        </a:p>
      </dgm:t>
    </dgm:pt>
    <dgm:pt modelId="{4742E670-F5CE-435D-9ECB-DEBC867733EF}" type="sibTrans" cxnId="{EF4AEB38-6037-4E0D-9B9A-86F8E8E96EAB}">
      <dgm:prSet/>
      <dgm:spPr/>
      <dgm:t>
        <a:bodyPr/>
        <a:lstStyle/>
        <a:p>
          <a:endParaRPr lang="en-US"/>
        </a:p>
      </dgm:t>
    </dgm:pt>
    <dgm:pt modelId="{2B8A2233-BDA9-4509-A6F7-E4CACFEDA7F3}">
      <dgm:prSet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rtl="0"/>
          <a:r>
            <a:rPr lang="en-US" dirty="0" smtClean="0"/>
            <a:t>.</a:t>
          </a:r>
          <a:endParaRPr lang="en-US" dirty="0"/>
        </a:p>
      </dgm:t>
    </dgm:pt>
    <dgm:pt modelId="{7AEC5E4B-47D2-4335-B118-8116A189677E}" type="sibTrans" cxnId="{671718A2-804A-44CC-B340-9C849365129A}">
      <dgm:prSet/>
      <dgm:spPr/>
      <dgm:t>
        <a:bodyPr/>
        <a:lstStyle/>
        <a:p>
          <a:endParaRPr lang="en-US"/>
        </a:p>
      </dgm:t>
    </dgm:pt>
    <dgm:pt modelId="{5EE4F869-6513-4F19-BDAA-DD2E4E9D0F95}" type="parTrans" cxnId="{671718A2-804A-44CC-B340-9C849365129A}">
      <dgm:prSet/>
      <dgm:spPr/>
      <dgm:t>
        <a:bodyPr/>
        <a:lstStyle/>
        <a:p>
          <a:endParaRPr lang="en-US"/>
        </a:p>
      </dgm:t>
    </dgm:pt>
    <dgm:pt modelId="{8A8FDA1B-86C6-4485-A477-4B53F112ED2C}" type="pres">
      <dgm:prSet presAssocID="{D455E7B2-2F38-49CC-A045-DB509F761C5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15D7BB26-12CF-4C1F-9523-4332BB29EC89}" type="pres">
      <dgm:prSet presAssocID="{5BB66B85-6C58-454E-B86B-A4C4D702A0FC}" presName="hierRoot1" presStyleCnt="0">
        <dgm:presLayoutVars>
          <dgm:hierBranch val="init"/>
        </dgm:presLayoutVars>
      </dgm:prSet>
      <dgm:spPr/>
    </dgm:pt>
    <dgm:pt modelId="{324B9182-383C-4B16-9154-EDB4F9CFFFEC}" type="pres">
      <dgm:prSet presAssocID="{5BB66B85-6C58-454E-B86B-A4C4D702A0FC}" presName="rootComposite1" presStyleCnt="0"/>
      <dgm:spPr/>
    </dgm:pt>
    <dgm:pt modelId="{604D3508-D3CC-49EE-8956-330D2F5A664D}" type="pres">
      <dgm:prSet presAssocID="{5BB66B85-6C58-454E-B86B-A4C4D702A0FC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5E5FC1A-6756-47D8-B918-51B7209513C3}" type="pres">
      <dgm:prSet presAssocID="{5BB66B85-6C58-454E-B86B-A4C4D702A0FC}" presName="rootConnector1" presStyleLbl="node1" presStyleIdx="0" presStyleCnt="0"/>
      <dgm:spPr/>
      <dgm:t>
        <a:bodyPr/>
        <a:lstStyle/>
        <a:p>
          <a:endParaRPr lang="de-DE"/>
        </a:p>
      </dgm:t>
    </dgm:pt>
    <dgm:pt modelId="{097F03CB-5739-4A40-98B1-5BD054CD74FA}" type="pres">
      <dgm:prSet presAssocID="{5BB66B85-6C58-454E-B86B-A4C4D702A0FC}" presName="hierChild2" presStyleCnt="0"/>
      <dgm:spPr/>
    </dgm:pt>
    <dgm:pt modelId="{075D8320-F630-47C8-B611-330A64D4846E}" type="pres">
      <dgm:prSet presAssocID="{59216573-929F-4B60-93F2-BE1E27F44B33}" presName="Name37" presStyleLbl="parChTrans1D2" presStyleIdx="0" presStyleCnt="3"/>
      <dgm:spPr/>
      <dgm:t>
        <a:bodyPr/>
        <a:lstStyle/>
        <a:p>
          <a:endParaRPr lang="de-DE"/>
        </a:p>
      </dgm:t>
    </dgm:pt>
    <dgm:pt modelId="{BD5F44AF-F603-48BC-B393-4A8B42865171}" type="pres">
      <dgm:prSet presAssocID="{A7F5C34C-7442-45F0-A131-860E9F047EAF}" presName="hierRoot2" presStyleCnt="0">
        <dgm:presLayoutVars>
          <dgm:hierBranch val="init"/>
        </dgm:presLayoutVars>
      </dgm:prSet>
      <dgm:spPr/>
    </dgm:pt>
    <dgm:pt modelId="{9199837B-FA59-479B-9AB4-52908931036D}" type="pres">
      <dgm:prSet presAssocID="{A7F5C34C-7442-45F0-A131-860E9F047EAF}" presName="rootComposite" presStyleCnt="0"/>
      <dgm:spPr/>
    </dgm:pt>
    <dgm:pt modelId="{4631E307-B7D2-4AAF-8135-EE5C1D3F4078}" type="pres">
      <dgm:prSet presAssocID="{A7F5C34C-7442-45F0-A131-860E9F047EAF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3FE41C92-CBC8-4413-8253-D8BEFA6ED7BB}" type="pres">
      <dgm:prSet presAssocID="{A7F5C34C-7442-45F0-A131-860E9F047EAF}" presName="rootConnector" presStyleLbl="node2" presStyleIdx="0" presStyleCnt="3"/>
      <dgm:spPr/>
      <dgm:t>
        <a:bodyPr/>
        <a:lstStyle/>
        <a:p>
          <a:endParaRPr lang="de-DE"/>
        </a:p>
      </dgm:t>
    </dgm:pt>
    <dgm:pt modelId="{C767B12D-C3BB-451B-A501-3CD436F7C39F}" type="pres">
      <dgm:prSet presAssocID="{A7F5C34C-7442-45F0-A131-860E9F047EAF}" presName="hierChild4" presStyleCnt="0"/>
      <dgm:spPr/>
    </dgm:pt>
    <dgm:pt modelId="{1252AA0A-AA9F-41D6-B8FC-5D2F52EA88C6}" type="pres">
      <dgm:prSet presAssocID="{A7F5C34C-7442-45F0-A131-860E9F047EAF}" presName="hierChild5" presStyleCnt="0"/>
      <dgm:spPr/>
    </dgm:pt>
    <dgm:pt modelId="{7510ADFC-4165-4D93-8769-2034FF64120A}" type="pres">
      <dgm:prSet presAssocID="{E9513C18-EE3D-4E71-B2B6-7E0A92AFC154}" presName="Name37" presStyleLbl="parChTrans1D2" presStyleIdx="1" presStyleCnt="3"/>
      <dgm:spPr/>
      <dgm:t>
        <a:bodyPr/>
        <a:lstStyle/>
        <a:p>
          <a:endParaRPr lang="de-DE"/>
        </a:p>
      </dgm:t>
    </dgm:pt>
    <dgm:pt modelId="{7BEAF8CB-CAAB-4469-9426-8FC8F5B1AF92}" type="pres">
      <dgm:prSet presAssocID="{0A9A516C-63FE-4554-817F-5555F345FBB4}" presName="hierRoot2" presStyleCnt="0">
        <dgm:presLayoutVars>
          <dgm:hierBranch val="init"/>
        </dgm:presLayoutVars>
      </dgm:prSet>
      <dgm:spPr/>
    </dgm:pt>
    <dgm:pt modelId="{9A96C284-1E9A-4A8B-81A3-9813AB66A02C}" type="pres">
      <dgm:prSet presAssocID="{0A9A516C-63FE-4554-817F-5555F345FBB4}" presName="rootComposite" presStyleCnt="0"/>
      <dgm:spPr/>
    </dgm:pt>
    <dgm:pt modelId="{A89B33B2-3D1F-4B36-B20C-533983DCC56A}" type="pres">
      <dgm:prSet presAssocID="{0A9A516C-63FE-4554-817F-5555F345FBB4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E8B54C4-8F74-4578-A10D-F14B001295F6}" type="pres">
      <dgm:prSet presAssocID="{0A9A516C-63FE-4554-817F-5555F345FBB4}" presName="rootConnector" presStyleLbl="node2" presStyleIdx="1" presStyleCnt="3"/>
      <dgm:spPr/>
      <dgm:t>
        <a:bodyPr/>
        <a:lstStyle/>
        <a:p>
          <a:endParaRPr lang="de-DE"/>
        </a:p>
      </dgm:t>
    </dgm:pt>
    <dgm:pt modelId="{9D419A8A-15E4-4A98-B91C-1BE4D05F9C3F}" type="pres">
      <dgm:prSet presAssocID="{0A9A516C-63FE-4554-817F-5555F345FBB4}" presName="hierChild4" presStyleCnt="0"/>
      <dgm:spPr/>
    </dgm:pt>
    <dgm:pt modelId="{CD20A70E-EE2D-4E45-B1B6-7323655FF9D7}" type="pres">
      <dgm:prSet presAssocID="{5EE4F869-6513-4F19-BDAA-DD2E4E9D0F95}" presName="Name37" presStyleLbl="parChTrans1D3" presStyleIdx="0" presStyleCnt="4"/>
      <dgm:spPr/>
      <dgm:t>
        <a:bodyPr/>
        <a:lstStyle/>
        <a:p>
          <a:endParaRPr lang="de-DE"/>
        </a:p>
      </dgm:t>
    </dgm:pt>
    <dgm:pt modelId="{BF8671FB-48D3-4CE7-BA4A-04A190E83C84}" type="pres">
      <dgm:prSet presAssocID="{2B8A2233-BDA9-4509-A6F7-E4CACFEDA7F3}" presName="hierRoot2" presStyleCnt="0">
        <dgm:presLayoutVars>
          <dgm:hierBranch val="init"/>
        </dgm:presLayoutVars>
      </dgm:prSet>
      <dgm:spPr/>
    </dgm:pt>
    <dgm:pt modelId="{57F4F202-8307-47B6-B492-1D8112725706}" type="pres">
      <dgm:prSet presAssocID="{2B8A2233-BDA9-4509-A6F7-E4CACFEDA7F3}" presName="rootComposite" presStyleCnt="0"/>
      <dgm:spPr/>
    </dgm:pt>
    <dgm:pt modelId="{E4FD6EBF-BADA-493C-AFC6-C2AC2E81842D}" type="pres">
      <dgm:prSet presAssocID="{2B8A2233-BDA9-4509-A6F7-E4CACFEDA7F3}" presName="rootText" presStyleLbl="node3" presStyleIdx="0" presStyleCnt="4" custScaleX="106117" custScaleY="87160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339DED27-2E7C-4A70-AB71-F5FC30D14FAB}" type="pres">
      <dgm:prSet presAssocID="{2B8A2233-BDA9-4509-A6F7-E4CACFEDA7F3}" presName="rootConnector" presStyleLbl="node3" presStyleIdx="0" presStyleCnt="4"/>
      <dgm:spPr/>
      <dgm:t>
        <a:bodyPr/>
        <a:lstStyle/>
        <a:p>
          <a:endParaRPr lang="de-DE"/>
        </a:p>
      </dgm:t>
    </dgm:pt>
    <dgm:pt modelId="{EEC7B6D0-76D7-476D-BDE5-A1304A9E0FCE}" type="pres">
      <dgm:prSet presAssocID="{2B8A2233-BDA9-4509-A6F7-E4CACFEDA7F3}" presName="hierChild4" presStyleCnt="0"/>
      <dgm:spPr/>
    </dgm:pt>
    <dgm:pt modelId="{58701D58-AC45-408E-A41F-7D90B21A9BE1}" type="pres">
      <dgm:prSet presAssocID="{2B8A2233-BDA9-4509-A6F7-E4CACFEDA7F3}" presName="hierChild5" presStyleCnt="0"/>
      <dgm:spPr/>
    </dgm:pt>
    <dgm:pt modelId="{A220356A-FDAB-4EFF-AA96-6425366BAED6}" type="pres">
      <dgm:prSet presAssocID="{259B8670-BFB7-4D69-B64D-279F7CD022EA}" presName="Name37" presStyleLbl="parChTrans1D3" presStyleIdx="1" presStyleCnt="4"/>
      <dgm:spPr/>
      <dgm:t>
        <a:bodyPr/>
        <a:lstStyle/>
        <a:p>
          <a:endParaRPr lang="de-DE"/>
        </a:p>
      </dgm:t>
    </dgm:pt>
    <dgm:pt modelId="{F6DAC84B-2F02-46EB-9547-E9BF401D5D21}" type="pres">
      <dgm:prSet presAssocID="{4489B554-BFDE-4BE7-8269-D2C31008D5E1}" presName="hierRoot2" presStyleCnt="0">
        <dgm:presLayoutVars>
          <dgm:hierBranch val="init"/>
        </dgm:presLayoutVars>
      </dgm:prSet>
      <dgm:spPr/>
    </dgm:pt>
    <dgm:pt modelId="{D3F060EE-20CB-4242-A73F-69A3AF3889A8}" type="pres">
      <dgm:prSet presAssocID="{4489B554-BFDE-4BE7-8269-D2C31008D5E1}" presName="rootComposite" presStyleCnt="0"/>
      <dgm:spPr/>
    </dgm:pt>
    <dgm:pt modelId="{FE4A642F-DE81-486C-A234-C22C8717D135}" type="pres">
      <dgm:prSet presAssocID="{4489B554-BFDE-4BE7-8269-D2C31008D5E1}" presName="rootText" presStyleLbl="node3" presStyleIdx="1" presStyleCnt="4" custScaleX="115888" custScaleY="5379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E795EA-B967-4966-9948-7405F65D6196}" type="pres">
      <dgm:prSet presAssocID="{4489B554-BFDE-4BE7-8269-D2C31008D5E1}" presName="rootConnector" presStyleLbl="node3" presStyleIdx="1" presStyleCnt="4"/>
      <dgm:spPr/>
      <dgm:t>
        <a:bodyPr/>
        <a:lstStyle/>
        <a:p>
          <a:endParaRPr lang="de-DE"/>
        </a:p>
      </dgm:t>
    </dgm:pt>
    <dgm:pt modelId="{8DF2EA83-C6D4-459F-82F7-C335236120E3}" type="pres">
      <dgm:prSet presAssocID="{4489B554-BFDE-4BE7-8269-D2C31008D5E1}" presName="hierChild4" presStyleCnt="0"/>
      <dgm:spPr/>
    </dgm:pt>
    <dgm:pt modelId="{DACB75FB-3BC2-4E04-BE5C-642AF5FBA662}" type="pres">
      <dgm:prSet presAssocID="{4489B554-BFDE-4BE7-8269-D2C31008D5E1}" presName="hierChild5" presStyleCnt="0"/>
      <dgm:spPr/>
    </dgm:pt>
    <dgm:pt modelId="{FE11C7CD-745B-4955-996D-8310419CEC30}" type="pres">
      <dgm:prSet presAssocID="{0A9A516C-63FE-4554-817F-5555F345FBB4}" presName="hierChild5" presStyleCnt="0"/>
      <dgm:spPr/>
    </dgm:pt>
    <dgm:pt modelId="{992F497F-9DE1-4BAF-9EAA-DCA492E17866}" type="pres">
      <dgm:prSet presAssocID="{56721C2B-15DB-4D98-9023-A54A03A8BBAF}" presName="Name37" presStyleLbl="parChTrans1D2" presStyleIdx="2" presStyleCnt="3"/>
      <dgm:spPr/>
      <dgm:t>
        <a:bodyPr/>
        <a:lstStyle/>
        <a:p>
          <a:endParaRPr lang="de-DE"/>
        </a:p>
      </dgm:t>
    </dgm:pt>
    <dgm:pt modelId="{C33925FF-C442-4C01-9A4E-035C31E81DE2}" type="pres">
      <dgm:prSet presAssocID="{256A9262-6FBC-4057-BCB9-2970BAB192DC}" presName="hierRoot2" presStyleCnt="0">
        <dgm:presLayoutVars>
          <dgm:hierBranch val="init"/>
        </dgm:presLayoutVars>
      </dgm:prSet>
      <dgm:spPr/>
    </dgm:pt>
    <dgm:pt modelId="{2F68AE17-5225-4EFF-AAA5-5FD93C5E0988}" type="pres">
      <dgm:prSet presAssocID="{256A9262-6FBC-4057-BCB9-2970BAB192DC}" presName="rootComposite" presStyleCnt="0"/>
      <dgm:spPr/>
    </dgm:pt>
    <dgm:pt modelId="{7C9E4B36-B481-4AF3-B455-E322726C35B7}" type="pres">
      <dgm:prSet presAssocID="{256A9262-6FBC-4057-BCB9-2970BAB192DC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75E60BE-BA5E-4A4C-8236-ADF394673E8E}" type="pres">
      <dgm:prSet presAssocID="{256A9262-6FBC-4057-BCB9-2970BAB192DC}" presName="rootConnector" presStyleLbl="node2" presStyleIdx="2" presStyleCnt="3"/>
      <dgm:spPr/>
      <dgm:t>
        <a:bodyPr/>
        <a:lstStyle/>
        <a:p>
          <a:endParaRPr lang="de-DE"/>
        </a:p>
      </dgm:t>
    </dgm:pt>
    <dgm:pt modelId="{134E518A-DA59-456A-BB35-CF73C33FEF50}" type="pres">
      <dgm:prSet presAssocID="{256A9262-6FBC-4057-BCB9-2970BAB192DC}" presName="hierChild4" presStyleCnt="0"/>
      <dgm:spPr/>
    </dgm:pt>
    <dgm:pt modelId="{C532D696-D948-479A-A620-55432F5395E8}" type="pres">
      <dgm:prSet presAssocID="{67ECAE46-ACC9-4219-9C0C-13736BDD68F2}" presName="Name37" presStyleLbl="parChTrans1D3" presStyleIdx="2" presStyleCnt="4"/>
      <dgm:spPr/>
      <dgm:t>
        <a:bodyPr/>
        <a:lstStyle/>
        <a:p>
          <a:endParaRPr lang="de-DE"/>
        </a:p>
      </dgm:t>
    </dgm:pt>
    <dgm:pt modelId="{11F84A48-E9A8-43E3-9B07-42DFDB2C02FC}" type="pres">
      <dgm:prSet presAssocID="{593F891E-7E71-4B8F-961B-8A2A2428E1C3}" presName="hierRoot2" presStyleCnt="0">
        <dgm:presLayoutVars>
          <dgm:hierBranch val="init"/>
        </dgm:presLayoutVars>
      </dgm:prSet>
      <dgm:spPr/>
    </dgm:pt>
    <dgm:pt modelId="{2A89B37F-5D56-452D-95C1-903A51A1726C}" type="pres">
      <dgm:prSet presAssocID="{593F891E-7E71-4B8F-961B-8A2A2428E1C3}" presName="rootComposite" presStyleCnt="0"/>
      <dgm:spPr/>
    </dgm:pt>
    <dgm:pt modelId="{B514882C-074F-47A3-9AAE-916F2744DCE7}" type="pres">
      <dgm:prSet presAssocID="{593F891E-7E71-4B8F-961B-8A2A2428E1C3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15E7B61-8143-4A41-AEC1-5CB8539AF835}" type="pres">
      <dgm:prSet presAssocID="{593F891E-7E71-4B8F-961B-8A2A2428E1C3}" presName="rootConnector" presStyleLbl="node3" presStyleIdx="2" presStyleCnt="4"/>
      <dgm:spPr/>
      <dgm:t>
        <a:bodyPr/>
        <a:lstStyle/>
        <a:p>
          <a:endParaRPr lang="de-DE"/>
        </a:p>
      </dgm:t>
    </dgm:pt>
    <dgm:pt modelId="{1421CCCF-4756-4516-B345-6551E4B1E2CB}" type="pres">
      <dgm:prSet presAssocID="{593F891E-7E71-4B8F-961B-8A2A2428E1C3}" presName="hierChild4" presStyleCnt="0"/>
      <dgm:spPr/>
    </dgm:pt>
    <dgm:pt modelId="{C66EDC7D-E8F9-45DB-9CAF-DDB5EBF2D44A}" type="pres">
      <dgm:prSet presAssocID="{593F891E-7E71-4B8F-961B-8A2A2428E1C3}" presName="hierChild5" presStyleCnt="0"/>
      <dgm:spPr/>
    </dgm:pt>
    <dgm:pt modelId="{31E6D78D-BE8D-4FB7-A66A-23FA234BB006}" type="pres">
      <dgm:prSet presAssocID="{6E66C0F9-AAAA-4E16-9A9F-551D1C6CC800}" presName="Name37" presStyleLbl="parChTrans1D3" presStyleIdx="3" presStyleCnt="4"/>
      <dgm:spPr/>
      <dgm:t>
        <a:bodyPr/>
        <a:lstStyle/>
        <a:p>
          <a:endParaRPr lang="de-DE"/>
        </a:p>
      </dgm:t>
    </dgm:pt>
    <dgm:pt modelId="{8C8876BC-4A4A-4443-8087-D8339626FD86}" type="pres">
      <dgm:prSet presAssocID="{FD8EE212-A3EC-4FD9-B620-497BABD1B477}" presName="hierRoot2" presStyleCnt="0">
        <dgm:presLayoutVars>
          <dgm:hierBranch val="init"/>
        </dgm:presLayoutVars>
      </dgm:prSet>
      <dgm:spPr/>
    </dgm:pt>
    <dgm:pt modelId="{B8663569-67CA-40CC-B96E-F987A77A6F8A}" type="pres">
      <dgm:prSet presAssocID="{FD8EE212-A3EC-4FD9-B620-497BABD1B477}" presName="rootComposite" presStyleCnt="0"/>
      <dgm:spPr/>
    </dgm:pt>
    <dgm:pt modelId="{43A675D8-D6C4-4324-B1AA-E14066E41087}" type="pres">
      <dgm:prSet presAssocID="{FD8EE212-A3EC-4FD9-B620-497BABD1B477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7487FCF-5FAA-4EC1-A69C-1AA584858E63}" type="pres">
      <dgm:prSet presAssocID="{FD8EE212-A3EC-4FD9-B620-497BABD1B477}" presName="rootConnector" presStyleLbl="node3" presStyleIdx="3" presStyleCnt="4"/>
      <dgm:spPr/>
      <dgm:t>
        <a:bodyPr/>
        <a:lstStyle/>
        <a:p>
          <a:endParaRPr lang="de-DE"/>
        </a:p>
      </dgm:t>
    </dgm:pt>
    <dgm:pt modelId="{539CE558-73D5-4C79-80E2-BC6746E632C6}" type="pres">
      <dgm:prSet presAssocID="{FD8EE212-A3EC-4FD9-B620-497BABD1B477}" presName="hierChild4" presStyleCnt="0"/>
      <dgm:spPr/>
    </dgm:pt>
    <dgm:pt modelId="{B6BB8897-978B-4100-90DF-B2364ED21FF5}" type="pres">
      <dgm:prSet presAssocID="{FD8EE212-A3EC-4FD9-B620-497BABD1B477}" presName="hierChild5" presStyleCnt="0"/>
      <dgm:spPr/>
    </dgm:pt>
    <dgm:pt modelId="{4DAD175D-ABAB-4ABF-8E1D-E77C2AA7D4F9}" type="pres">
      <dgm:prSet presAssocID="{256A9262-6FBC-4057-BCB9-2970BAB192DC}" presName="hierChild5" presStyleCnt="0"/>
      <dgm:spPr/>
    </dgm:pt>
    <dgm:pt modelId="{B3F7C7E9-C783-4478-A961-34CD10AA4A10}" type="pres">
      <dgm:prSet presAssocID="{5BB66B85-6C58-454E-B86B-A4C4D702A0FC}" presName="hierChild3" presStyleCnt="0"/>
      <dgm:spPr/>
    </dgm:pt>
  </dgm:ptLst>
  <dgm:cxnLst>
    <dgm:cxn modelId="{EF4AEB38-6037-4E0D-9B9A-86F8E8E96EAB}" srcId="{5BB66B85-6C58-454E-B86B-A4C4D702A0FC}" destId="{256A9262-6FBC-4057-BCB9-2970BAB192DC}" srcOrd="2" destOrd="0" parTransId="{56721C2B-15DB-4D98-9023-A54A03A8BBAF}" sibTransId="{4742E670-F5CE-435D-9ECB-DEBC867733EF}"/>
    <dgm:cxn modelId="{CB7A2DAA-282A-41A5-A491-BA6B50E290ED}" type="presOf" srcId="{59216573-929F-4B60-93F2-BE1E27F44B33}" destId="{075D8320-F630-47C8-B611-330A64D4846E}" srcOrd="0" destOrd="0" presId="urn:microsoft.com/office/officeart/2005/8/layout/orgChart1"/>
    <dgm:cxn modelId="{F5F6FBFC-FC76-4310-8E45-5043FF4FF80A}" type="presOf" srcId="{FD8EE212-A3EC-4FD9-B620-497BABD1B477}" destId="{B7487FCF-5FAA-4EC1-A69C-1AA584858E63}" srcOrd="1" destOrd="0" presId="urn:microsoft.com/office/officeart/2005/8/layout/orgChart1"/>
    <dgm:cxn modelId="{281B9C29-5970-4D21-8A32-784B16971476}" type="presOf" srcId="{593F891E-7E71-4B8F-961B-8A2A2428E1C3}" destId="{B514882C-074F-47A3-9AAE-916F2744DCE7}" srcOrd="0" destOrd="0" presId="urn:microsoft.com/office/officeart/2005/8/layout/orgChart1"/>
    <dgm:cxn modelId="{C96BA917-40A3-4824-879F-93A3925566B4}" type="presOf" srcId="{FD8EE212-A3EC-4FD9-B620-497BABD1B477}" destId="{43A675D8-D6C4-4324-B1AA-E14066E41087}" srcOrd="0" destOrd="0" presId="urn:microsoft.com/office/officeart/2005/8/layout/orgChart1"/>
    <dgm:cxn modelId="{5604AB56-55F9-4238-9A95-17A24F227A21}" type="presOf" srcId="{A7F5C34C-7442-45F0-A131-860E9F047EAF}" destId="{4631E307-B7D2-4AAF-8135-EE5C1D3F4078}" srcOrd="0" destOrd="0" presId="urn:microsoft.com/office/officeart/2005/8/layout/orgChart1"/>
    <dgm:cxn modelId="{0BB16A0A-DD0D-4729-8281-5B149694C3BE}" srcId="{256A9262-6FBC-4057-BCB9-2970BAB192DC}" destId="{FD8EE212-A3EC-4FD9-B620-497BABD1B477}" srcOrd="1" destOrd="0" parTransId="{6E66C0F9-AAAA-4E16-9A9F-551D1C6CC800}" sibTransId="{92D2A23B-888E-4E12-A89D-C0A16E8CFB87}"/>
    <dgm:cxn modelId="{612BD12F-C82C-4031-8374-BA6E53F4790F}" type="presOf" srcId="{4489B554-BFDE-4BE7-8269-D2C31008D5E1}" destId="{FE4A642F-DE81-486C-A234-C22C8717D135}" srcOrd="0" destOrd="0" presId="urn:microsoft.com/office/officeart/2005/8/layout/orgChart1"/>
    <dgm:cxn modelId="{9D97FD04-41E3-41A9-A205-FE5D95E83644}" type="presOf" srcId="{67ECAE46-ACC9-4219-9C0C-13736BDD68F2}" destId="{C532D696-D948-479A-A620-55432F5395E8}" srcOrd="0" destOrd="0" presId="urn:microsoft.com/office/officeart/2005/8/layout/orgChart1"/>
    <dgm:cxn modelId="{6A2BD0EB-F852-4AFE-A929-CB76194135A6}" type="presOf" srcId="{256A9262-6FBC-4057-BCB9-2970BAB192DC}" destId="{175E60BE-BA5E-4A4C-8236-ADF394673E8E}" srcOrd="1" destOrd="0" presId="urn:microsoft.com/office/officeart/2005/8/layout/orgChart1"/>
    <dgm:cxn modelId="{1298BE35-BA3F-4A13-8622-8623B29504D8}" type="presOf" srcId="{4489B554-BFDE-4BE7-8269-D2C31008D5E1}" destId="{4BE795EA-B967-4966-9948-7405F65D6196}" srcOrd="1" destOrd="0" presId="urn:microsoft.com/office/officeart/2005/8/layout/orgChart1"/>
    <dgm:cxn modelId="{3F560CD1-8879-420F-A9AF-9AC3257A5D44}" type="presOf" srcId="{A7F5C34C-7442-45F0-A131-860E9F047EAF}" destId="{3FE41C92-CBC8-4413-8253-D8BEFA6ED7BB}" srcOrd="1" destOrd="0" presId="urn:microsoft.com/office/officeart/2005/8/layout/orgChart1"/>
    <dgm:cxn modelId="{1B12FD17-C2DE-4221-B6A8-E7C8F5861BC6}" type="presOf" srcId="{2B8A2233-BDA9-4509-A6F7-E4CACFEDA7F3}" destId="{E4FD6EBF-BADA-493C-AFC6-C2AC2E81842D}" srcOrd="0" destOrd="0" presId="urn:microsoft.com/office/officeart/2005/8/layout/orgChart1"/>
    <dgm:cxn modelId="{CD7CDCA0-1CEE-4AB8-8913-2C5CBBC1A8F5}" type="presOf" srcId="{6E66C0F9-AAAA-4E16-9A9F-551D1C6CC800}" destId="{31E6D78D-BE8D-4FB7-A66A-23FA234BB006}" srcOrd="0" destOrd="0" presId="urn:microsoft.com/office/officeart/2005/8/layout/orgChart1"/>
    <dgm:cxn modelId="{C3533A7B-3991-431F-A100-5B4E3A2B5869}" type="presOf" srcId="{2B8A2233-BDA9-4509-A6F7-E4CACFEDA7F3}" destId="{339DED27-2E7C-4A70-AB71-F5FC30D14FAB}" srcOrd="1" destOrd="0" presId="urn:microsoft.com/office/officeart/2005/8/layout/orgChart1"/>
    <dgm:cxn modelId="{671718A2-804A-44CC-B340-9C849365129A}" srcId="{0A9A516C-63FE-4554-817F-5555F345FBB4}" destId="{2B8A2233-BDA9-4509-A6F7-E4CACFEDA7F3}" srcOrd="0" destOrd="0" parTransId="{5EE4F869-6513-4F19-BDAA-DD2E4E9D0F95}" sibTransId="{7AEC5E4B-47D2-4335-B118-8116A189677E}"/>
    <dgm:cxn modelId="{3325B31E-7E8A-4C71-AA92-9CC9EBBCDA4E}" srcId="{5BB66B85-6C58-454E-B86B-A4C4D702A0FC}" destId="{0A9A516C-63FE-4554-817F-5555F345FBB4}" srcOrd="1" destOrd="0" parTransId="{E9513C18-EE3D-4E71-B2B6-7E0A92AFC154}" sibTransId="{B2141593-C395-4E42-BDE8-6447D83FF9DD}"/>
    <dgm:cxn modelId="{2EF9D49C-0AEC-4487-A850-ADF18FF21BEF}" srcId="{256A9262-6FBC-4057-BCB9-2970BAB192DC}" destId="{593F891E-7E71-4B8F-961B-8A2A2428E1C3}" srcOrd="0" destOrd="0" parTransId="{67ECAE46-ACC9-4219-9C0C-13736BDD68F2}" sibTransId="{F7606C80-C56E-4D89-9668-36504D8804F5}"/>
    <dgm:cxn modelId="{A76C31F1-AE8D-43EF-AE75-C8A0C3F7A8B2}" type="presOf" srcId="{0A9A516C-63FE-4554-817F-5555F345FBB4}" destId="{BE8B54C4-8F74-4578-A10D-F14B001295F6}" srcOrd="1" destOrd="0" presId="urn:microsoft.com/office/officeart/2005/8/layout/orgChart1"/>
    <dgm:cxn modelId="{C9A4CF06-03D5-463D-988F-B413EBD4D58C}" type="presOf" srcId="{E9513C18-EE3D-4E71-B2B6-7E0A92AFC154}" destId="{7510ADFC-4165-4D93-8769-2034FF64120A}" srcOrd="0" destOrd="0" presId="urn:microsoft.com/office/officeart/2005/8/layout/orgChart1"/>
    <dgm:cxn modelId="{C691C030-B1DF-492C-B4FA-000E11A0FC80}" type="presOf" srcId="{256A9262-6FBC-4057-BCB9-2970BAB192DC}" destId="{7C9E4B36-B481-4AF3-B455-E322726C35B7}" srcOrd="0" destOrd="0" presId="urn:microsoft.com/office/officeart/2005/8/layout/orgChart1"/>
    <dgm:cxn modelId="{E09E1CC9-9F55-49F6-83FB-C9890152D91C}" srcId="{D455E7B2-2F38-49CC-A045-DB509F761C5F}" destId="{5BB66B85-6C58-454E-B86B-A4C4D702A0FC}" srcOrd="0" destOrd="0" parTransId="{43ED75C2-1ADD-45CB-864B-0EC36B96D83F}" sibTransId="{C273D638-30EB-4DBE-A1CB-AFFA4499DD19}"/>
    <dgm:cxn modelId="{520B4405-89DC-43FB-A244-900C2C7688C8}" srcId="{5BB66B85-6C58-454E-B86B-A4C4D702A0FC}" destId="{A7F5C34C-7442-45F0-A131-860E9F047EAF}" srcOrd="0" destOrd="0" parTransId="{59216573-929F-4B60-93F2-BE1E27F44B33}" sibTransId="{533DE825-3B36-4720-B7E5-37E25F528276}"/>
    <dgm:cxn modelId="{131C0094-2E7C-4526-B8B8-9C23B2C9A65E}" type="presOf" srcId="{259B8670-BFB7-4D69-B64D-279F7CD022EA}" destId="{A220356A-FDAB-4EFF-AA96-6425366BAED6}" srcOrd="0" destOrd="0" presId="urn:microsoft.com/office/officeart/2005/8/layout/orgChart1"/>
    <dgm:cxn modelId="{13271EF8-D198-4B6F-95B4-5E721C378D5D}" type="presOf" srcId="{593F891E-7E71-4B8F-961B-8A2A2428E1C3}" destId="{615E7B61-8143-4A41-AEC1-5CB8539AF835}" srcOrd="1" destOrd="0" presId="urn:microsoft.com/office/officeart/2005/8/layout/orgChart1"/>
    <dgm:cxn modelId="{8449B06F-264A-4811-BC06-E5C3AD0B9498}" type="presOf" srcId="{5BB66B85-6C58-454E-B86B-A4C4D702A0FC}" destId="{604D3508-D3CC-49EE-8956-330D2F5A664D}" srcOrd="0" destOrd="0" presId="urn:microsoft.com/office/officeart/2005/8/layout/orgChart1"/>
    <dgm:cxn modelId="{55C343CB-8ABC-46C2-AC56-E28041BB184D}" type="presOf" srcId="{5BB66B85-6C58-454E-B86B-A4C4D702A0FC}" destId="{75E5FC1A-6756-47D8-B918-51B7209513C3}" srcOrd="1" destOrd="0" presId="urn:microsoft.com/office/officeart/2005/8/layout/orgChart1"/>
    <dgm:cxn modelId="{240DF9DC-05CA-4A02-823D-090A1A81E7C9}" type="presOf" srcId="{0A9A516C-63FE-4554-817F-5555F345FBB4}" destId="{A89B33B2-3D1F-4B36-B20C-533983DCC56A}" srcOrd="0" destOrd="0" presId="urn:microsoft.com/office/officeart/2005/8/layout/orgChart1"/>
    <dgm:cxn modelId="{F34E2E04-79B6-4894-B7C8-1DFA80AE62AF}" srcId="{0A9A516C-63FE-4554-817F-5555F345FBB4}" destId="{4489B554-BFDE-4BE7-8269-D2C31008D5E1}" srcOrd="1" destOrd="0" parTransId="{259B8670-BFB7-4D69-B64D-279F7CD022EA}" sibTransId="{D5BD6BDB-C980-4E92-A94C-414934071A8E}"/>
    <dgm:cxn modelId="{21EBB5E4-BF91-45A3-9E28-92E95508B61E}" type="presOf" srcId="{D455E7B2-2F38-49CC-A045-DB509F761C5F}" destId="{8A8FDA1B-86C6-4485-A477-4B53F112ED2C}" srcOrd="0" destOrd="0" presId="urn:microsoft.com/office/officeart/2005/8/layout/orgChart1"/>
    <dgm:cxn modelId="{1977BC71-2DF0-4680-B959-227E854A9147}" type="presOf" srcId="{5EE4F869-6513-4F19-BDAA-DD2E4E9D0F95}" destId="{CD20A70E-EE2D-4E45-B1B6-7323655FF9D7}" srcOrd="0" destOrd="0" presId="urn:microsoft.com/office/officeart/2005/8/layout/orgChart1"/>
    <dgm:cxn modelId="{6F6CA936-682C-47E4-806D-5BBC3337BAE5}" type="presOf" srcId="{56721C2B-15DB-4D98-9023-A54A03A8BBAF}" destId="{992F497F-9DE1-4BAF-9EAA-DCA492E17866}" srcOrd="0" destOrd="0" presId="urn:microsoft.com/office/officeart/2005/8/layout/orgChart1"/>
    <dgm:cxn modelId="{E1C18EEC-4AE2-4876-A3C8-5E7F6199883F}" type="presParOf" srcId="{8A8FDA1B-86C6-4485-A477-4B53F112ED2C}" destId="{15D7BB26-12CF-4C1F-9523-4332BB29EC89}" srcOrd="0" destOrd="0" presId="urn:microsoft.com/office/officeart/2005/8/layout/orgChart1"/>
    <dgm:cxn modelId="{500319E5-4631-4301-9866-23486E3F7D60}" type="presParOf" srcId="{15D7BB26-12CF-4C1F-9523-4332BB29EC89}" destId="{324B9182-383C-4B16-9154-EDB4F9CFFFEC}" srcOrd="0" destOrd="0" presId="urn:microsoft.com/office/officeart/2005/8/layout/orgChart1"/>
    <dgm:cxn modelId="{B51B04B4-9340-42DE-B94D-EE3A657A9EA5}" type="presParOf" srcId="{324B9182-383C-4B16-9154-EDB4F9CFFFEC}" destId="{604D3508-D3CC-49EE-8956-330D2F5A664D}" srcOrd="0" destOrd="0" presId="urn:microsoft.com/office/officeart/2005/8/layout/orgChart1"/>
    <dgm:cxn modelId="{346229D6-0B30-4BA4-A6F1-DFC10AB956A6}" type="presParOf" srcId="{324B9182-383C-4B16-9154-EDB4F9CFFFEC}" destId="{75E5FC1A-6756-47D8-B918-51B7209513C3}" srcOrd="1" destOrd="0" presId="urn:microsoft.com/office/officeart/2005/8/layout/orgChart1"/>
    <dgm:cxn modelId="{25F6A90F-7699-4709-9BA4-8ED254204DE5}" type="presParOf" srcId="{15D7BB26-12CF-4C1F-9523-4332BB29EC89}" destId="{097F03CB-5739-4A40-98B1-5BD054CD74FA}" srcOrd="1" destOrd="0" presId="urn:microsoft.com/office/officeart/2005/8/layout/orgChart1"/>
    <dgm:cxn modelId="{6ECAB07A-0241-4617-A28A-0DCD7C4614B5}" type="presParOf" srcId="{097F03CB-5739-4A40-98B1-5BD054CD74FA}" destId="{075D8320-F630-47C8-B611-330A64D4846E}" srcOrd="0" destOrd="0" presId="urn:microsoft.com/office/officeart/2005/8/layout/orgChart1"/>
    <dgm:cxn modelId="{98653F8D-B4D6-4380-AF1F-F8659D7C8383}" type="presParOf" srcId="{097F03CB-5739-4A40-98B1-5BD054CD74FA}" destId="{BD5F44AF-F603-48BC-B393-4A8B42865171}" srcOrd="1" destOrd="0" presId="urn:microsoft.com/office/officeart/2005/8/layout/orgChart1"/>
    <dgm:cxn modelId="{A7945D3D-4799-45AE-AEC6-84FD60F71294}" type="presParOf" srcId="{BD5F44AF-F603-48BC-B393-4A8B42865171}" destId="{9199837B-FA59-479B-9AB4-52908931036D}" srcOrd="0" destOrd="0" presId="urn:microsoft.com/office/officeart/2005/8/layout/orgChart1"/>
    <dgm:cxn modelId="{35C421F3-52A3-45DA-A4CF-60F7814CD919}" type="presParOf" srcId="{9199837B-FA59-479B-9AB4-52908931036D}" destId="{4631E307-B7D2-4AAF-8135-EE5C1D3F4078}" srcOrd="0" destOrd="0" presId="urn:microsoft.com/office/officeart/2005/8/layout/orgChart1"/>
    <dgm:cxn modelId="{73AD5E1A-74F4-4E2D-BE97-DF6B27C8940B}" type="presParOf" srcId="{9199837B-FA59-479B-9AB4-52908931036D}" destId="{3FE41C92-CBC8-4413-8253-D8BEFA6ED7BB}" srcOrd="1" destOrd="0" presId="urn:microsoft.com/office/officeart/2005/8/layout/orgChart1"/>
    <dgm:cxn modelId="{72D4BD9F-6624-4969-873C-8F4B7B0C7F9C}" type="presParOf" srcId="{BD5F44AF-F603-48BC-B393-4A8B42865171}" destId="{C767B12D-C3BB-451B-A501-3CD436F7C39F}" srcOrd="1" destOrd="0" presId="urn:microsoft.com/office/officeart/2005/8/layout/orgChart1"/>
    <dgm:cxn modelId="{2EA0883E-2B07-4B62-AD48-0C2FCB14AF04}" type="presParOf" srcId="{BD5F44AF-F603-48BC-B393-4A8B42865171}" destId="{1252AA0A-AA9F-41D6-B8FC-5D2F52EA88C6}" srcOrd="2" destOrd="0" presId="urn:microsoft.com/office/officeart/2005/8/layout/orgChart1"/>
    <dgm:cxn modelId="{A1C97F28-0A44-48E6-9940-9AEE485DB731}" type="presParOf" srcId="{097F03CB-5739-4A40-98B1-5BD054CD74FA}" destId="{7510ADFC-4165-4D93-8769-2034FF64120A}" srcOrd="2" destOrd="0" presId="urn:microsoft.com/office/officeart/2005/8/layout/orgChart1"/>
    <dgm:cxn modelId="{8427DBFA-EC04-4A48-8132-85DC5C316F05}" type="presParOf" srcId="{097F03CB-5739-4A40-98B1-5BD054CD74FA}" destId="{7BEAF8CB-CAAB-4469-9426-8FC8F5B1AF92}" srcOrd="3" destOrd="0" presId="urn:microsoft.com/office/officeart/2005/8/layout/orgChart1"/>
    <dgm:cxn modelId="{F5492FC7-E541-4C29-996D-57F38643A93F}" type="presParOf" srcId="{7BEAF8CB-CAAB-4469-9426-8FC8F5B1AF92}" destId="{9A96C284-1E9A-4A8B-81A3-9813AB66A02C}" srcOrd="0" destOrd="0" presId="urn:microsoft.com/office/officeart/2005/8/layout/orgChart1"/>
    <dgm:cxn modelId="{970C6C45-11FA-433E-A782-65C7467BD650}" type="presParOf" srcId="{9A96C284-1E9A-4A8B-81A3-9813AB66A02C}" destId="{A89B33B2-3D1F-4B36-B20C-533983DCC56A}" srcOrd="0" destOrd="0" presId="urn:microsoft.com/office/officeart/2005/8/layout/orgChart1"/>
    <dgm:cxn modelId="{5C489516-AF98-4E5C-9082-7B84678EE55E}" type="presParOf" srcId="{9A96C284-1E9A-4A8B-81A3-9813AB66A02C}" destId="{BE8B54C4-8F74-4578-A10D-F14B001295F6}" srcOrd="1" destOrd="0" presId="urn:microsoft.com/office/officeart/2005/8/layout/orgChart1"/>
    <dgm:cxn modelId="{D910461C-53E2-4F01-8314-EF133AFEA16D}" type="presParOf" srcId="{7BEAF8CB-CAAB-4469-9426-8FC8F5B1AF92}" destId="{9D419A8A-15E4-4A98-B91C-1BE4D05F9C3F}" srcOrd="1" destOrd="0" presId="urn:microsoft.com/office/officeart/2005/8/layout/orgChart1"/>
    <dgm:cxn modelId="{5A527615-4188-4D58-8E3A-77005D58469E}" type="presParOf" srcId="{9D419A8A-15E4-4A98-B91C-1BE4D05F9C3F}" destId="{CD20A70E-EE2D-4E45-B1B6-7323655FF9D7}" srcOrd="0" destOrd="0" presId="urn:microsoft.com/office/officeart/2005/8/layout/orgChart1"/>
    <dgm:cxn modelId="{6FD98390-5710-4E12-91A5-28B9079DB03C}" type="presParOf" srcId="{9D419A8A-15E4-4A98-B91C-1BE4D05F9C3F}" destId="{BF8671FB-48D3-4CE7-BA4A-04A190E83C84}" srcOrd="1" destOrd="0" presId="urn:microsoft.com/office/officeart/2005/8/layout/orgChart1"/>
    <dgm:cxn modelId="{FF3D66FE-61CB-473B-A975-CA9185CD8A34}" type="presParOf" srcId="{BF8671FB-48D3-4CE7-BA4A-04A190E83C84}" destId="{57F4F202-8307-47B6-B492-1D8112725706}" srcOrd="0" destOrd="0" presId="urn:microsoft.com/office/officeart/2005/8/layout/orgChart1"/>
    <dgm:cxn modelId="{3009D394-DDFB-4DB2-B1DF-19D1890FF009}" type="presParOf" srcId="{57F4F202-8307-47B6-B492-1D8112725706}" destId="{E4FD6EBF-BADA-493C-AFC6-C2AC2E81842D}" srcOrd="0" destOrd="0" presId="urn:microsoft.com/office/officeart/2005/8/layout/orgChart1"/>
    <dgm:cxn modelId="{30EFCDCA-4944-4970-9598-3DAE7E9F4B9C}" type="presParOf" srcId="{57F4F202-8307-47B6-B492-1D8112725706}" destId="{339DED27-2E7C-4A70-AB71-F5FC30D14FAB}" srcOrd="1" destOrd="0" presId="urn:microsoft.com/office/officeart/2005/8/layout/orgChart1"/>
    <dgm:cxn modelId="{68708C92-85E9-4779-8FF0-0AB659ED9E97}" type="presParOf" srcId="{BF8671FB-48D3-4CE7-BA4A-04A190E83C84}" destId="{EEC7B6D0-76D7-476D-BDE5-A1304A9E0FCE}" srcOrd="1" destOrd="0" presId="urn:microsoft.com/office/officeart/2005/8/layout/orgChart1"/>
    <dgm:cxn modelId="{6DD332E0-C428-4236-BA39-A2C51E42B616}" type="presParOf" srcId="{BF8671FB-48D3-4CE7-BA4A-04A190E83C84}" destId="{58701D58-AC45-408E-A41F-7D90B21A9BE1}" srcOrd="2" destOrd="0" presId="urn:microsoft.com/office/officeart/2005/8/layout/orgChart1"/>
    <dgm:cxn modelId="{690D2015-26D8-447E-A0B7-6C006161D943}" type="presParOf" srcId="{9D419A8A-15E4-4A98-B91C-1BE4D05F9C3F}" destId="{A220356A-FDAB-4EFF-AA96-6425366BAED6}" srcOrd="2" destOrd="0" presId="urn:microsoft.com/office/officeart/2005/8/layout/orgChart1"/>
    <dgm:cxn modelId="{E00B0302-3B3D-44BA-ABF7-2204577E6990}" type="presParOf" srcId="{9D419A8A-15E4-4A98-B91C-1BE4D05F9C3F}" destId="{F6DAC84B-2F02-46EB-9547-E9BF401D5D21}" srcOrd="3" destOrd="0" presId="urn:microsoft.com/office/officeart/2005/8/layout/orgChart1"/>
    <dgm:cxn modelId="{49DF6DBF-F444-4B4C-A121-E846C87F1999}" type="presParOf" srcId="{F6DAC84B-2F02-46EB-9547-E9BF401D5D21}" destId="{D3F060EE-20CB-4242-A73F-69A3AF3889A8}" srcOrd="0" destOrd="0" presId="urn:microsoft.com/office/officeart/2005/8/layout/orgChart1"/>
    <dgm:cxn modelId="{1A21E923-AA2F-4226-B965-E5C63164D4DD}" type="presParOf" srcId="{D3F060EE-20CB-4242-A73F-69A3AF3889A8}" destId="{FE4A642F-DE81-486C-A234-C22C8717D135}" srcOrd="0" destOrd="0" presId="urn:microsoft.com/office/officeart/2005/8/layout/orgChart1"/>
    <dgm:cxn modelId="{9175AAE9-FF99-46E5-8959-B877EEF0DE15}" type="presParOf" srcId="{D3F060EE-20CB-4242-A73F-69A3AF3889A8}" destId="{4BE795EA-B967-4966-9948-7405F65D6196}" srcOrd="1" destOrd="0" presId="urn:microsoft.com/office/officeart/2005/8/layout/orgChart1"/>
    <dgm:cxn modelId="{38B96019-245B-4430-AD62-7EE6AB867965}" type="presParOf" srcId="{F6DAC84B-2F02-46EB-9547-E9BF401D5D21}" destId="{8DF2EA83-C6D4-459F-82F7-C335236120E3}" srcOrd="1" destOrd="0" presId="urn:microsoft.com/office/officeart/2005/8/layout/orgChart1"/>
    <dgm:cxn modelId="{35E57242-6275-4338-858F-6A2ED5EB007A}" type="presParOf" srcId="{F6DAC84B-2F02-46EB-9547-E9BF401D5D21}" destId="{DACB75FB-3BC2-4E04-BE5C-642AF5FBA662}" srcOrd="2" destOrd="0" presId="urn:microsoft.com/office/officeart/2005/8/layout/orgChart1"/>
    <dgm:cxn modelId="{1162B50A-74CB-4630-BE10-5C96924C0349}" type="presParOf" srcId="{7BEAF8CB-CAAB-4469-9426-8FC8F5B1AF92}" destId="{FE11C7CD-745B-4955-996D-8310419CEC30}" srcOrd="2" destOrd="0" presId="urn:microsoft.com/office/officeart/2005/8/layout/orgChart1"/>
    <dgm:cxn modelId="{ED11D79D-0732-47F9-9538-7BCF1A3699E6}" type="presParOf" srcId="{097F03CB-5739-4A40-98B1-5BD054CD74FA}" destId="{992F497F-9DE1-4BAF-9EAA-DCA492E17866}" srcOrd="4" destOrd="0" presId="urn:microsoft.com/office/officeart/2005/8/layout/orgChart1"/>
    <dgm:cxn modelId="{921A63B2-9256-4E62-808A-3A71B1004BC2}" type="presParOf" srcId="{097F03CB-5739-4A40-98B1-5BD054CD74FA}" destId="{C33925FF-C442-4C01-9A4E-035C31E81DE2}" srcOrd="5" destOrd="0" presId="urn:microsoft.com/office/officeart/2005/8/layout/orgChart1"/>
    <dgm:cxn modelId="{7F00FDFB-4619-418A-832F-5C6037802B0C}" type="presParOf" srcId="{C33925FF-C442-4C01-9A4E-035C31E81DE2}" destId="{2F68AE17-5225-4EFF-AAA5-5FD93C5E0988}" srcOrd="0" destOrd="0" presId="urn:microsoft.com/office/officeart/2005/8/layout/orgChart1"/>
    <dgm:cxn modelId="{DE65F818-8521-4351-8B76-515BD1A2E163}" type="presParOf" srcId="{2F68AE17-5225-4EFF-AAA5-5FD93C5E0988}" destId="{7C9E4B36-B481-4AF3-B455-E322726C35B7}" srcOrd="0" destOrd="0" presId="urn:microsoft.com/office/officeart/2005/8/layout/orgChart1"/>
    <dgm:cxn modelId="{F54F469F-6222-4EDA-B83C-EF57CA655A62}" type="presParOf" srcId="{2F68AE17-5225-4EFF-AAA5-5FD93C5E0988}" destId="{175E60BE-BA5E-4A4C-8236-ADF394673E8E}" srcOrd="1" destOrd="0" presId="urn:microsoft.com/office/officeart/2005/8/layout/orgChart1"/>
    <dgm:cxn modelId="{65E293A6-E4FE-41BE-8407-57B9B807983A}" type="presParOf" srcId="{C33925FF-C442-4C01-9A4E-035C31E81DE2}" destId="{134E518A-DA59-456A-BB35-CF73C33FEF50}" srcOrd="1" destOrd="0" presId="urn:microsoft.com/office/officeart/2005/8/layout/orgChart1"/>
    <dgm:cxn modelId="{8A687210-20C7-4E5F-BC3D-5D6CD4CB24BE}" type="presParOf" srcId="{134E518A-DA59-456A-BB35-CF73C33FEF50}" destId="{C532D696-D948-479A-A620-55432F5395E8}" srcOrd="0" destOrd="0" presId="urn:microsoft.com/office/officeart/2005/8/layout/orgChart1"/>
    <dgm:cxn modelId="{333D4B57-C3C4-412C-BB11-7F2D99FDF995}" type="presParOf" srcId="{134E518A-DA59-456A-BB35-CF73C33FEF50}" destId="{11F84A48-E9A8-43E3-9B07-42DFDB2C02FC}" srcOrd="1" destOrd="0" presId="urn:microsoft.com/office/officeart/2005/8/layout/orgChart1"/>
    <dgm:cxn modelId="{A9450849-E37D-4475-919B-A41BD1C3A144}" type="presParOf" srcId="{11F84A48-E9A8-43E3-9B07-42DFDB2C02FC}" destId="{2A89B37F-5D56-452D-95C1-903A51A1726C}" srcOrd="0" destOrd="0" presId="urn:microsoft.com/office/officeart/2005/8/layout/orgChart1"/>
    <dgm:cxn modelId="{B0AB50DD-D606-4168-9433-0FFBA06126F3}" type="presParOf" srcId="{2A89B37F-5D56-452D-95C1-903A51A1726C}" destId="{B514882C-074F-47A3-9AAE-916F2744DCE7}" srcOrd="0" destOrd="0" presId="urn:microsoft.com/office/officeart/2005/8/layout/orgChart1"/>
    <dgm:cxn modelId="{C4D481C5-2451-4425-BC7A-1378C66F5393}" type="presParOf" srcId="{2A89B37F-5D56-452D-95C1-903A51A1726C}" destId="{615E7B61-8143-4A41-AEC1-5CB8539AF835}" srcOrd="1" destOrd="0" presId="urn:microsoft.com/office/officeart/2005/8/layout/orgChart1"/>
    <dgm:cxn modelId="{E18BA71D-B1E5-4F06-8EEA-12E4FE11BD29}" type="presParOf" srcId="{11F84A48-E9A8-43E3-9B07-42DFDB2C02FC}" destId="{1421CCCF-4756-4516-B345-6551E4B1E2CB}" srcOrd="1" destOrd="0" presId="urn:microsoft.com/office/officeart/2005/8/layout/orgChart1"/>
    <dgm:cxn modelId="{D803EE98-E4FB-413C-96E1-A553435C31D6}" type="presParOf" srcId="{11F84A48-E9A8-43E3-9B07-42DFDB2C02FC}" destId="{C66EDC7D-E8F9-45DB-9CAF-DDB5EBF2D44A}" srcOrd="2" destOrd="0" presId="urn:microsoft.com/office/officeart/2005/8/layout/orgChart1"/>
    <dgm:cxn modelId="{83A5ED47-5886-4234-8728-313645F6ACF8}" type="presParOf" srcId="{134E518A-DA59-456A-BB35-CF73C33FEF50}" destId="{31E6D78D-BE8D-4FB7-A66A-23FA234BB006}" srcOrd="2" destOrd="0" presId="urn:microsoft.com/office/officeart/2005/8/layout/orgChart1"/>
    <dgm:cxn modelId="{323D11EF-2139-467F-B0DF-6F9854F56492}" type="presParOf" srcId="{134E518A-DA59-456A-BB35-CF73C33FEF50}" destId="{8C8876BC-4A4A-4443-8087-D8339626FD86}" srcOrd="3" destOrd="0" presId="urn:microsoft.com/office/officeart/2005/8/layout/orgChart1"/>
    <dgm:cxn modelId="{AE89DCF1-A86C-4DF1-A9AA-8EDADF668C8D}" type="presParOf" srcId="{8C8876BC-4A4A-4443-8087-D8339626FD86}" destId="{B8663569-67CA-40CC-B96E-F987A77A6F8A}" srcOrd="0" destOrd="0" presId="urn:microsoft.com/office/officeart/2005/8/layout/orgChart1"/>
    <dgm:cxn modelId="{C5608688-45F0-440B-A231-ABF829077BE5}" type="presParOf" srcId="{B8663569-67CA-40CC-B96E-F987A77A6F8A}" destId="{43A675D8-D6C4-4324-B1AA-E14066E41087}" srcOrd="0" destOrd="0" presId="urn:microsoft.com/office/officeart/2005/8/layout/orgChart1"/>
    <dgm:cxn modelId="{20C53D4F-127D-4730-B3AB-E3DFD9909F89}" type="presParOf" srcId="{B8663569-67CA-40CC-B96E-F987A77A6F8A}" destId="{B7487FCF-5FAA-4EC1-A69C-1AA584858E63}" srcOrd="1" destOrd="0" presId="urn:microsoft.com/office/officeart/2005/8/layout/orgChart1"/>
    <dgm:cxn modelId="{A11CA9F1-4A6F-4E9B-825C-ADF093DA4861}" type="presParOf" srcId="{8C8876BC-4A4A-4443-8087-D8339626FD86}" destId="{539CE558-73D5-4C79-80E2-BC6746E632C6}" srcOrd="1" destOrd="0" presId="urn:microsoft.com/office/officeart/2005/8/layout/orgChart1"/>
    <dgm:cxn modelId="{8657E9A1-90CD-415C-92C9-577E8D78BD57}" type="presParOf" srcId="{8C8876BC-4A4A-4443-8087-D8339626FD86}" destId="{B6BB8897-978B-4100-90DF-B2364ED21FF5}" srcOrd="2" destOrd="0" presId="urn:microsoft.com/office/officeart/2005/8/layout/orgChart1"/>
    <dgm:cxn modelId="{8CA1367F-D70F-4B75-AF95-60C00C5EF970}" type="presParOf" srcId="{C33925FF-C442-4C01-9A4E-035C31E81DE2}" destId="{4DAD175D-ABAB-4ABF-8E1D-E77C2AA7D4F9}" srcOrd="2" destOrd="0" presId="urn:microsoft.com/office/officeart/2005/8/layout/orgChart1"/>
    <dgm:cxn modelId="{201E44CF-FE3A-4588-878F-0D172FD54B8B}" type="presParOf" srcId="{15D7BB26-12CF-4C1F-9523-4332BB29EC89}" destId="{B3F7C7E9-C783-4478-A961-34CD10AA4A1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5AB705-9114-4F5C-9BC2-2159E93ADEB3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4EFCC3-F92E-4D21-AD91-B680E6A79D56}">
      <dgm:prSet/>
      <dgm:spPr/>
      <dgm:t>
        <a:bodyPr/>
        <a:lstStyle/>
        <a:p>
          <a:pPr rtl="0"/>
          <a:r>
            <a:rPr lang="en-US" smtClean="0"/>
            <a:t>Federal Ministries and Offices</a:t>
          </a:r>
          <a:endParaRPr lang="en-US"/>
        </a:p>
      </dgm:t>
    </dgm:pt>
    <dgm:pt modelId="{2C90509E-C257-44A8-9D07-37CABB38F28E}" type="parTrans" cxnId="{25CE25D0-4DF6-4080-A4A8-A518F9BF2CE7}">
      <dgm:prSet/>
      <dgm:spPr/>
      <dgm:t>
        <a:bodyPr/>
        <a:lstStyle/>
        <a:p>
          <a:endParaRPr lang="en-US"/>
        </a:p>
      </dgm:t>
    </dgm:pt>
    <dgm:pt modelId="{DBFBA2F1-0E4F-456F-9274-4FD398668726}" type="sibTrans" cxnId="{25CE25D0-4DF6-4080-A4A8-A518F9BF2CE7}">
      <dgm:prSet/>
      <dgm:spPr/>
      <dgm:t>
        <a:bodyPr/>
        <a:lstStyle/>
        <a:p>
          <a:endParaRPr lang="en-US"/>
        </a:p>
      </dgm:t>
    </dgm:pt>
    <dgm:pt modelId="{C85042CA-098D-4EE6-98B7-6A556F9EE9DA}">
      <dgm:prSet/>
      <dgm:spPr/>
      <dgm:t>
        <a:bodyPr/>
        <a:lstStyle/>
        <a:p>
          <a:pPr rtl="0"/>
          <a:r>
            <a:rPr lang="en-US" smtClean="0"/>
            <a:t>Family Affairs, Senior Citizens, Women and Youth (manager)</a:t>
          </a:r>
          <a:endParaRPr lang="en-US"/>
        </a:p>
      </dgm:t>
    </dgm:pt>
    <dgm:pt modelId="{A3D84368-F1F6-44CA-8197-3B0803FF9C4A}" type="parTrans" cxnId="{458070F0-0091-4B66-9FC5-D5D37657DED5}">
      <dgm:prSet/>
      <dgm:spPr/>
      <dgm:t>
        <a:bodyPr/>
        <a:lstStyle/>
        <a:p>
          <a:endParaRPr lang="en-US"/>
        </a:p>
      </dgm:t>
    </dgm:pt>
    <dgm:pt modelId="{59DF2F3B-7E41-4E5C-966B-0788FFD12C27}" type="sibTrans" cxnId="{458070F0-0091-4B66-9FC5-D5D37657DED5}">
      <dgm:prSet/>
      <dgm:spPr/>
      <dgm:t>
        <a:bodyPr/>
        <a:lstStyle/>
        <a:p>
          <a:endParaRPr lang="en-US"/>
        </a:p>
      </dgm:t>
    </dgm:pt>
    <dgm:pt modelId="{FD563A0D-A705-4B0B-B2AB-B22D8D3712F3}">
      <dgm:prSet/>
      <dgm:spPr/>
      <dgm:t>
        <a:bodyPr/>
        <a:lstStyle/>
        <a:p>
          <a:pPr rtl="0"/>
          <a:r>
            <a:rPr lang="en-US" smtClean="0"/>
            <a:t>Interior</a:t>
          </a:r>
          <a:endParaRPr lang="en-US"/>
        </a:p>
      </dgm:t>
    </dgm:pt>
    <dgm:pt modelId="{31CD4A76-D866-4E1B-9000-D45715ECB025}" type="parTrans" cxnId="{56FF07F2-EDC2-4C49-86A1-95831308D3AE}">
      <dgm:prSet/>
      <dgm:spPr/>
      <dgm:t>
        <a:bodyPr/>
        <a:lstStyle/>
        <a:p>
          <a:endParaRPr lang="en-US"/>
        </a:p>
      </dgm:t>
    </dgm:pt>
    <dgm:pt modelId="{3A43D144-5226-463D-B2A9-F4A741A4EEEA}" type="sibTrans" cxnId="{56FF07F2-EDC2-4C49-86A1-95831308D3AE}">
      <dgm:prSet/>
      <dgm:spPr/>
      <dgm:t>
        <a:bodyPr/>
        <a:lstStyle/>
        <a:p>
          <a:endParaRPr lang="en-US"/>
        </a:p>
      </dgm:t>
    </dgm:pt>
    <dgm:pt modelId="{0C18EFFE-CB66-4C63-836B-1F770D796A60}">
      <dgm:prSet/>
      <dgm:spPr/>
      <dgm:t>
        <a:bodyPr/>
        <a:lstStyle/>
        <a:p>
          <a:pPr rtl="0"/>
          <a:r>
            <a:rPr lang="en-US" dirty="0" smtClean="0"/>
            <a:t>Justice</a:t>
          </a:r>
          <a:endParaRPr lang="en-US" dirty="0"/>
        </a:p>
      </dgm:t>
    </dgm:pt>
    <dgm:pt modelId="{0BC686B5-5C7B-4A47-ADE7-5C01C1D0B4B9}" type="parTrans" cxnId="{724F3113-4213-4E02-89C6-16253FF55E92}">
      <dgm:prSet/>
      <dgm:spPr/>
      <dgm:t>
        <a:bodyPr/>
        <a:lstStyle/>
        <a:p>
          <a:endParaRPr lang="en-US"/>
        </a:p>
      </dgm:t>
    </dgm:pt>
    <dgm:pt modelId="{95EA820C-CE22-477F-A552-F0B3CA50A6F8}" type="sibTrans" cxnId="{724F3113-4213-4E02-89C6-16253FF55E92}">
      <dgm:prSet/>
      <dgm:spPr/>
      <dgm:t>
        <a:bodyPr/>
        <a:lstStyle/>
        <a:p>
          <a:endParaRPr lang="en-US"/>
        </a:p>
      </dgm:t>
    </dgm:pt>
    <dgm:pt modelId="{D2C481C7-C88E-460D-AF7A-36DCE17A2027}">
      <dgm:prSet/>
      <dgm:spPr/>
      <dgm:t>
        <a:bodyPr/>
        <a:lstStyle/>
        <a:p>
          <a:pPr rtl="0"/>
          <a:r>
            <a:rPr lang="en-US" dirty="0" smtClean="0"/>
            <a:t>Foreign Affairs</a:t>
          </a:r>
          <a:endParaRPr lang="en-US" dirty="0"/>
        </a:p>
      </dgm:t>
    </dgm:pt>
    <dgm:pt modelId="{BD78F294-BE68-4D13-AF27-3A01205EE5F4}" type="parTrans" cxnId="{726C27CA-9CCF-4A78-9E77-D5238BA23D0E}">
      <dgm:prSet/>
      <dgm:spPr/>
      <dgm:t>
        <a:bodyPr/>
        <a:lstStyle/>
        <a:p>
          <a:endParaRPr lang="en-US"/>
        </a:p>
      </dgm:t>
    </dgm:pt>
    <dgm:pt modelId="{C58B1007-D2DA-4B96-809D-7FFD1CAFBDFE}" type="sibTrans" cxnId="{726C27CA-9CCF-4A78-9E77-D5238BA23D0E}">
      <dgm:prSet/>
      <dgm:spPr/>
      <dgm:t>
        <a:bodyPr/>
        <a:lstStyle/>
        <a:p>
          <a:endParaRPr lang="en-US"/>
        </a:p>
      </dgm:t>
    </dgm:pt>
    <dgm:pt modelId="{957626D6-5CD3-47A8-9E53-82FBCA2F6448}">
      <dgm:prSet/>
      <dgm:spPr/>
      <dgm:t>
        <a:bodyPr/>
        <a:lstStyle/>
        <a:p>
          <a:pPr rtl="0"/>
          <a:r>
            <a:rPr lang="en-US" smtClean="0"/>
            <a:t>Economic Cooperation and Development</a:t>
          </a:r>
          <a:endParaRPr lang="en-US"/>
        </a:p>
      </dgm:t>
    </dgm:pt>
    <dgm:pt modelId="{9290182E-B15E-4803-9224-B1C683603F36}" type="parTrans" cxnId="{815BA70E-8666-4CDB-A2FE-4FDD63C31606}">
      <dgm:prSet/>
      <dgm:spPr/>
      <dgm:t>
        <a:bodyPr/>
        <a:lstStyle/>
        <a:p>
          <a:endParaRPr lang="en-US"/>
        </a:p>
      </dgm:t>
    </dgm:pt>
    <dgm:pt modelId="{CB5F4AC1-A737-4932-89DE-02B20B844499}" type="sibTrans" cxnId="{815BA70E-8666-4CDB-A2FE-4FDD63C31606}">
      <dgm:prSet/>
      <dgm:spPr/>
      <dgm:t>
        <a:bodyPr/>
        <a:lstStyle/>
        <a:p>
          <a:endParaRPr lang="en-US"/>
        </a:p>
      </dgm:t>
    </dgm:pt>
    <dgm:pt modelId="{FB0825D2-4574-4444-9A84-222E7F0CCA3C}">
      <dgm:prSet/>
      <dgm:spPr/>
      <dgm:t>
        <a:bodyPr/>
        <a:lstStyle/>
        <a:p>
          <a:pPr rtl="0"/>
          <a:r>
            <a:rPr lang="en-US" smtClean="0"/>
            <a:t>Labour and Social Affairs</a:t>
          </a:r>
          <a:endParaRPr lang="en-US"/>
        </a:p>
      </dgm:t>
    </dgm:pt>
    <dgm:pt modelId="{1A5D4981-AA0B-4562-8AE2-ECA6CFDF423E}" type="parTrans" cxnId="{D42D51B2-0A0D-4496-AB72-3B02DAFE06A5}">
      <dgm:prSet/>
      <dgm:spPr/>
      <dgm:t>
        <a:bodyPr/>
        <a:lstStyle/>
        <a:p>
          <a:endParaRPr lang="en-US"/>
        </a:p>
      </dgm:t>
    </dgm:pt>
    <dgm:pt modelId="{89D64708-7E26-4700-816E-99AF3DEBFD61}" type="sibTrans" cxnId="{D42D51B2-0A0D-4496-AB72-3B02DAFE06A5}">
      <dgm:prSet/>
      <dgm:spPr/>
      <dgm:t>
        <a:bodyPr/>
        <a:lstStyle/>
        <a:p>
          <a:endParaRPr lang="en-US"/>
        </a:p>
      </dgm:t>
    </dgm:pt>
    <dgm:pt modelId="{1B16E681-E47E-405A-8F89-FA3E8C1B5444}">
      <dgm:prSet/>
      <dgm:spPr/>
      <dgm:t>
        <a:bodyPr/>
        <a:lstStyle/>
        <a:p>
          <a:pPr rtl="0"/>
          <a:r>
            <a:rPr lang="en-US" smtClean="0"/>
            <a:t>Federal Criminal Police</a:t>
          </a:r>
          <a:endParaRPr lang="en-US"/>
        </a:p>
      </dgm:t>
    </dgm:pt>
    <dgm:pt modelId="{BC533607-99A1-4132-B45F-A42A2EC12B51}" type="parTrans" cxnId="{B448CF92-727F-4C71-9259-61316BD4EA0D}">
      <dgm:prSet/>
      <dgm:spPr/>
      <dgm:t>
        <a:bodyPr/>
        <a:lstStyle/>
        <a:p>
          <a:endParaRPr lang="en-US"/>
        </a:p>
      </dgm:t>
    </dgm:pt>
    <dgm:pt modelId="{119DA5DB-A0F4-4483-8C3F-779035E0E4AA}" type="sibTrans" cxnId="{B448CF92-727F-4C71-9259-61316BD4EA0D}">
      <dgm:prSet/>
      <dgm:spPr/>
      <dgm:t>
        <a:bodyPr/>
        <a:lstStyle/>
        <a:p>
          <a:endParaRPr lang="en-US"/>
        </a:p>
      </dgm:t>
    </dgm:pt>
    <dgm:pt modelId="{821B56D0-2A31-41C8-B913-AF76EB16BA48}">
      <dgm:prSet/>
      <dgm:spPr/>
      <dgm:t>
        <a:bodyPr/>
        <a:lstStyle/>
        <a:p>
          <a:pPr rtl="0"/>
          <a:r>
            <a:rPr lang="en-US" smtClean="0"/>
            <a:t>Technical conferences of the Länder Ministries of</a:t>
          </a:r>
          <a:endParaRPr lang="en-US"/>
        </a:p>
      </dgm:t>
    </dgm:pt>
    <dgm:pt modelId="{20E39811-2019-43EE-9BA2-2A321D06AD51}" type="parTrans" cxnId="{49323FE2-9444-4E65-95B9-00D5F0500B12}">
      <dgm:prSet/>
      <dgm:spPr/>
      <dgm:t>
        <a:bodyPr/>
        <a:lstStyle/>
        <a:p>
          <a:endParaRPr lang="en-US"/>
        </a:p>
      </dgm:t>
    </dgm:pt>
    <dgm:pt modelId="{6E404B8B-69DA-4133-82F1-EC3475640433}" type="sibTrans" cxnId="{49323FE2-9444-4E65-95B9-00D5F0500B12}">
      <dgm:prSet/>
      <dgm:spPr/>
      <dgm:t>
        <a:bodyPr/>
        <a:lstStyle/>
        <a:p>
          <a:endParaRPr lang="en-US"/>
        </a:p>
      </dgm:t>
    </dgm:pt>
    <dgm:pt modelId="{C03369F8-2DCC-4E77-82DB-3CBDC2773FB8}">
      <dgm:prSet/>
      <dgm:spPr/>
      <dgm:t>
        <a:bodyPr/>
        <a:lstStyle/>
        <a:p>
          <a:pPr rtl="0"/>
          <a:r>
            <a:rPr lang="en-US" smtClean="0"/>
            <a:t>Interior</a:t>
          </a:r>
          <a:endParaRPr lang="en-US"/>
        </a:p>
      </dgm:t>
    </dgm:pt>
    <dgm:pt modelId="{DF8A9BA3-F570-479F-970A-C7232C874C67}" type="parTrans" cxnId="{9B2BCD7B-BC72-42F4-BAAE-F71BE86E34C2}">
      <dgm:prSet/>
      <dgm:spPr/>
      <dgm:t>
        <a:bodyPr/>
        <a:lstStyle/>
        <a:p>
          <a:endParaRPr lang="en-US"/>
        </a:p>
      </dgm:t>
    </dgm:pt>
    <dgm:pt modelId="{9DE74321-FE32-447B-9534-647FBA99F940}" type="sibTrans" cxnId="{9B2BCD7B-BC72-42F4-BAAE-F71BE86E34C2}">
      <dgm:prSet/>
      <dgm:spPr/>
      <dgm:t>
        <a:bodyPr/>
        <a:lstStyle/>
        <a:p>
          <a:endParaRPr lang="en-US"/>
        </a:p>
      </dgm:t>
    </dgm:pt>
    <dgm:pt modelId="{2F4ADCF6-2FBC-435A-BC1E-87424E26EE8D}">
      <dgm:prSet/>
      <dgm:spPr/>
      <dgm:t>
        <a:bodyPr/>
        <a:lstStyle/>
        <a:p>
          <a:pPr rtl="0"/>
          <a:r>
            <a:rPr lang="en-US" smtClean="0"/>
            <a:t>Labour and social affairs</a:t>
          </a:r>
          <a:endParaRPr lang="en-US"/>
        </a:p>
      </dgm:t>
    </dgm:pt>
    <dgm:pt modelId="{4D3FCE73-8128-4C42-B5CE-3498414ACF3D}" type="parTrans" cxnId="{F7E669E7-0C4B-48D3-A83F-6922EFA96AB4}">
      <dgm:prSet/>
      <dgm:spPr/>
      <dgm:t>
        <a:bodyPr/>
        <a:lstStyle/>
        <a:p>
          <a:endParaRPr lang="en-US"/>
        </a:p>
      </dgm:t>
    </dgm:pt>
    <dgm:pt modelId="{D333D5AB-71FA-40E8-9869-E69657E3064B}" type="sibTrans" cxnId="{F7E669E7-0C4B-48D3-A83F-6922EFA96AB4}">
      <dgm:prSet/>
      <dgm:spPr/>
      <dgm:t>
        <a:bodyPr/>
        <a:lstStyle/>
        <a:p>
          <a:endParaRPr lang="en-US"/>
        </a:p>
      </dgm:t>
    </dgm:pt>
    <dgm:pt modelId="{3C709B72-462C-4850-BE7B-B0C4E252CFC9}">
      <dgm:prSet/>
      <dgm:spPr/>
      <dgm:t>
        <a:bodyPr/>
        <a:lstStyle/>
        <a:p>
          <a:pPr rtl="0"/>
          <a:r>
            <a:rPr lang="en-US" smtClean="0"/>
            <a:t>Justice</a:t>
          </a:r>
          <a:endParaRPr lang="en-US"/>
        </a:p>
      </dgm:t>
    </dgm:pt>
    <dgm:pt modelId="{63DC3D3D-AC91-4C56-B46D-76B387578E4B}" type="parTrans" cxnId="{BB55297D-35AB-42A0-B53F-BDACE7087870}">
      <dgm:prSet/>
      <dgm:spPr/>
      <dgm:t>
        <a:bodyPr/>
        <a:lstStyle/>
        <a:p>
          <a:endParaRPr lang="en-US"/>
        </a:p>
      </dgm:t>
    </dgm:pt>
    <dgm:pt modelId="{FC1DBF44-65CF-4BAF-BD66-8A1E74D7B4D3}" type="sibTrans" cxnId="{BB55297D-35AB-42A0-B53F-BDACE7087870}">
      <dgm:prSet/>
      <dgm:spPr/>
      <dgm:t>
        <a:bodyPr/>
        <a:lstStyle/>
        <a:p>
          <a:endParaRPr lang="en-US"/>
        </a:p>
      </dgm:t>
    </dgm:pt>
    <dgm:pt modelId="{6B3C492E-7622-487C-8C2B-CDABFB40BDF2}">
      <dgm:prSet/>
      <dgm:spPr/>
      <dgm:t>
        <a:bodyPr/>
        <a:lstStyle/>
        <a:p>
          <a:pPr rtl="0"/>
          <a:r>
            <a:rPr lang="en-US" smtClean="0"/>
            <a:t>Gender Equality</a:t>
          </a:r>
          <a:endParaRPr lang="en-US"/>
        </a:p>
      </dgm:t>
    </dgm:pt>
    <dgm:pt modelId="{E1295819-2770-415C-ADD0-5A270973D8AA}" type="parTrans" cxnId="{25191C61-39A7-424E-B670-A2C447324DBE}">
      <dgm:prSet/>
      <dgm:spPr/>
      <dgm:t>
        <a:bodyPr/>
        <a:lstStyle/>
        <a:p>
          <a:endParaRPr lang="en-US"/>
        </a:p>
      </dgm:t>
    </dgm:pt>
    <dgm:pt modelId="{820A5DDE-7E93-4155-8216-8394FA091D8C}" type="sibTrans" cxnId="{25191C61-39A7-424E-B670-A2C447324DBE}">
      <dgm:prSet/>
      <dgm:spPr/>
      <dgm:t>
        <a:bodyPr/>
        <a:lstStyle/>
        <a:p>
          <a:endParaRPr lang="en-US"/>
        </a:p>
      </dgm:t>
    </dgm:pt>
    <dgm:pt modelId="{5F7BDD00-4BF2-4CFB-8930-CBDE9902BBFD}">
      <dgm:prSet/>
      <dgm:spPr/>
      <dgm:t>
        <a:bodyPr/>
        <a:lstStyle/>
        <a:p>
          <a:pPr rtl="0"/>
          <a:r>
            <a:rPr lang="en-US" smtClean="0"/>
            <a:t>Civil Society</a:t>
          </a:r>
          <a:endParaRPr lang="en-US"/>
        </a:p>
      </dgm:t>
    </dgm:pt>
    <dgm:pt modelId="{934209B5-04EC-406E-BEB8-878E8F4CF301}" type="parTrans" cxnId="{F8312FA7-EF44-48AB-9314-69FA5DDDCF36}">
      <dgm:prSet/>
      <dgm:spPr/>
      <dgm:t>
        <a:bodyPr/>
        <a:lstStyle/>
        <a:p>
          <a:endParaRPr lang="en-US"/>
        </a:p>
      </dgm:t>
    </dgm:pt>
    <dgm:pt modelId="{5AF92C91-F3AF-4CBD-A12B-26D7CC546F4E}" type="sibTrans" cxnId="{F8312FA7-EF44-48AB-9314-69FA5DDDCF36}">
      <dgm:prSet/>
      <dgm:spPr/>
      <dgm:t>
        <a:bodyPr/>
        <a:lstStyle/>
        <a:p>
          <a:endParaRPr lang="en-US"/>
        </a:p>
      </dgm:t>
    </dgm:pt>
    <dgm:pt modelId="{9A3DB590-B754-4E5A-8FCB-587763AED80E}">
      <dgm:prSet/>
      <dgm:spPr/>
      <dgm:t>
        <a:bodyPr/>
        <a:lstStyle/>
        <a:p>
          <a:pPr rtl="0"/>
          <a:r>
            <a:rPr lang="en-US" dirty="0" smtClean="0"/>
            <a:t>KOK </a:t>
          </a:r>
          <a:r>
            <a:rPr lang="en-US" dirty="0" err="1" smtClean="0"/>
            <a:t>e.V</a:t>
          </a:r>
          <a:r>
            <a:rPr lang="en-US" dirty="0" smtClean="0"/>
            <a:t>. (</a:t>
          </a:r>
          <a:r>
            <a:rPr lang="en-US" b="1" dirty="0" smtClean="0"/>
            <a:t>German NGO network against trafficking in women and violence against migrant women) </a:t>
          </a:r>
          <a:endParaRPr lang="en-US" dirty="0"/>
        </a:p>
      </dgm:t>
    </dgm:pt>
    <dgm:pt modelId="{E3FAB660-DC50-4B2D-B70A-6DB8B46AF387}" type="parTrans" cxnId="{1AA772E5-A592-453B-81DA-D1DB243ADBE5}">
      <dgm:prSet/>
      <dgm:spPr/>
      <dgm:t>
        <a:bodyPr/>
        <a:lstStyle/>
        <a:p>
          <a:endParaRPr lang="en-US"/>
        </a:p>
      </dgm:t>
    </dgm:pt>
    <dgm:pt modelId="{BBAEC18E-EB29-402D-81C8-05D91D03C2AB}" type="sibTrans" cxnId="{1AA772E5-A592-453B-81DA-D1DB243ADBE5}">
      <dgm:prSet/>
      <dgm:spPr/>
      <dgm:t>
        <a:bodyPr/>
        <a:lstStyle/>
        <a:p>
          <a:endParaRPr lang="en-US"/>
        </a:p>
      </dgm:t>
    </dgm:pt>
    <dgm:pt modelId="{DEC6E8C5-72CC-4DDF-85B4-723889992DF5}">
      <dgm:prSet/>
      <dgm:spPr/>
      <dgm:t>
        <a:bodyPr/>
        <a:lstStyle/>
        <a:p>
          <a:pPr rtl="0"/>
          <a:r>
            <a:rPr lang="en-US" smtClean="0"/>
            <a:t>German Institute for Human Rights</a:t>
          </a:r>
          <a:endParaRPr lang="en-US"/>
        </a:p>
      </dgm:t>
    </dgm:pt>
    <dgm:pt modelId="{E80CF381-B566-49FE-B9FA-64F85930FC76}" type="parTrans" cxnId="{8ED62AEB-6538-44A8-9858-F39CE2E59B3B}">
      <dgm:prSet/>
      <dgm:spPr/>
      <dgm:t>
        <a:bodyPr/>
        <a:lstStyle/>
        <a:p>
          <a:endParaRPr lang="en-US"/>
        </a:p>
      </dgm:t>
    </dgm:pt>
    <dgm:pt modelId="{C9F6CA75-A1BA-4C2A-96B6-CC37DE9E5523}" type="sibTrans" cxnId="{8ED62AEB-6538-44A8-9858-F39CE2E59B3B}">
      <dgm:prSet/>
      <dgm:spPr/>
      <dgm:t>
        <a:bodyPr/>
        <a:lstStyle/>
        <a:p>
          <a:endParaRPr lang="en-US"/>
        </a:p>
      </dgm:t>
    </dgm:pt>
    <dgm:pt modelId="{ED81EEFC-8CBF-42A6-9854-3FD67BFDB971}">
      <dgm:prSet/>
      <dgm:spPr/>
      <dgm:t>
        <a:bodyPr/>
        <a:lstStyle/>
        <a:p>
          <a:pPr rtl="0"/>
          <a:r>
            <a:rPr lang="en-GB" smtClean="0"/>
            <a:t>Co-ordination group of the German Welfare Organisations represented by the Diakonische Werk</a:t>
          </a:r>
          <a:endParaRPr lang="en-US"/>
        </a:p>
      </dgm:t>
    </dgm:pt>
    <dgm:pt modelId="{6DB22BFC-3B6E-4B5B-BB4D-127A2DA54795}" type="parTrans" cxnId="{6EAD4062-521B-4AD3-A6DD-EBFBA399726B}">
      <dgm:prSet/>
      <dgm:spPr/>
      <dgm:t>
        <a:bodyPr/>
        <a:lstStyle/>
        <a:p>
          <a:endParaRPr lang="en-US"/>
        </a:p>
      </dgm:t>
    </dgm:pt>
    <dgm:pt modelId="{4AFC61EC-CD92-4F1F-AA85-4A4759F79AF5}" type="sibTrans" cxnId="{6EAD4062-521B-4AD3-A6DD-EBFBA399726B}">
      <dgm:prSet/>
      <dgm:spPr/>
      <dgm:t>
        <a:bodyPr/>
        <a:lstStyle/>
        <a:p>
          <a:endParaRPr lang="en-US"/>
        </a:p>
      </dgm:t>
    </dgm:pt>
    <dgm:pt modelId="{4268FBBE-DB55-49B6-A301-4FDB55D37173}" type="pres">
      <dgm:prSet presAssocID="{545AB705-9114-4F5C-9BC2-2159E93ADEB3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EFE9DDE2-2893-4A3D-8F19-DC1E68336593}" type="pres">
      <dgm:prSet presAssocID="{FA4EFCC3-F92E-4D21-AD91-B680E6A79D56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B0DDF57-C44D-4562-99E6-6CC8D29DFD80}" type="pres">
      <dgm:prSet presAssocID="{FA4EFCC3-F92E-4D21-AD91-B680E6A79D56}" presName="gear1srcNode" presStyleLbl="node1" presStyleIdx="0" presStyleCnt="3"/>
      <dgm:spPr/>
      <dgm:t>
        <a:bodyPr/>
        <a:lstStyle/>
        <a:p>
          <a:endParaRPr lang="de-DE"/>
        </a:p>
      </dgm:t>
    </dgm:pt>
    <dgm:pt modelId="{1F16CA04-7366-42D9-A7B5-87897BFF9755}" type="pres">
      <dgm:prSet presAssocID="{FA4EFCC3-F92E-4D21-AD91-B680E6A79D56}" presName="gear1dstNode" presStyleLbl="node1" presStyleIdx="0" presStyleCnt="3"/>
      <dgm:spPr/>
      <dgm:t>
        <a:bodyPr/>
        <a:lstStyle/>
        <a:p>
          <a:endParaRPr lang="de-DE"/>
        </a:p>
      </dgm:t>
    </dgm:pt>
    <dgm:pt modelId="{C5B71053-AEF3-465F-9358-45DF4F41D11F}" type="pres">
      <dgm:prSet presAssocID="{FA4EFCC3-F92E-4D21-AD91-B680E6A79D56}" presName="gear1ch" presStyleLbl="fgAcc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3FA206D-F4A3-4B57-B5DB-2DBA67DAE905}" type="pres">
      <dgm:prSet presAssocID="{821B56D0-2A31-41C8-B913-AF76EB16BA48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34CBD66-DCF0-4B7A-80AC-1C69A291FAE6}" type="pres">
      <dgm:prSet presAssocID="{821B56D0-2A31-41C8-B913-AF76EB16BA48}" presName="gear2srcNode" presStyleLbl="node1" presStyleIdx="1" presStyleCnt="3"/>
      <dgm:spPr/>
      <dgm:t>
        <a:bodyPr/>
        <a:lstStyle/>
        <a:p>
          <a:endParaRPr lang="de-DE"/>
        </a:p>
      </dgm:t>
    </dgm:pt>
    <dgm:pt modelId="{9CDC6D02-7FEC-4E72-BC21-3B493DC9208D}" type="pres">
      <dgm:prSet presAssocID="{821B56D0-2A31-41C8-B913-AF76EB16BA48}" presName="gear2dstNode" presStyleLbl="node1" presStyleIdx="1" presStyleCnt="3"/>
      <dgm:spPr/>
      <dgm:t>
        <a:bodyPr/>
        <a:lstStyle/>
        <a:p>
          <a:endParaRPr lang="de-DE"/>
        </a:p>
      </dgm:t>
    </dgm:pt>
    <dgm:pt modelId="{0D9F5CE8-9273-443B-9E38-2B27B87BDC97}" type="pres">
      <dgm:prSet presAssocID="{821B56D0-2A31-41C8-B913-AF76EB16BA48}" presName="gear2ch" presStyleLbl="fgAcc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DE21F40-7FC8-46F3-B457-9DF7D8ED3EF3}" type="pres">
      <dgm:prSet presAssocID="{5F7BDD00-4BF2-4CFB-8930-CBDE9902BBFD}" presName="gear3" presStyleLbl="node1" presStyleIdx="2" presStyleCnt="3"/>
      <dgm:spPr/>
      <dgm:t>
        <a:bodyPr/>
        <a:lstStyle/>
        <a:p>
          <a:endParaRPr lang="de-DE"/>
        </a:p>
      </dgm:t>
    </dgm:pt>
    <dgm:pt modelId="{1EB17B34-E2F9-4261-A1C4-CFC5837ED15D}" type="pres">
      <dgm:prSet presAssocID="{5F7BDD00-4BF2-4CFB-8930-CBDE9902BBFD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D8D9958-5674-4D37-8B7C-7CF6889DF31D}" type="pres">
      <dgm:prSet presAssocID="{5F7BDD00-4BF2-4CFB-8930-CBDE9902BBFD}" presName="gear3srcNode" presStyleLbl="node1" presStyleIdx="2" presStyleCnt="3"/>
      <dgm:spPr/>
      <dgm:t>
        <a:bodyPr/>
        <a:lstStyle/>
        <a:p>
          <a:endParaRPr lang="de-DE"/>
        </a:p>
      </dgm:t>
    </dgm:pt>
    <dgm:pt modelId="{3DB175DF-ADA2-48BE-8750-915BFF8DC4AD}" type="pres">
      <dgm:prSet presAssocID="{5F7BDD00-4BF2-4CFB-8930-CBDE9902BBFD}" presName="gear3dstNode" presStyleLbl="node1" presStyleIdx="2" presStyleCnt="3"/>
      <dgm:spPr/>
      <dgm:t>
        <a:bodyPr/>
        <a:lstStyle/>
        <a:p>
          <a:endParaRPr lang="de-DE"/>
        </a:p>
      </dgm:t>
    </dgm:pt>
    <dgm:pt modelId="{24420C9A-A14A-468B-A8AC-A3FB2A3B6E59}" type="pres">
      <dgm:prSet presAssocID="{5F7BDD00-4BF2-4CFB-8930-CBDE9902BBFD}" presName="gear3ch" presStyleLbl="fgAcc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5B3DF5-0F32-4782-89F1-D5BDC464496F}" type="pres">
      <dgm:prSet presAssocID="{DBFBA2F1-0E4F-456F-9274-4FD398668726}" presName="connector1" presStyleLbl="sibTrans2D1" presStyleIdx="0" presStyleCnt="3"/>
      <dgm:spPr/>
      <dgm:t>
        <a:bodyPr/>
        <a:lstStyle/>
        <a:p>
          <a:endParaRPr lang="de-DE"/>
        </a:p>
      </dgm:t>
    </dgm:pt>
    <dgm:pt modelId="{139A7079-C6F2-45BA-A3DE-EC5DC5BA2403}" type="pres">
      <dgm:prSet presAssocID="{6E404B8B-69DA-4133-82F1-EC3475640433}" presName="connector2" presStyleLbl="sibTrans2D1" presStyleIdx="1" presStyleCnt="3"/>
      <dgm:spPr/>
      <dgm:t>
        <a:bodyPr/>
        <a:lstStyle/>
        <a:p>
          <a:endParaRPr lang="de-DE"/>
        </a:p>
      </dgm:t>
    </dgm:pt>
    <dgm:pt modelId="{E1B67FF0-038A-4B7C-83CA-F4A49E187BD6}" type="pres">
      <dgm:prSet presAssocID="{5AF92C91-F3AF-4CBD-A12B-26D7CC546F4E}" presName="connector3" presStyleLbl="sibTrans2D1" presStyleIdx="2" presStyleCnt="3"/>
      <dgm:spPr/>
      <dgm:t>
        <a:bodyPr/>
        <a:lstStyle/>
        <a:p>
          <a:endParaRPr lang="de-DE"/>
        </a:p>
      </dgm:t>
    </dgm:pt>
  </dgm:ptLst>
  <dgm:cxnLst>
    <dgm:cxn modelId="{E2AE8A2A-63FA-4E84-BD75-08FBE908DE06}" type="presOf" srcId="{C03369F8-2DCC-4E77-82DB-3CBDC2773FB8}" destId="{0D9F5CE8-9273-443B-9E38-2B27B87BDC97}" srcOrd="0" destOrd="0" presId="urn:microsoft.com/office/officeart/2005/8/layout/gear1"/>
    <dgm:cxn modelId="{8ED62AEB-6538-44A8-9858-F39CE2E59B3B}" srcId="{5F7BDD00-4BF2-4CFB-8930-CBDE9902BBFD}" destId="{DEC6E8C5-72CC-4DDF-85B4-723889992DF5}" srcOrd="1" destOrd="0" parTransId="{E80CF381-B566-49FE-B9FA-64F85930FC76}" sibTransId="{C9F6CA75-A1BA-4C2A-96B6-CC37DE9E5523}"/>
    <dgm:cxn modelId="{6D924DDE-09AE-40EF-A20A-8B248E1D6F91}" type="presOf" srcId="{5AF92C91-F3AF-4CBD-A12B-26D7CC546F4E}" destId="{E1B67FF0-038A-4B7C-83CA-F4A49E187BD6}" srcOrd="0" destOrd="0" presId="urn:microsoft.com/office/officeart/2005/8/layout/gear1"/>
    <dgm:cxn modelId="{3683BB57-44D0-4433-B383-E79D0CF7F641}" type="presOf" srcId="{2F4ADCF6-2FBC-435A-BC1E-87424E26EE8D}" destId="{0D9F5CE8-9273-443B-9E38-2B27B87BDC97}" srcOrd="0" destOrd="1" presId="urn:microsoft.com/office/officeart/2005/8/layout/gear1"/>
    <dgm:cxn modelId="{07F50C9A-DBE5-4E01-9016-BB46D82D3DBB}" type="presOf" srcId="{821B56D0-2A31-41C8-B913-AF76EB16BA48}" destId="{C34CBD66-DCF0-4B7A-80AC-1C69A291FAE6}" srcOrd="1" destOrd="0" presId="urn:microsoft.com/office/officeart/2005/8/layout/gear1"/>
    <dgm:cxn modelId="{A6F39DE3-855F-4C9F-8A29-2792DE253060}" type="presOf" srcId="{5F7BDD00-4BF2-4CFB-8930-CBDE9902BBFD}" destId="{1EB17B34-E2F9-4261-A1C4-CFC5837ED15D}" srcOrd="1" destOrd="0" presId="urn:microsoft.com/office/officeart/2005/8/layout/gear1"/>
    <dgm:cxn modelId="{1A1C21C7-AF92-4E00-AE2E-8A323FF00A17}" type="presOf" srcId="{545AB705-9114-4F5C-9BC2-2159E93ADEB3}" destId="{4268FBBE-DB55-49B6-A301-4FDB55D37173}" srcOrd="0" destOrd="0" presId="urn:microsoft.com/office/officeart/2005/8/layout/gear1"/>
    <dgm:cxn modelId="{49323FE2-9444-4E65-95B9-00D5F0500B12}" srcId="{545AB705-9114-4F5C-9BC2-2159E93ADEB3}" destId="{821B56D0-2A31-41C8-B913-AF76EB16BA48}" srcOrd="1" destOrd="0" parTransId="{20E39811-2019-43EE-9BA2-2A321D06AD51}" sibTransId="{6E404B8B-69DA-4133-82F1-EC3475640433}"/>
    <dgm:cxn modelId="{A84D81DA-2E77-46FC-A05E-D84DE2F448BC}" type="presOf" srcId="{0C18EFFE-CB66-4C63-836B-1F770D796A60}" destId="{C5B71053-AEF3-465F-9358-45DF4F41D11F}" srcOrd="0" destOrd="2" presId="urn:microsoft.com/office/officeart/2005/8/layout/gear1"/>
    <dgm:cxn modelId="{880FC973-5F3A-42BA-A199-D46B1D874B0D}" type="presOf" srcId="{C85042CA-098D-4EE6-98B7-6A556F9EE9DA}" destId="{C5B71053-AEF3-465F-9358-45DF4F41D11F}" srcOrd="0" destOrd="0" presId="urn:microsoft.com/office/officeart/2005/8/layout/gear1"/>
    <dgm:cxn modelId="{7F8D2B3F-5F9A-4187-91CA-5BE77791772E}" type="presOf" srcId="{D2C481C7-C88E-460D-AF7A-36DCE17A2027}" destId="{C5B71053-AEF3-465F-9358-45DF4F41D11F}" srcOrd="0" destOrd="3" presId="urn:microsoft.com/office/officeart/2005/8/layout/gear1"/>
    <dgm:cxn modelId="{9B2BCD7B-BC72-42F4-BAAE-F71BE86E34C2}" srcId="{821B56D0-2A31-41C8-B913-AF76EB16BA48}" destId="{C03369F8-2DCC-4E77-82DB-3CBDC2773FB8}" srcOrd="0" destOrd="0" parTransId="{DF8A9BA3-F570-479F-970A-C7232C874C67}" sibTransId="{9DE74321-FE32-447B-9534-647FBA99F940}"/>
    <dgm:cxn modelId="{25191C61-39A7-424E-B670-A2C447324DBE}" srcId="{821B56D0-2A31-41C8-B913-AF76EB16BA48}" destId="{6B3C492E-7622-487C-8C2B-CDABFB40BDF2}" srcOrd="3" destOrd="0" parTransId="{E1295819-2770-415C-ADD0-5A270973D8AA}" sibTransId="{820A5DDE-7E93-4155-8216-8394FA091D8C}"/>
    <dgm:cxn modelId="{6C821A36-BABD-47CD-8061-5D481CF7EDB7}" type="presOf" srcId="{DBFBA2F1-0E4F-456F-9274-4FD398668726}" destId="{D75B3DF5-0F32-4782-89F1-D5BDC464496F}" srcOrd="0" destOrd="0" presId="urn:microsoft.com/office/officeart/2005/8/layout/gear1"/>
    <dgm:cxn modelId="{56FF07F2-EDC2-4C49-86A1-95831308D3AE}" srcId="{FA4EFCC3-F92E-4D21-AD91-B680E6A79D56}" destId="{FD563A0D-A705-4B0B-B2AB-B22D8D3712F3}" srcOrd="1" destOrd="0" parTransId="{31CD4A76-D866-4E1B-9000-D45715ECB025}" sibTransId="{3A43D144-5226-463D-B2A9-F4A741A4EEEA}"/>
    <dgm:cxn modelId="{F062386C-5F4A-453B-B9FF-561B45EF299B}" type="presOf" srcId="{821B56D0-2A31-41C8-B913-AF76EB16BA48}" destId="{9CDC6D02-7FEC-4E72-BC21-3B493DC9208D}" srcOrd="2" destOrd="0" presId="urn:microsoft.com/office/officeart/2005/8/layout/gear1"/>
    <dgm:cxn modelId="{CA7E938F-3AFD-48F2-AB0A-37DE2D7AC30F}" type="presOf" srcId="{9A3DB590-B754-4E5A-8FCB-587763AED80E}" destId="{24420C9A-A14A-468B-A8AC-A3FB2A3B6E59}" srcOrd="0" destOrd="0" presId="urn:microsoft.com/office/officeart/2005/8/layout/gear1"/>
    <dgm:cxn modelId="{6EAD4062-521B-4AD3-A6DD-EBFBA399726B}" srcId="{5F7BDD00-4BF2-4CFB-8930-CBDE9902BBFD}" destId="{ED81EEFC-8CBF-42A6-9854-3FD67BFDB971}" srcOrd="2" destOrd="0" parTransId="{6DB22BFC-3B6E-4B5B-BB4D-127A2DA54795}" sibTransId="{4AFC61EC-CD92-4F1F-AA85-4A4759F79AF5}"/>
    <dgm:cxn modelId="{601CA750-FA80-4BE8-8685-9EC4C671A221}" type="presOf" srcId="{FD563A0D-A705-4B0B-B2AB-B22D8D3712F3}" destId="{C5B71053-AEF3-465F-9358-45DF4F41D11F}" srcOrd="0" destOrd="1" presId="urn:microsoft.com/office/officeart/2005/8/layout/gear1"/>
    <dgm:cxn modelId="{3F255364-878C-4C37-BE78-3D7EAF500BDC}" type="presOf" srcId="{6B3C492E-7622-487C-8C2B-CDABFB40BDF2}" destId="{0D9F5CE8-9273-443B-9E38-2B27B87BDC97}" srcOrd="0" destOrd="3" presId="urn:microsoft.com/office/officeart/2005/8/layout/gear1"/>
    <dgm:cxn modelId="{89554620-5D5D-48F7-BB96-E4331A1CBF12}" type="presOf" srcId="{5F7BDD00-4BF2-4CFB-8930-CBDE9902BBFD}" destId="{DD8D9958-5674-4D37-8B7C-7CF6889DF31D}" srcOrd="2" destOrd="0" presId="urn:microsoft.com/office/officeart/2005/8/layout/gear1"/>
    <dgm:cxn modelId="{B53726FC-155B-4B01-A2B1-C1A26B4C4FC5}" type="presOf" srcId="{FB0825D2-4574-4444-9A84-222E7F0CCA3C}" destId="{C5B71053-AEF3-465F-9358-45DF4F41D11F}" srcOrd="0" destOrd="5" presId="urn:microsoft.com/office/officeart/2005/8/layout/gear1"/>
    <dgm:cxn modelId="{983F2B32-E371-4675-A8DC-FB8EAF9FA245}" type="presOf" srcId="{821B56D0-2A31-41C8-B913-AF76EB16BA48}" destId="{63FA206D-F4A3-4B57-B5DB-2DBA67DAE905}" srcOrd="0" destOrd="0" presId="urn:microsoft.com/office/officeart/2005/8/layout/gear1"/>
    <dgm:cxn modelId="{BB55297D-35AB-42A0-B53F-BDACE7087870}" srcId="{821B56D0-2A31-41C8-B913-AF76EB16BA48}" destId="{3C709B72-462C-4850-BE7B-B0C4E252CFC9}" srcOrd="2" destOrd="0" parTransId="{63DC3D3D-AC91-4C56-B46D-76B387578E4B}" sibTransId="{FC1DBF44-65CF-4BAF-BD66-8A1E74D7B4D3}"/>
    <dgm:cxn modelId="{CDAD2C5A-FFDC-4E84-9FED-7F200D92476D}" type="presOf" srcId="{5F7BDD00-4BF2-4CFB-8930-CBDE9902BBFD}" destId="{3DB175DF-ADA2-48BE-8750-915BFF8DC4AD}" srcOrd="3" destOrd="0" presId="urn:microsoft.com/office/officeart/2005/8/layout/gear1"/>
    <dgm:cxn modelId="{D42D51B2-0A0D-4496-AB72-3B02DAFE06A5}" srcId="{FA4EFCC3-F92E-4D21-AD91-B680E6A79D56}" destId="{FB0825D2-4574-4444-9A84-222E7F0CCA3C}" srcOrd="5" destOrd="0" parTransId="{1A5D4981-AA0B-4562-8AE2-ECA6CFDF423E}" sibTransId="{89D64708-7E26-4700-816E-99AF3DEBFD61}"/>
    <dgm:cxn modelId="{EEA61CD6-16CD-4B79-9984-6211D1F17895}" type="presOf" srcId="{1B16E681-E47E-405A-8F89-FA3E8C1B5444}" destId="{C5B71053-AEF3-465F-9358-45DF4F41D11F}" srcOrd="0" destOrd="6" presId="urn:microsoft.com/office/officeart/2005/8/layout/gear1"/>
    <dgm:cxn modelId="{A848AC65-3B36-46CC-BC3F-797A29DB5CA9}" type="presOf" srcId="{FA4EFCC3-F92E-4D21-AD91-B680E6A79D56}" destId="{1B0DDF57-C44D-4562-99E6-6CC8D29DFD80}" srcOrd="1" destOrd="0" presId="urn:microsoft.com/office/officeart/2005/8/layout/gear1"/>
    <dgm:cxn modelId="{726C27CA-9CCF-4A78-9E77-D5238BA23D0E}" srcId="{FA4EFCC3-F92E-4D21-AD91-B680E6A79D56}" destId="{D2C481C7-C88E-460D-AF7A-36DCE17A2027}" srcOrd="3" destOrd="0" parTransId="{BD78F294-BE68-4D13-AF27-3A01205EE5F4}" sibTransId="{C58B1007-D2DA-4B96-809D-7FFD1CAFBDFE}"/>
    <dgm:cxn modelId="{B448CF92-727F-4C71-9259-61316BD4EA0D}" srcId="{FA4EFCC3-F92E-4D21-AD91-B680E6A79D56}" destId="{1B16E681-E47E-405A-8F89-FA3E8C1B5444}" srcOrd="6" destOrd="0" parTransId="{BC533607-99A1-4132-B45F-A42A2EC12B51}" sibTransId="{119DA5DB-A0F4-4483-8C3F-779035E0E4AA}"/>
    <dgm:cxn modelId="{301DB413-61B9-4628-9EAC-21CBC8C33629}" type="presOf" srcId="{DEC6E8C5-72CC-4DDF-85B4-723889992DF5}" destId="{24420C9A-A14A-468B-A8AC-A3FB2A3B6E59}" srcOrd="0" destOrd="1" presId="urn:microsoft.com/office/officeart/2005/8/layout/gear1"/>
    <dgm:cxn modelId="{724F3113-4213-4E02-89C6-16253FF55E92}" srcId="{FA4EFCC3-F92E-4D21-AD91-B680E6A79D56}" destId="{0C18EFFE-CB66-4C63-836B-1F770D796A60}" srcOrd="2" destOrd="0" parTransId="{0BC686B5-5C7B-4A47-ADE7-5C01C1D0B4B9}" sibTransId="{95EA820C-CE22-477F-A552-F0B3CA50A6F8}"/>
    <dgm:cxn modelId="{F7E669E7-0C4B-48D3-A83F-6922EFA96AB4}" srcId="{821B56D0-2A31-41C8-B913-AF76EB16BA48}" destId="{2F4ADCF6-2FBC-435A-BC1E-87424E26EE8D}" srcOrd="1" destOrd="0" parTransId="{4D3FCE73-8128-4C42-B5CE-3498414ACF3D}" sibTransId="{D333D5AB-71FA-40E8-9869-E69657E3064B}"/>
    <dgm:cxn modelId="{B024D65D-935C-411D-9F30-8CD7F4988918}" type="presOf" srcId="{6E404B8B-69DA-4133-82F1-EC3475640433}" destId="{139A7079-C6F2-45BA-A3DE-EC5DC5BA2403}" srcOrd="0" destOrd="0" presId="urn:microsoft.com/office/officeart/2005/8/layout/gear1"/>
    <dgm:cxn modelId="{1AA772E5-A592-453B-81DA-D1DB243ADBE5}" srcId="{5F7BDD00-4BF2-4CFB-8930-CBDE9902BBFD}" destId="{9A3DB590-B754-4E5A-8FCB-587763AED80E}" srcOrd="0" destOrd="0" parTransId="{E3FAB660-DC50-4B2D-B70A-6DB8B46AF387}" sibTransId="{BBAEC18E-EB29-402D-81C8-05D91D03C2AB}"/>
    <dgm:cxn modelId="{F05F87CD-955F-431A-83F9-64EB8B4CE64F}" type="presOf" srcId="{ED81EEFC-8CBF-42A6-9854-3FD67BFDB971}" destId="{24420C9A-A14A-468B-A8AC-A3FB2A3B6E59}" srcOrd="0" destOrd="2" presId="urn:microsoft.com/office/officeart/2005/8/layout/gear1"/>
    <dgm:cxn modelId="{458070F0-0091-4B66-9FC5-D5D37657DED5}" srcId="{FA4EFCC3-F92E-4D21-AD91-B680E6A79D56}" destId="{C85042CA-098D-4EE6-98B7-6A556F9EE9DA}" srcOrd="0" destOrd="0" parTransId="{A3D84368-F1F6-44CA-8197-3B0803FF9C4A}" sibTransId="{59DF2F3B-7E41-4E5C-966B-0788FFD12C27}"/>
    <dgm:cxn modelId="{25CE25D0-4DF6-4080-A4A8-A518F9BF2CE7}" srcId="{545AB705-9114-4F5C-9BC2-2159E93ADEB3}" destId="{FA4EFCC3-F92E-4D21-AD91-B680E6A79D56}" srcOrd="0" destOrd="0" parTransId="{2C90509E-C257-44A8-9D07-37CABB38F28E}" sibTransId="{DBFBA2F1-0E4F-456F-9274-4FD398668726}"/>
    <dgm:cxn modelId="{1AA4CA0C-3C93-4CAA-A2D7-E89B359567DC}" type="presOf" srcId="{957626D6-5CD3-47A8-9E53-82FBCA2F6448}" destId="{C5B71053-AEF3-465F-9358-45DF4F41D11F}" srcOrd="0" destOrd="4" presId="urn:microsoft.com/office/officeart/2005/8/layout/gear1"/>
    <dgm:cxn modelId="{F8312FA7-EF44-48AB-9314-69FA5DDDCF36}" srcId="{545AB705-9114-4F5C-9BC2-2159E93ADEB3}" destId="{5F7BDD00-4BF2-4CFB-8930-CBDE9902BBFD}" srcOrd="2" destOrd="0" parTransId="{934209B5-04EC-406E-BEB8-878E8F4CF301}" sibTransId="{5AF92C91-F3AF-4CBD-A12B-26D7CC546F4E}"/>
    <dgm:cxn modelId="{10CB3E20-7EEA-45F3-B715-F7CE4E7ACCFE}" type="presOf" srcId="{FA4EFCC3-F92E-4D21-AD91-B680E6A79D56}" destId="{1F16CA04-7366-42D9-A7B5-87897BFF9755}" srcOrd="2" destOrd="0" presId="urn:microsoft.com/office/officeart/2005/8/layout/gear1"/>
    <dgm:cxn modelId="{2CC59896-6045-4A02-BB9E-D28019400214}" type="presOf" srcId="{FA4EFCC3-F92E-4D21-AD91-B680E6A79D56}" destId="{EFE9DDE2-2893-4A3D-8F19-DC1E68336593}" srcOrd="0" destOrd="0" presId="urn:microsoft.com/office/officeart/2005/8/layout/gear1"/>
    <dgm:cxn modelId="{A9234D82-C2ED-4E35-A13F-8E09C5F85D06}" type="presOf" srcId="{5F7BDD00-4BF2-4CFB-8930-CBDE9902BBFD}" destId="{CDE21F40-7FC8-46F3-B457-9DF7D8ED3EF3}" srcOrd="0" destOrd="0" presId="urn:microsoft.com/office/officeart/2005/8/layout/gear1"/>
    <dgm:cxn modelId="{815BA70E-8666-4CDB-A2FE-4FDD63C31606}" srcId="{FA4EFCC3-F92E-4D21-AD91-B680E6A79D56}" destId="{957626D6-5CD3-47A8-9E53-82FBCA2F6448}" srcOrd="4" destOrd="0" parTransId="{9290182E-B15E-4803-9224-B1C683603F36}" sibTransId="{CB5F4AC1-A737-4932-89DE-02B20B844499}"/>
    <dgm:cxn modelId="{BC08F542-ACEC-4E5A-91DF-66C7E2F110C5}" type="presOf" srcId="{3C709B72-462C-4850-BE7B-B0C4E252CFC9}" destId="{0D9F5CE8-9273-443B-9E38-2B27B87BDC97}" srcOrd="0" destOrd="2" presId="urn:microsoft.com/office/officeart/2005/8/layout/gear1"/>
    <dgm:cxn modelId="{E3DCD25D-0DF6-490D-9703-1BBB551CFCC2}" type="presParOf" srcId="{4268FBBE-DB55-49B6-A301-4FDB55D37173}" destId="{EFE9DDE2-2893-4A3D-8F19-DC1E68336593}" srcOrd="0" destOrd="0" presId="urn:microsoft.com/office/officeart/2005/8/layout/gear1"/>
    <dgm:cxn modelId="{41CBB753-DFC3-4DBF-887B-450EF7C8A882}" type="presParOf" srcId="{4268FBBE-DB55-49B6-A301-4FDB55D37173}" destId="{1B0DDF57-C44D-4562-99E6-6CC8D29DFD80}" srcOrd="1" destOrd="0" presId="urn:microsoft.com/office/officeart/2005/8/layout/gear1"/>
    <dgm:cxn modelId="{CD627570-AD90-42DC-B382-04829464B85E}" type="presParOf" srcId="{4268FBBE-DB55-49B6-A301-4FDB55D37173}" destId="{1F16CA04-7366-42D9-A7B5-87897BFF9755}" srcOrd="2" destOrd="0" presId="urn:microsoft.com/office/officeart/2005/8/layout/gear1"/>
    <dgm:cxn modelId="{DF6E1112-42CE-4FB7-9DCA-39E7FDBA3BB9}" type="presParOf" srcId="{4268FBBE-DB55-49B6-A301-4FDB55D37173}" destId="{C5B71053-AEF3-465F-9358-45DF4F41D11F}" srcOrd="3" destOrd="0" presId="urn:microsoft.com/office/officeart/2005/8/layout/gear1"/>
    <dgm:cxn modelId="{564A7430-3989-4C85-A577-3BD45980CDF5}" type="presParOf" srcId="{4268FBBE-DB55-49B6-A301-4FDB55D37173}" destId="{63FA206D-F4A3-4B57-B5DB-2DBA67DAE905}" srcOrd="4" destOrd="0" presId="urn:microsoft.com/office/officeart/2005/8/layout/gear1"/>
    <dgm:cxn modelId="{5A39BA74-6AEC-4E90-99FC-E0798DB2E3A9}" type="presParOf" srcId="{4268FBBE-DB55-49B6-A301-4FDB55D37173}" destId="{C34CBD66-DCF0-4B7A-80AC-1C69A291FAE6}" srcOrd="5" destOrd="0" presId="urn:microsoft.com/office/officeart/2005/8/layout/gear1"/>
    <dgm:cxn modelId="{EA04F37E-D515-4280-8AE3-352A88C2DA63}" type="presParOf" srcId="{4268FBBE-DB55-49B6-A301-4FDB55D37173}" destId="{9CDC6D02-7FEC-4E72-BC21-3B493DC9208D}" srcOrd="6" destOrd="0" presId="urn:microsoft.com/office/officeart/2005/8/layout/gear1"/>
    <dgm:cxn modelId="{6F09923D-71A0-43E7-A230-6E97587A7002}" type="presParOf" srcId="{4268FBBE-DB55-49B6-A301-4FDB55D37173}" destId="{0D9F5CE8-9273-443B-9E38-2B27B87BDC97}" srcOrd="7" destOrd="0" presId="urn:microsoft.com/office/officeart/2005/8/layout/gear1"/>
    <dgm:cxn modelId="{1D261AE4-8A97-41B1-B32D-B06406AC77FF}" type="presParOf" srcId="{4268FBBE-DB55-49B6-A301-4FDB55D37173}" destId="{CDE21F40-7FC8-46F3-B457-9DF7D8ED3EF3}" srcOrd="8" destOrd="0" presId="urn:microsoft.com/office/officeart/2005/8/layout/gear1"/>
    <dgm:cxn modelId="{D7ED73D3-AE5D-4B9F-A7DA-78B28DD88AAC}" type="presParOf" srcId="{4268FBBE-DB55-49B6-A301-4FDB55D37173}" destId="{1EB17B34-E2F9-4261-A1C4-CFC5837ED15D}" srcOrd="9" destOrd="0" presId="urn:microsoft.com/office/officeart/2005/8/layout/gear1"/>
    <dgm:cxn modelId="{18AB9E7E-6616-42F2-89FA-6C9FCF146ADA}" type="presParOf" srcId="{4268FBBE-DB55-49B6-A301-4FDB55D37173}" destId="{DD8D9958-5674-4D37-8B7C-7CF6889DF31D}" srcOrd="10" destOrd="0" presId="urn:microsoft.com/office/officeart/2005/8/layout/gear1"/>
    <dgm:cxn modelId="{F62391B4-4B2A-44FC-8E5F-9D2067316494}" type="presParOf" srcId="{4268FBBE-DB55-49B6-A301-4FDB55D37173}" destId="{3DB175DF-ADA2-48BE-8750-915BFF8DC4AD}" srcOrd="11" destOrd="0" presId="urn:microsoft.com/office/officeart/2005/8/layout/gear1"/>
    <dgm:cxn modelId="{8C5BD25D-DDB7-4080-BA1E-2A5D45D9C7C9}" type="presParOf" srcId="{4268FBBE-DB55-49B6-A301-4FDB55D37173}" destId="{24420C9A-A14A-468B-A8AC-A3FB2A3B6E59}" srcOrd="12" destOrd="0" presId="urn:microsoft.com/office/officeart/2005/8/layout/gear1"/>
    <dgm:cxn modelId="{F1F66199-1C3C-4146-9F44-79B0BB6017B5}" type="presParOf" srcId="{4268FBBE-DB55-49B6-A301-4FDB55D37173}" destId="{D75B3DF5-0F32-4782-89F1-D5BDC464496F}" srcOrd="13" destOrd="0" presId="urn:microsoft.com/office/officeart/2005/8/layout/gear1"/>
    <dgm:cxn modelId="{16934A5A-4BEA-41E1-9012-8A3A0C00D1CB}" type="presParOf" srcId="{4268FBBE-DB55-49B6-A301-4FDB55D37173}" destId="{139A7079-C6F2-45BA-A3DE-EC5DC5BA2403}" srcOrd="14" destOrd="0" presId="urn:microsoft.com/office/officeart/2005/8/layout/gear1"/>
    <dgm:cxn modelId="{C676BB2C-066A-4CB2-863A-63443DF4C316}" type="presParOf" srcId="{4268FBBE-DB55-49B6-A301-4FDB55D37173}" destId="{E1B67FF0-038A-4B7C-83CA-F4A49E187BD6}" srcOrd="15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1A0375-1B18-4BA7-BBDA-FC0A99CE5225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83630E7-DAA9-427E-B584-0C7BC5307041}">
      <dgm:prSet/>
      <dgm:spPr/>
      <dgm:t>
        <a:bodyPr/>
        <a:lstStyle/>
        <a:p>
          <a:pPr rtl="0"/>
          <a:r>
            <a:rPr lang="en-GB" smtClean="0"/>
            <a:t>continuous exchange of information on the numerous activities going on in the Federal Laender and in the national and international bodies,</a:t>
          </a:r>
          <a:endParaRPr lang="en-US"/>
        </a:p>
      </dgm:t>
    </dgm:pt>
    <dgm:pt modelId="{2F852A6A-2DA0-49F8-8ED6-2F006FFDA54C}" type="parTrans" cxnId="{5A8442C9-0179-456F-AB3B-52258DFFCD96}">
      <dgm:prSet/>
      <dgm:spPr/>
      <dgm:t>
        <a:bodyPr/>
        <a:lstStyle/>
        <a:p>
          <a:endParaRPr lang="en-US"/>
        </a:p>
      </dgm:t>
    </dgm:pt>
    <dgm:pt modelId="{B5441567-927A-4425-989D-F4DFDD979B61}" type="sibTrans" cxnId="{5A8442C9-0179-456F-AB3B-52258DFFCD96}">
      <dgm:prSet/>
      <dgm:spPr/>
      <dgm:t>
        <a:bodyPr/>
        <a:lstStyle/>
        <a:p>
          <a:endParaRPr lang="en-US"/>
        </a:p>
      </dgm:t>
    </dgm:pt>
    <dgm:pt modelId="{20D0555A-84AB-43A6-8A4C-9094C2A808F7}">
      <dgm:prSet/>
      <dgm:spPr/>
      <dgm:t>
        <a:bodyPr/>
        <a:lstStyle/>
        <a:p>
          <a:pPr rtl="0"/>
          <a:r>
            <a:rPr lang="en-GB" smtClean="0"/>
            <a:t>analysis of the concrete problems in combating trafficking in women</a:t>
          </a:r>
          <a:r>
            <a:rPr lang="de-DE" smtClean="0"/>
            <a:t>,</a:t>
          </a:r>
          <a:endParaRPr lang="en-US"/>
        </a:p>
      </dgm:t>
    </dgm:pt>
    <dgm:pt modelId="{BCCB281E-83E7-4553-8110-90E8ECF664D2}" type="parTrans" cxnId="{A77F7615-A17F-453C-9501-BFF2879EBC7F}">
      <dgm:prSet/>
      <dgm:spPr/>
      <dgm:t>
        <a:bodyPr/>
        <a:lstStyle/>
        <a:p>
          <a:endParaRPr lang="en-US"/>
        </a:p>
      </dgm:t>
    </dgm:pt>
    <dgm:pt modelId="{2F832B0A-0ED4-4CBD-BCAE-FB412222D8FA}" type="sibTrans" cxnId="{A77F7615-A17F-453C-9501-BFF2879EBC7F}">
      <dgm:prSet/>
      <dgm:spPr/>
      <dgm:t>
        <a:bodyPr/>
        <a:lstStyle/>
        <a:p>
          <a:endParaRPr lang="en-US"/>
        </a:p>
      </dgm:t>
    </dgm:pt>
    <dgm:pt modelId="{9474A905-A1A1-4D72-ABD5-7C582D15B760}">
      <dgm:prSet/>
      <dgm:spPr/>
      <dgm:t>
        <a:bodyPr/>
        <a:lstStyle/>
        <a:p>
          <a:pPr rtl="0"/>
          <a:r>
            <a:rPr lang="en-GB" dirty="0" smtClean="0"/>
            <a:t>elaboration of recommendations and, if appropriate, joint campaigns to combat trafficking.</a:t>
          </a:r>
          <a:endParaRPr lang="en-US" dirty="0"/>
        </a:p>
      </dgm:t>
    </dgm:pt>
    <dgm:pt modelId="{0A5F2A3F-25D0-4FC4-8E64-412B5BEB8DBC}" type="parTrans" cxnId="{DEE90215-B729-4F61-A944-B473D6AC0D54}">
      <dgm:prSet/>
      <dgm:spPr/>
      <dgm:t>
        <a:bodyPr/>
        <a:lstStyle/>
        <a:p>
          <a:endParaRPr lang="en-US"/>
        </a:p>
      </dgm:t>
    </dgm:pt>
    <dgm:pt modelId="{D5DE9C7D-7D20-4852-88E7-975708D2A99C}" type="sibTrans" cxnId="{DEE90215-B729-4F61-A944-B473D6AC0D54}">
      <dgm:prSet/>
      <dgm:spPr/>
      <dgm:t>
        <a:bodyPr/>
        <a:lstStyle/>
        <a:p>
          <a:endParaRPr lang="en-US"/>
        </a:p>
      </dgm:t>
    </dgm:pt>
    <dgm:pt modelId="{66BE63D8-5ABF-4CDD-848C-C93CDD815411}" type="pres">
      <dgm:prSet presAssocID="{A11A0375-1B18-4BA7-BBDA-FC0A99CE522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9FE85DE5-55A8-473C-AB3A-8C84A57A541A}" type="pres">
      <dgm:prSet presAssocID="{883630E7-DAA9-427E-B584-0C7BC530704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90BA5EA-DF2B-46FE-919A-632001EA3D8C}" type="pres">
      <dgm:prSet presAssocID="{B5441567-927A-4425-989D-F4DFDD979B61}" presName="sibTrans" presStyleLbl="sibTrans2D1" presStyleIdx="0" presStyleCnt="3"/>
      <dgm:spPr/>
      <dgm:t>
        <a:bodyPr/>
        <a:lstStyle/>
        <a:p>
          <a:endParaRPr lang="de-DE"/>
        </a:p>
      </dgm:t>
    </dgm:pt>
    <dgm:pt modelId="{39FF0D2D-3AF4-4B0D-AEEA-21086DF6AB5B}" type="pres">
      <dgm:prSet presAssocID="{B5441567-927A-4425-989D-F4DFDD979B61}" presName="connectorText" presStyleLbl="sibTrans2D1" presStyleIdx="0" presStyleCnt="3"/>
      <dgm:spPr/>
      <dgm:t>
        <a:bodyPr/>
        <a:lstStyle/>
        <a:p>
          <a:endParaRPr lang="de-DE"/>
        </a:p>
      </dgm:t>
    </dgm:pt>
    <dgm:pt modelId="{912660EE-5F92-46DC-9B53-EDDFB367FD68}" type="pres">
      <dgm:prSet presAssocID="{20D0555A-84AB-43A6-8A4C-9094C2A808F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72F8939-8698-4BBF-BDB2-46A1ECD74F40}" type="pres">
      <dgm:prSet presAssocID="{2F832B0A-0ED4-4CBD-BCAE-FB412222D8FA}" presName="sibTrans" presStyleLbl="sibTrans2D1" presStyleIdx="1" presStyleCnt="3"/>
      <dgm:spPr/>
      <dgm:t>
        <a:bodyPr/>
        <a:lstStyle/>
        <a:p>
          <a:endParaRPr lang="de-DE"/>
        </a:p>
      </dgm:t>
    </dgm:pt>
    <dgm:pt modelId="{1B2DDD08-EF69-4217-85E0-A442C77D6A45}" type="pres">
      <dgm:prSet presAssocID="{2F832B0A-0ED4-4CBD-BCAE-FB412222D8FA}" presName="connectorText" presStyleLbl="sibTrans2D1" presStyleIdx="1" presStyleCnt="3"/>
      <dgm:spPr/>
      <dgm:t>
        <a:bodyPr/>
        <a:lstStyle/>
        <a:p>
          <a:endParaRPr lang="de-DE"/>
        </a:p>
      </dgm:t>
    </dgm:pt>
    <dgm:pt modelId="{E67A0BD2-463B-45B6-9E47-2FCF1C10B800}" type="pres">
      <dgm:prSet presAssocID="{9474A905-A1A1-4D72-ABD5-7C582D15B76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B50A520-FE9A-4612-966D-68B97A88CB20}" type="pres">
      <dgm:prSet presAssocID="{D5DE9C7D-7D20-4852-88E7-975708D2A99C}" presName="sibTrans" presStyleLbl="sibTrans2D1" presStyleIdx="2" presStyleCnt="3"/>
      <dgm:spPr/>
      <dgm:t>
        <a:bodyPr/>
        <a:lstStyle/>
        <a:p>
          <a:endParaRPr lang="de-DE"/>
        </a:p>
      </dgm:t>
    </dgm:pt>
    <dgm:pt modelId="{F589EC9E-00DF-48C4-8DAD-A82CD684859D}" type="pres">
      <dgm:prSet presAssocID="{D5DE9C7D-7D20-4852-88E7-975708D2A99C}" presName="connectorText" presStyleLbl="sibTrans2D1" presStyleIdx="2" presStyleCnt="3"/>
      <dgm:spPr/>
      <dgm:t>
        <a:bodyPr/>
        <a:lstStyle/>
        <a:p>
          <a:endParaRPr lang="de-DE"/>
        </a:p>
      </dgm:t>
    </dgm:pt>
  </dgm:ptLst>
  <dgm:cxnLst>
    <dgm:cxn modelId="{EAE5DB39-B23C-4BF8-A0E7-54DFDEECC982}" type="presOf" srcId="{20D0555A-84AB-43A6-8A4C-9094C2A808F7}" destId="{912660EE-5F92-46DC-9B53-EDDFB367FD68}" srcOrd="0" destOrd="0" presId="urn:microsoft.com/office/officeart/2005/8/layout/cycle2"/>
    <dgm:cxn modelId="{A77F7615-A17F-453C-9501-BFF2879EBC7F}" srcId="{A11A0375-1B18-4BA7-BBDA-FC0A99CE5225}" destId="{20D0555A-84AB-43A6-8A4C-9094C2A808F7}" srcOrd="1" destOrd="0" parTransId="{BCCB281E-83E7-4553-8110-90E8ECF664D2}" sibTransId="{2F832B0A-0ED4-4CBD-BCAE-FB412222D8FA}"/>
    <dgm:cxn modelId="{71A4D6C2-8DFE-4D68-8010-6C568707ECCE}" type="presOf" srcId="{2F832B0A-0ED4-4CBD-BCAE-FB412222D8FA}" destId="{1B2DDD08-EF69-4217-85E0-A442C77D6A45}" srcOrd="1" destOrd="0" presId="urn:microsoft.com/office/officeart/2005/8/layout/cycle2"/>
    <dgm:cxn modelId="{DEE90215-B729-4F61-A944-B473D6AC0D54}" srcId="{A11A0375-1B18-4BA7-BBDA-FC0A99CE5225}" destId="{9474A905-A1A1-4D72-ABD5-7C582D15B760}" srcOrd="2" destOrd="0" parTransId="{0A5F2A3F-25D0-4FC4-8E64-412B5BEB8DBC}" sibTransId="{D5DE9C7D-7D20-4852-88E7-975708D2A99C}"/>
    <dgm:cxn modelId="{86EFACBF-DE54-4822-A918-5800114833EC}" type="presOf" srcId="{D5DE9C7D-7D20-4852-88E7-975708D2A99C}" destId="{F589EC9E-00DF-48C4-8DAD-A82CD684859D}" srcOrd="1" destOrd="0" presId="urn:microsoft.com/office/officeart/2005/8/layout/cycle2"/>
    <dgm:cxn modelId="{E33927D7-49FC-4793-A8CA-F5789CD9EADF}" type="presOf" srcId="{B5441567-927A-4425-989D-F4DFDD979B61}" destId="{39FF0D2D-3AF4-4B0D-AEEA-21086DF6AB5B}" srcOrd="1" destOrd="0" presId="urn:microsoft.com/office/officeart/2005/8/layout/cycle2"/>
    <dgm:cxn modelId="{5A8442C9-0179-456F-AB3B-52258DFFCD96}" srcId="{A11A0375-1B18-4BA7-BBDA-FC0A99CE5225}" destId="{883630E7-DAA9-427E-B584-0C7BC5307041}" srcOrd="0" destOrd="0" parTransId="{2F852A6A-2DA0-49F8-8ED6-2F006FFDA54C}" sibTransId="{B5441567-927A-4425-989D-F4DFDD979B61}"/>
    <dgm:cxn modelId="{1FB0584D-E1A0-49EA-AFD8-8C9883DC6E5C}" type="presOf" srcId="{A11A0375-1B18-4BA7-BBDA-FC0A99CE5225}" destId="{66BE63D8-5ABF-4CDD-848C-C93CDD815411}" srcOrd="0" destOrd="0" presId="urn:microsoft.com/office/officeart/2005/8/layout/cycle2"/>
    <dgm:cxn modelId="{DAAFE8F3-8A07-4CA9-BAEB-405D77610289}" type="presOf" srcId="{D5DE9C7D-7D20-4852-88E7-975708D2A99C}" destId="{1B50A520-FE9A-4612-966D-68B97A88CB20}" srcOrd="0" destOrd="0" presId="urn:microsoft.com/office/officeart/2005/8/layout/cycle2"/>
    <dgm:cxn modelId="{D06AD307-7728-46FF-A25E-800B28CF2D93}" type="presOf" srcId="{2F832B0A-0ED4-4CBD-BCAE-FB412222D8FA}" destId="{472F8939-8698-4BBF-BDB2-46A1ECD74F40}" srcOrd="0" destOrd="0" presId="urn:microsoft.com/office/officeart/2005/8/layout/cycle2"/>
    <dgm:cxn modelId="{2681C0F3-BB6D-4656-8729-1C7D00E623F6}" type="presOf" srcId="{9474A905-A1A1-4D72-ABD5-7C582D15B760}" destId="{E67A0BD2-463B-45B6-9E47-2FCF1C10B800}" srcOrd="0" destOrd="0" presId="urn:microsoft.com/office/officeart/2005/8/layout/cycle2"/>
    <dgm:cxn modelId="{EC474BE3-DCF7-4AEF-BEF4-20C6C9EC0DAB}" type="presOf" srcId="{883630E7-DAA9-427E-B584-0C7BC5307041}" destId="{9FE85DE5-55A8-473C-AB3A-8C84A57A541A}" srcOrd="0" destOrd="0" presId="urn:microsoft.com/office/officeart/2005/8/layout/cycle2"/>
    <dgm:cxn modelId="{35214C76-65A2-4F79-8318-638F119FF56F}" type="presOf" srcId="{B5441567-927A-4425-989D-F4DFDD979B61}" destId="{090BA5EA-DF2B-46FE-919A-632001EA3D8C}" srcOrd="0" destOrd="0" presId="urn:microsoft.com/office/officeart/2005/8/layout/cycle2"/>
    <dgm:cxn modelId="{CF646AFB-6CBF-4C85-943E-26A0B7379D78}" type="presParOf" srcId="{66BE63D8-5ABF-4CDD-848C-C93CDD815411}" destId="{9FE85DE5-55A8-473C-AB3A-8C84A57A541A}" srcOrd="0" destOrd="0" presId="urn:microsoft.com/office/officeart/2005/8/layout/cycle2"/>
    <dgm:cxn modelId="{033977AB-C851-4491-8E09-EDE1F78AB7FF}" type="presParOf" srcId="{66BE63D8-5ABF-4CDD-848C-C93CDD815411}" destId="{090BA5EA-DF2B-46FE-919A-632001EA3D8C}" srcOrd="1" destOrd="0" presId="urn:microsoft.com/office/officeart/2005/8/layout/cycle2"/>
    <dgm:cxn modelId="{085BD64F-FC5B-4F9D-87DB-3DCC8E3415B9}" type="presParOf" srcId="{090BA5EA-DF2B-46FE-919A-632001EA3D8C}" destId="{39FF0D2D-3AF4-4B0D-AEEA-21086DF6AB5B}" srcOrd="0" destOrd="0" presId="urn:microsoft.com/office/officeart/2005/8/layout/cycle2"/>
    <dgm:cxn modelId="{BF5D33E6-5795-4584-9758-B8D50B6D950F}" type="presParOf" srcId="{66BE63D8-5ABF-4CDD-848C-C93CDD815411}" destId="{912660EE-5F92-46DC-9B53-EDDFB367FD68}" srcOrd="2" destOrd="0" presId="urn:microsoft.com/office/officeart/2005/8/layout/cycle2"/>
    <dgm:cxn modelId="{E49D6AB0-1D6B-4969-A599-D93D85CAB20F}" type="presParOf" srcId="{66BE63D8-5ABF-4CDD-848C-C93CDD815411}" destId="{472F8939-8698-4BBF-BDB2-46A1ECD74F40}" srcOrd="3" destOrd="0" presId="urn:microsoft.com/office/officeart/2005/8/layout/cycle2"/>
    <dgm:cxn modelId="{7553C45C-5BCC-4DD7-9FF1-6A184C17D9B0}" type="presParOf" srcId="{472F8939-8698-4BBF-BDB2-46A1ECD74F40}" destId="{1B2DDD08-EF69-4217-85E0-A442C77D6A45}" srcOrd="0" destOrd="0" presId="urn:microsoft.com/office/officeart/2005/8/layout/cycle2"/>
    <dgm:cxn modelId="{00CD2112-C318-4069-804C-91A61549E5A2}" type="presParOf" srcId="{66BE63D8-5ABF-4CDD-848C-C93CDD815411}" destId="{E67A0BD2-463B-45B6-9E47-2FCF1C10B800}" srcOrd="4" destOrd="0" presId="urn:microsoft.com/office/officeart/2005/8/layout/cycle2"/>
    <dgm:cxn modelId="{81330C9C-DCB1-4F7F-BCFC-F0C178CD3C9D}" type="presParOf" srcId="{66BE63D8-5ABF-4CDD-848C-C93CDD815411}" destId="{1B50A520-FE9A-4612-966D-68B97A88CB20}" srcOrd="5" destOrd="0" presId="urn:microsoft.com/office/officeart/2005/8/layout/cycle2"/>
    <dgm:cxn modelId="{D7DB8B32-F4C5-418E-AE69-C30078AB9B8D}" type="presParOf" srcId="{1B50A520-FE9A-4612-966D-68B97A88CB20}" destId="{F589EC9E-00DF-48C4-8DAD-A82CD684859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3F469A4-3F68-4C03-BF65-5CE4875CA6CB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1FE86BA-332E-49F1-85B4-1DAAA89FC56A}">
      <dgm:prSet/>
      <dgm:spPr/>
      <dgm:t>
        <a:bodyPr/>
        <a:lstStyle/>
        <a:p>
          <a:pPr rtl="0"/>
          <a:r>
            <a:rPr lang="en-US" smtClean="0"/>
            <a:t>Purpose</a:t>
          </a:r>
          <a:endParaRPr lang="en-US"/>
        </a:p>
      </dgm:t>
    </dgm:pt>
    <dgm:pt modelId="{E18CD5E4-CF82-41F0-9D44-BFE05A6BADB8}" type="parTrans" cxnId="{0B4F4434-FD2D-42C8-A4B1-388951E2D332}">
      <dgm:prSet/>
      <dgm:spPr/>
      <dgm:t>
        <a:bodyPr/>
        <a:lstStyle/>
        <a:p>
          <a:endParaRPr lang="en-US"/>
        </a:p>
      </dgm:t>
    </dgm:pt>
    <dgm:pt modelId="{D2C20D1D-6A6C-4A81-9692-7B33ACE2E8E9}" type="sibTrans" cxnId="{0B4F4434-FD2D-42C8-A4B1-388951E2D332}">
      <dgm:prSet/>
      <dgm:spPr/>
      <dgm:t>
        <a:bodyPr/>
        <a:lstStyle/>
        <a:p>
          <a:endParaRPr lang="en-US"/>
        </a:p>
      </dgm:t>
    </dgm:pt>
    <dgm:pt modelId="{A00075D2-7A54-4F4E-A1D5-042B18AA7724}">
      <dgm:prSet/>
      <dgm:spPr/>
      <dgm:t>
        <a:bodyPr/>
        <a:lstStyle/>
        <a:p>
          <a:pPr rtl="0"/>
          <a:r>
            <a:rPr lang="en-US" dirty="0" smtClean="0"/>
            <a:t>Provide a compact summary of current information on and developments within the field of human trafficking</a:t>
          </a:r>
          <a:endParaRPr lang="en-US" dirty="0"/>
        </a:p>
      </dgm:t>
    </dgm:pt>
    <dgm:pt modelId="{0E6C8094-1E49-421D-BC75-69D2CCFD0380}" type="parTrans" cxnId="{B016C47B-6B37-4455-9831-C13F9FDA8F76}">
      <dgm:prSet/>
      <dgm:spPr/>
      <dgm:t>
        <a:bodyPr/>
        <a:lstStyle/>
        <a:p>
          <a:endParaRPr lang="en-US"/>
        </a:p>
      </dgm:t>
    </dgm:pt>
    <dgm:pt modelId="{D1D99A7F-86EF-49D9-B343-002CEDFDD53F}" type="sibTrans" cxnId="{B016C47B-6B37-4455-9831-C13F9FDA8F76}">
      <dgm:prSet/>
      <dgm:spPr/>
      <dgm:t>
        <a:bodyPr/>
        <a:lstStyle/>
        <a:p>
          <a:endParaRPr lang="en-US"/>
        </a:p>
      </dgm:t>
    </dgm:pt>
    <dgm:pt modelId="{55B95FAB-5517-4C79-B3DA-8EF582F6234B}">
      <dgm:prSet/>
      <dgm:spPr/>
      <dgm:t>
        <a:bodyPr/>
        <a:lstStyle/>
        <a:p>
          <a:pPr rtl="0"/>
          <a:r>
            <a:rPr lang="en-US" smtClean="0"/>
            <a:t>Enable police and political decision makers to assess the threat and  changing patterns in trafficking in human beings</a:t>
          </a:r>
          <a:endParaRPr lang="en-US"/>
        </a:p>
      </dgm:t>
    </dgm:pt>
    <dgm:pt modelId="{D3B21748-ADC2-4715-B836-537D3BAF7557}" type="parTrans" cxnId="{5897FA5F-D08E-4253-A5A0-1F474408213C}">
      <dgm:prSet/>
      <dgm:spPr/>
      <dgm:t>
        <a:bodyPr/>
        <a:lstStyle/>
        <a:p>
          <a:endParaRPr lang="en-US"/>
        </a:p>
      </dgm:t>
    </dgm:pt>
    <dgm:pt modelId="{7E89DFD9-3591-4CF5-99F7-4B6E701524C9}" type="sibTrans" cxnId="{5897FA5F-D08E-4253-A5A0-1F474408213C}">
      <dgm:prSet/>
      <dgm:spPr/>
      <dgm:t>
        <a:bodyPr/>
        <a:lstStyle/>
        <a:p>
          <a:endParaRPr lang="en-US"/>
        </a:p>
      </dgm:t>
    </dgm:pt>
    <dgm:pt modelId="{F2DFD0B5-C63A-4B6A-B935-4F178F559CA4}">
      <dgm:prSet/>
      <dgm:spPr/>
      <dgm:t>
        <a:bodyPr/>
        <a:lstStyle/>
        <a:p>
          <a:pPr rtl="0"/>
          <a:r>
            <a:rPr lang="en-US" dirty="0" smtClean="0"/>
            <a:t>Thus enable decision makers to base policies on facts and focus on urgent necessities </a:t>
          </a:r>
          <a:endParaRPr lang="en-US" dirty="0"/>
        </a:p>
      </dgm:t>
    </dgm:pt>
    <dgm:pt modelId="{96CD1E99-8551-4698-AAC9-E352C5064F55}" type="parTrans" cxnId="{1EBDE2C0-E4C3-4EFE-A7DD-A181EBE19CDF}">
      <dgm:prSet/>
      <dgm:spPr/>
      <dgm:t>
        <a:bodyPr/>
        <a:lstStyle/>
        <a:p>
          <a:endParaRPr lang="en-US"/>
        </a:p>
      </dgm:t>
    </dgm:pt>
    <dgm:pt modelId="{6999051A-1CB5-4D0A-9153-4FBC04F09A9F}" type="sibTrans" cxnId="{1EBDE2C0-E4C3-4EFE-A7DD-A181EBE19CDF}">
      <dgm:prSet/>
      <dgm:spPr/>
      <dgm:t>
        <a:bodyPr/>
        <a:lstStyle/>
        <a:p>
          <a:endParaRPr lang="en-US"/>
        </a:p>
      </dgm:t>
    </dgm:pt>
    <dgm:pt modelId="{50A8FD0A-BF1F-4F91-9C39-ACDA2B1AFB9F}" type="pres">
      <dgm:prSet presAssocID="{93F469A4-3F68-4C03-BF65-5CE4875CA6C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CE5B8A1-B1C4-4585-8082-CD2325387B86}" type="pres">
      <dgm:prSet presAssocID="{81FE86BA-332E-49F1-85B4-1DAAA89FC56A}" presName="composite" presStyleCnt="0"/>
      <dgm:spPr/>
    </dgm:pt>
    <dgm:pt modelId="{C4A05010-C044-4E63-AA0E-411444035050}" type="pres">
      <dgm:prSet presAssocID="{81FE86BA-332E-49F1-85B4-1DAAA89FC56A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2A9413A-759E-4047-944D-273031CBAA5D}" type="pres">
      <dgm:prSet presAssocID="{81FE86BA-332E-49F1-85B4-1DAAA89FC56A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897FA5F-D08E-4253-A5A0-1F474408213C}" srcId="{81FE86BA-332E-49F1-85B4-1DAAA89FC56A}" destId="{55B95FAB-5517-4C79-B3DA-8EF582F6234B}" srcOrd="1" destOrd="0" parTransId="{D3B21748-ADC2-4715-B836-537D3BAF7557}" sibTransId="{7E89DFD9-3591-4CF5-99F7-4B6E701524C9}"/>
    <dgm:cxn modelId="{3AB2270E-9D81-43E3-9466-EA2FF40DA88A}" type="presOf" srcId="{A00075D2-7A54-4F4E-A1D5-042B18AA7724}" destId="{B2A9413A-759E-4047-944D-273031CBAA5D}" srcOrd="0" destOrd="0" presId="urn:microsoft.com/office/officeart/2005/8/layout/chevron2"/>
    <dgm:cxn modelId="{1EBDE2C0-E4C3-4EFE-A7DD-A181EBE19CDF}" srcId="{81FE86BA-332E-49F1-85B4-1DAAA89FC56A}" destId="{F2DFD0B5-C63A-4B6A-B935-4F178F559CA4}" srcOrd="2" destOrd="0" parTransId="{96CD1E99-8551-4698-AAC9-E352C5064F55}" sibTransId="{6999051A-1CB5-4D0A-9153-4FBC04F09A9F}"/>
    <dgm:cxn modelId="{1C387C96-B011-4343-ACFD-42EC15ABE798}" type="presOf" srcId="{55B95FAB-5517-4C79-B3DA-8EF582F6234B}" destId="{B2A9413A-759E-4047-944D-273031CBAA5D}" srcOrd="0" destOrd="1" presId="urn:microsoft.com/office/officeart/2005/8/layout/chevron2"/>
    <dgm:cxn modelId="{AC924B57-CD82-46A0-BA4F-5755D430C100}" type="presOf" srcId="{93F469A4-3F68-4C03-BF65-5CE4875CA6CB}" destId="{50A8FD0A-BF1F-4F91-9C39-ACDA2B1AFB9F}" srcOrd="0" destOrd="0" presId="urn:microsoft.com/office/officeart/2005/8/layout/chevron2"/>
    <dgm:cxn modelId="{C22F1E66-4DB2-41DC-B40E-46CCEC866A34}" type="presOf" srcId="{F2DFD0B5-C63A-4B6A-B935-4F178F559CA4}" destId="{B2A9413A-759E-4047-944D-273031CBAA5D}" srcOrd="0" destOrd="2" presId="urn:microsoft.com/office/officeart/2005/8/layout/chevron2"/>
    <dgm:cxn modelId="{0B4F4434-FD2D-42C8-A4B1-388951E2D332}" srcId="{93F469A4-3F68-4C03-BF65-5CE4875CA6CB}" destId="{81FE86BA-332E-49F1-85B4-1DAAA89FC56A}" srcOrd="0" destOrd="0" parTransId="{E18CD5E4-CF82-41F0-9D44-BFE05A6BADB8}" sibTransId="{D2C20D1D-6A6C-4A81-9692-7B33ACE2E8E9}"/>
    <dgm:cxn modelId="{B016C47B-6B37-4455-9831-C13F9FDA8F76}" srcId="{81FE86BA-332E-49F1-85B4-1DAAA89FC56A}" destId="{A00075D2-7A54-4F4E-A1D5-042B18AA7724}" srcOrd="0" destOrd="0" parTransId="{0E6C8094-1E49-421D-BC75-69D2CCFD0380}" sibTransId="{D1D99A7F-86EF-49D9-B343-002CEDFDD53F}"/>
    <dgm:cxn modelId="{A18F7AFA-AF94-4FA4-8732-D40D1177EBC8}" type="presOf" srcId="{81FE86BA-332E-49F1-85B4-1DAAA89FC56A}" destId="{C4A05010-C044-4E63-AA0E-411444035050}" srcOrd="0" destOrd="0" presId="urn:microsoft.com/office/officeart/2005/8/layout/chevron2"/>
    <dgm:cxn modelId="{DAA1CA6C-AA67-4AAC-B16E-58E15EC47639}" type="presParOf" srcId="{50A8FD0A-BF1F-4F91-9C39-ACDA2B1AFB9F}" destId="{5CE5B8A1-B1C4-4585-8082-CD2325387B86}" srcOrd="0" destOrd="0" presId="urn:microsoft.com/office/officeart/2005/8/layout/chevron2"/>
    <dgm:cxn modelId="{9E11AF12-5832-4926-8C0D-14A35A7E0800}" type="presParOf" srcId="{5CE5B8A1-B1C4-4585-8082-CD2325387B86}" destId="{C4A05010-C044-4E63-AA0E-411444035050}" srcOrd="0" destOrd="0" presId="urn:microsoft.com/office/officeart/2005/8/layout/chevron2"/>
    <dgm:cxn modelId="{801C698E-7320-4BF0-BDF1-2C0F47F09467}" type="presParOf" srcId="{5CE5B8A1-B1C4-4585-8082-CD2325387B86}" destId="{B2A9413A-759E-4047-944D-273031CBAA5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39AAD6-1543-49FF-AD25-BB18CA3016D8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D9B2DBDD-9A18-4889-A503-1CC4108B59BF}">
      <dgm:prSet/>
      <dgm:spPr/>
      <dgm:t>
        <a:bodyPr/>
        <a:lstStyle/>
        <a:p>
          <a:pPr rtl="0"/>
          <a:r>
            <a:rPr lang="en-US" smtClean="0"/>
            <a:t>Methodology</a:t>
          </a:r>
          <a:endParaRPr lang="en-US"/>
        </a:p>
      </dgm:t>
    </dgm:pt>
    <dgm:pt modelId="{4068F616-BE68-43EC-A6F8-316D1649EE8B}" type="parTrans" cxnId="{395DC636-3C41-4759-9142-14BAA74C8051}">
      <dgm:prSet/>
      <dgm:spPr/>
      <dgm:t>
        <a:bodyPr/>
        <a:lstStyle/>
        <a:p>
          <a:endParaRPr lang="en-US"/>
        </a:p>
      </dgm:t>
    </dgm:pt>
    <dgm:pt modelId="{7FBDF926-9DE7-4CED-9FBC-CD4AA83C1610}" type="sibTrans" cxnId="{395DC636-3C41-4759-9142-14BAA74C8051}">
      <dgm:prSet/>
      <dgm:spPr/>
      <dgm:t>
        <a:bodyPr/>
        <a:lstStyle/>
        <a:p>
          <a:endParaRPr lang="en-US"/>
        </a:p>
      </dgm:t>
    </dgm:pt>
    <dgm:pt modelId="{7EA01C03-0185-4E5E-9F9C-5D16A54D1ED4}">
      <dgm:prSet/>
      <dgm:spPr/>
      <dgm:t>
        <a:bodyPr/>
        <a:lstStyle/>
        <a:p>
          <a:pPr rtl="0"/>
          <a:r>
            <a:rPr lang="en-US" smtClean="0"/>
            <a:t>based on the offences in the German Criminal Code</a:t>
          </a:r>
          <a:endParaRPr lang="en-US"/>
        </a:p>
      </dgm:t>
    </dgm:pt>
    <dgm:pt modelId="{D7594B40-CF3C-4212-B37B-B86A1834093A}" type="parTrans" cxnId="{5DD1F2DC-1422-4219-89EA-CDB661770D35}">
      <dgm:prSet/>
      <dgm:spPr/>
      <dgm:t>
        <a:bodyPr/>
        <a:lstStyle/>
        <a:p>
          <a:endParaRPr lang="en-US"/>
        </a:p>
      </dgm:t>
    </dgm:pt>
    <dgm:pt modelId="{D20EC9DA-AB84-4D7E-91BD-A723DC1B2702}" type="sibTrans" cxnId="{5DD1F2DC-1422-4219-89EA-CDB661770D35}">
      <dgm:prSet/>
      <dgm:spPr/>
      <dgm:t>
        <a:bodyPr/>
        <a:lstStyle/>
        <a:p>
          <a:endParaRPr lang="en-US"/>
        </a:p>
      </dgm:t>
    </dgm:pt>
    <dgm:pt modelId="{63F50B14-B521-40E5-8C1D-9FE7BA3FEAD7}">
      <dgm:prSet/>
      <dgm:spPr/>
      <dgm:t>
        <a:bodyPr/>
        <a:lstStyle/>
        <a:p>
          <a:pPr rtl="0"/>
          <a:r>
            <a:rPr lang="en-US" smtClean="0"/>
            <a:t>Sections relevant are:</a:t>
          </a:r>
          <a:endParaRPr lang="en-US"/>
        </a:p>
      </dgm:t>
    </dgm:pt>
    <dgm:pt modelId="{948E9078-B3A0-474B-9259-15CAC94FCC5E}" type="parTrans" cxnId="{700C985A-58B4-4ED8-B6F0-02E9D26C1057}">
      <dgm:prSet/>
      <dgm:spPr/>
      <dgm:t>
        <a:bodyPr/>
        <a:lstStyle/>
        <a:p>
          <a:endParaRPr lang="en-US"/>
        </a:p>
      </dgm:t>
    </dgm:pt>
    <dgm:pt modelId="{075CBE54-0C83-4368-8E9B-6F1B7AB4DDE1}" type="sibTrans" cxnId="{700C985A-58B4-4ED8-B6F0-02E9D26C1057}">
      <dgm:prSet/>
      <dgm:spPr/>
      <dgm:t>
        <a:bodyPr/>
        <a:lstStyle/>
        <a:p>
          <a:endParaRPr lang="en-US"/>
        </a:p>
      </dgm:t>
    </dgm:pt>
    <dgm:pt modelId="{5B5761A4-4FB4-4D43-B35A-84753FD0EB08}">
      <dgm:prSet/>
      <dgm:spPr/>
      <dgm:t>
        <a:bodyPr/>
        <a:lstStyle/>
        <a:p>
          <a:pPr rtl="0"/>
          <a:r>
            <a:rPr lang="en-US" smtClean="0"/>
            <a:t>§ 232 StGB Trafficking for the purpose of sexual exploitation</a:t>
          </a:r>
          <a:endParaRPr lang="en-US"/>
        </a:p>
      </dgm:t>
    </dgm:pt>
    <dgm:pt modelId="{4B958A69-53E2-4080-AA76-826ACA10F52E}" type="parTrans" cxnId="{CE6BCCF5-6A12-4110-89B7-1FCDAE957B5F}">
      <dgm:prSet/>
      <dgm:spPr/>
      <dgm:t>
        <a:bodyPr/>
        <a:lstStyle/>
        <a:p>
          <a:endParaRPr lang="en-US"/>
        </a:p>
      </dgm:t>
    </dgm:pt>
    <dgm:pt modelId="{42798F7C-A84D-451B-BD47-FB5AB33FF5FE}" type="sibTrans" cxnId="{CE6BCCF5-6A12-4110-89B7-1FCDAE957B5F}">
      <dgm:prSet/>
      <dgm:spPr/>
      <dgm:t>
        <a:bodyPr/>
        <a:lstStyle/>
        <a:p>
          <a:endParaRPr lang="en-US"/>
        </a:p>
      </dgm:t>
    </dgm:pt>
    <dgm:pt modelId="{E46016FB-76B8-48E4-8224-ECC6422AA6D9}">
      <dgm:prSet/>
      <dgm:spPr/>
      <dgm:t>
        <a:bodyPr/>
        <a:lstStyle/>
        <a:p>
          <a:pPr rtl="0"/>
          <a:r>
            <a:rPr lang="en-US" smtClean="0"/>
            <a:t>§ 233 StGB Trafficking for the purpose of exploitation of labor</a:t>
          </a:r>
          <a:endParaRPr lang="en-US"/>
        </a:p>
      </dgm:t>
    </dgm:pt>
    <dgm:pt modelId="{E346081D-298C-467A-8FCE-0D69B8A459A8}" type="parTrans" cxnId="{78365DB6-300C-4186-990C-C806C40F7236}">
      <dgm:prSet/>
      <dgm:spPr/>
      <dgm:t>
        <a:bodyPr/>
        <a:lstStyle/>
        <a:p>
          <a:endParaRPr lang="en-US"/>
        </a:p>
      </dgm:t>
    </dgm:pt>
    <dgm:pt modelId="{A6D211FF-036E-4524-B004-649A488CF1AF}" type="sibTrans" cxnId="{78365DB6-300C-4186-990C-C806C40F7236}">
      <dgm:prSet/>
      <dgm:spPr/>
      <dgm:t>
        <a:bodyPr/>
        <a:lstStyle/>
        <a:p>
          <a:endParaRPr lang="en-US"/>
        </a:p>
      </dgm:t>
    </dgm:pt>
    <dgm:pt modelId="{718D2BD5-D429-4B76-B134-06138155F394}">
      <dgm:prSet/>
      <dgm:spPr/>
      <dgm:t>
        <a:bodyPr/>
        <a:lstStyle/>
        <a:p>
          <a:pPr rtl="0"/>
          <a:r>
            <a:rPr lang="en-US" smtClean="0"/>
            <a:t>Since 2005 report draws exclusively on concluded investigations </a:t>
          </a:r>
          <a:endParaRPr lang="en-US"/>
        </a:p>
      </dgm:t>
    </dgm:pt>
    <dgm:pt modelId="{F7CD86E6-4F50-4AA3-B280-217A47FBC2B6}" type="parTrans" cxnId="{1E9CC06D-03DC-4F18-832F-B552727EE431}">
      <dgm:prSet/>
      <dgm:spPr/>
      <dgm:t>
        <a:bodyPr/>
        <a:lstStyle/>
        <a:p>
          <a:endParaRPr lang="en-US"/>
        </a:p>
      </dgm:t>
    </dgm:pt>
    <dgm:pt modelId="{E0EA8B49-3C66-42F7-B31E-F3E824980F30}" type="sibTrans" cxnId="{1E9CC06D-03DC-4F18-832F-B552727EE431}">
      <dgm:prSet/>
      <dgm:spPr/>
      <dgm:t>
        <a:bodyPr/>
        <a:lstStyle/>
        <a:p>
          <a:endParaRPr lang="en-US"/>
        </a:p>
      </dgm:t>
    </dgm:pt>
    <dgm:pt modelId="{05A22996-572E-4DD8-A8D6-E524AB8196A2}" type="pres">
      <dgm:prSet presAssocID="{7339AAD6-1543-49FF-AD25-BB18CA3016D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E998B06-9161-46DD-8157-A61973BCBB29}" type="pres">
      <dgm:prSet presAssocID="{D9B2DBDD-9A18-4889-A503-1CC4108B59BF}" presName="composite" presStyleCnt="0"/>
      <dgm:spPr/>
    </dgm:pt>
    <dgm:pt modelId="{8BDD77D0-9875-47CE-BC11-FBADD206CCE7}" type="pres">
      <dgm:prSet presAssocID="{D9B2DBDD-9A18-4889-A503-1CC4108B59BF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AAEB4B1-EB70-4C24-B537-1BF1370F6966}" type="pres">
      <dgm:prSet presAssocID="{D9B2DBDD-9A18-4889-A503-1CC4108B59BF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FA695FBD-3E94-4070-B9C2-715ABF4608B3}" type="presOf" srcId="{5B5761A4-4FB4-4D43-B35A-84753FD0EB08}" destId="{1AAEB4B1-EB70-4C24-B537-1BF1370F6966}" srcOrd="0" destOrd="2" presId="urn:microsoft.com/office/officeart/2005/8/layout/chevron2"/>
    <dgm:cxn modelId="{5DD1F2DC-1422-4219-89EA-CDB661770D35}" srcId="{D9B2DBDD-9A18-4889-A503-1CC4108B59BF}" destId="{7EA01C03-0185-4E5E-9F9C-5D16A54D1ED4}" srcOrd="0" destOrd="0" parTransId="{D7594B40-CF3C-4212-B37B-B86A1834093A}" sibTransId="{D20EC9DA-AB84-4D7E-91BD-A723DC1B2702}"/>
    <dgm:cxn modelId="{395DC636-3C41-4759-9142-14BAA74C8051}" srcId="{7339AAD6-1543-49FF-AD25-BB18CA3016D8}" destId="{D9B2DBDD-9A18-4889-A503-1CC4108B59BF}" srcOrd="0" destOrd="0" parTransId="{4068F616-BE68-43EC-A6F8-316D1649EE8B}" sibTransId="{7FBDF926-9DE7-4CED-9FBC-CD4AA83C1610}"/>
    <dgm:cxn modelId="{E8C8B26B-AF68-43DF-BE48-57E03A4EBB35}" type="presOf" srcId="{63F50B14-B521-40E5-8C1D-9FE7BA3FEAD7}" destId="{1AAEB4B1-EB70-4C24-B537-1BF1370F6966}" srcOrd="0" destOrd="1" presId="urn:microsoft.com/office/officeart/2005/8/layout/chevron2"/>
    <dgm:cxn modelId="{700C985A-58B4-4ED8-B6F0-02E9D26C1057}" srcId="{D9B2DBDD-9A18-4889-A503-1CC4108B59BF}" destId="{63F50B14-B521-40E5-8C1D-9FE7BA3FEAD7}" srcOrd="1" destOrd="0" parTransId="{948E9078-B3A0-474B-9259-15CAC94FCC5E}" sibTransId="{075CBE54-0C83-4368-8E9B-6F1B7AB4DDE1}"/>
    <dgm:cxn modelId="{D809102D-F2B0-4BC2-906A-E1216BCD15E6}" type="presOf" srcId="{D9B2DBDD-9A18-4889-A503-1CC4108B59BF}" destId="{8BDD77D0-9875-47CE-BC11-FBADD206CCE7}" srcOrd="0" destOrd="0" presId="urn:microsoft.com/office/officeart/2005/8/layout/chevron2"/>
    <dgm:cxn modelId="{78365DB6-300C-4186-990C-C806C40F7236}" srcId="{D9B2DBDD-9A18-4889-A503-1CC4108B59BF}" destId="{E46016FB-76B8-48E4-8224-ECC6422AA6D9}" srcOrd="3" destOrd="0" parTransId="{E346081D-298C-467A-8FCE-0D69B8A459A8}" sibTransId="{A6D211FF-036E-4524-B004-649A488CF1AF}"/>
    <dgm:cxn modelId="{CE6BCCF5-6A12-4110-89B7-1FCDAE957B5F}" srcId="{D9B2DBDD-9A18-4889-A503-1CC4108B59BF}" destId="{5B5761A4-4FB4-4D43-B35A-84753FD0EB08}" srcOrd="2" destOrd="0" parTransId="{4B958A69-53E2-4080-AA76-826ACA10F52E}" sibTransId="{42798F7C-A84D-451B-BD47-FB5AB33FF5FE}"/>
    <dgm:cxn modelId="{1E9CC06D-03DC-4F18-832F-B552727EE431}" srcId="{D9B2DBDD-9A18-4889-A503-1CC4108B59BF}" destId="{718D2BD5-D429-4B76-B134-06138155F394}" srcOrd="4" destOrd="0" parTransId="{F7CD86E6-4F50-4AA3-B280-217A47FBC2B6}" sibTransId="{E0EA8B49-3C66-42F7-B31E-F3E824980F30}"/>
    <dgm:cxn modelId="{28E48C53-1B53-4773-82A7-33DA10F7EE99}" type="presOf" srcId="{7339AAD6-1543-49FF-AD25-BB18CA3016D8}" destId="{05A22996-572E-4DD8-A8D6-E524AB8196A2}" srcOrd="0" destOrd="0" presId="urn:microsoft.com/office/officeart/2005/8/layout/chevron2"/>
    <dgm:cxn modelId="{E1E21134-89F1-4F25-8DC7-0B6C918859CE}" type="presOf" srcId="{7EA01C03-0185-4E5E-9F9C-5D16A54D1ED4}" destId="{1AAEB4B1-EB70-4C24-B537-1BF1370F6966}" srcOrd="0" destOrd="0" presId="urn:microsoft.com/office/officeart/2005/8/layout/chevron2"/>
    <dgm:cxn modelId="{7BC6860E-0EFF-4441-B7D7-A658A62F2168}" type="presOf" srcId="{E46016FB-76B8-48E4-8224-ECC6422AA6D9}" destId="{1AAEB4B1-EB70-4C24-B537-1BF1370F6966}" srcOrd="0" destOrd="3" presId="urn:microsoft.com/office/officeart/2005/8/layout/chevron2"/>
    <dgm:cxn modelId="{1A5F8593-26D1-44D4-9FCD-49F54864C378}" type="presOf" srcId="{718D2BD5-D429-4B76-B134-06138155F394}" destId="{1AAEB4B1-EB70-4C24-B537-1BF1370F6966}" srcOrd="0" destOrd="4" presId="urn:microsoft.com/office/officeart/2005/8/layout/chevron2"/>
    <dgm:cxn modelId="{7FC37E9F-DD1E-494E-8DC2-5F5F54E3C763}" type="presParOf" srcId="{05A22996-572E-4DD8-A8D6-E524AB8196A2}" destId="{CE998B06-9161-46DD-8157-A61973BCBB29}" srcOrd="0" destOrd="0" presId="urn:microsoft.com/office/officeart/2005/8/layout/chevron2"/>
    <dgm:cxn modelId="{1E7E46A5-32AE-4513-9A6B-8BF33D2DD5B2}" type="presParOf" srcId="{CE998B06-9161-46DD-8157-A61973BCBB29}" destId="{8BDD77D0-9875-47CE-BC11-FBADD206CCE7}" srcOrd="0" destOrd="0" presId="urn:microsoft.com/office/officeart/2005/8/layout/chevron2"/>
    <dgm:cxn modelId="{92A63539-753E-4A9F-9E9B-F640214C6159}" type="presParOf" srcId="{CE998B06-9161-46DD-8157-A61973BCBB29}" destId="{1AAEB4B1-EB70-4C24-B537-1BF1370F696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6F67CDC-DAE5-4D26-A1B5-C76239F7EBF9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8B6B84-1054-44E8-97A3-04E0F741CD26}">
      <dgm:prSet/>
      <dgm:spPr/>
      <dgm:t>
        <a:bodyPr/>
        <a:lstStyle/>
        <a:p>
          <a:pPr rtl="0"/>
          <a:r>
            <a:rPr lang="en-US" smtClean="0"/>
            <a:t>German NGO network and coordination office against trafficking in human beings</a:t>
          </a:r>
          <a:endParaRPr lang="en-US"/>
        </a:p>
      </dgm:t>
    </dgm:pt>
    <dgm:pt modelId="{922E4218-1089-4120-9F65-A12D8E1C8331}" type="parTrans" cxnId="{3D0A2809-C91F-488E-8F4C-E53EA1603723}">
      <dgm:prSet/>
      <dgm:spPr/>
      <dgm:t>
        <a:bodyPr/>
        <a:lstStyle/>
        <a:p>
          <a:endParaRPr lang="en-US"/>
        </a:p>
      </dgm:t>
    </dgm:pt>
    <dgm:pt modelId="{B3BC40EC-7F27-4D70-8D09-EC3346D6BBF1}" type="sibTrans" cxnId="{3D0A2809-C91F-488E-8F4C-E53EA1603723}">
      <dgm:prSet/>
      <dgm:spPr/>
      <dgm:t>
        <a:bodyPr/>
        <a:lstStyle/>
        <a:p>
          <a:endParaRPr lang="en-US"/>
        </a:p>
      </dgm:t>
    </dgm:pt>
    <dgm:pt modelId="{E37D12DA-4F96-4E1C-9EC7-C7BF95E80EFA}">
      <dgm:prSet/>
      <dgm:spPr/>
      <dgm:t>
        <a:bodyPr/>
        <a:lstStyle/>
        <a:p>
          <a:pPr rtl="0"/>
          <a:r>
            <a:rPr lang="en-US" dirty="0" smtClean="0"/>
            <a:t>37 member organizations (representing all service providing organizations in Germany in the area of trafficking in persons)</a:t>
          </a:r>
          <a:endParaRPr lang="en-US" dirty="0"/>
        </a:p>
      </dgm:t>
    </dgm:pt>
    <dgm:pt modelId="{1A27CE81-1137-44CB-8D41-FB26D86AD213}" type="parTrans" cxnId="{D5B54B20-2A57-4BCC-BAF5-4D3807FFF6E7}">
      <dgm:prSet/>
      <dgm:spPr/>
      <dgm:t>
        <a:bodyPr/>
        <a:lstStyle/>
        <a:p>
          <a:endParaRPr lang="en-US"/>
        </a:p>
      </dgm:t>
    </dgm:pt>
    <dgm:pt modelId="{55D2B390-9B48-4B59-80F5-F41E05510E9A}" type="sibTrans" cxnId="{D5B54B20-2A57-4BCC-BAF5-4D3807FFF6E7}">
      <dgm:prSet/>
      <dgm:spPr/>
      <dgm:t>
        <a:bodyPr/>
        <a:lstStyle/>
        <a:p>
          <a:endParaRPr lang="en-US"/>
        </a:p>
      </dgm:t>
    </dgm:pt>
    <dgm:pt modelId="{2BE03E43-72B2-4DAE-8ED8-CE9573770C28}">
      <dgm:prSet/>
      <dgm:spPr/>
      <dgm:t>
        <a:bodyPr/>
        <a:lstStyle/>
        <a:p>
          <a:pPr rtl="0"/>
          <a:r>
            <a:rPr lang="en-US" dirty="0" smtClean="0"/>
            <a:t>A unique network representing a broad variety of different groups, including faith-based organizations and sex workers rights groups </a:t>
          </a:r>
          <a:endParaRPr lang="en-US" dirty="0"/>
        </a:p>
      </dgm:t>
    </dgm:pt>
    <dgm:pt modelId="{136F6301-2A08-480D-AEEC-9A3D3A25BA6E}" type="parTrans" cxnId="{B6426F15-6638-402B-B96B-9D41C0CA6F86}">
      <dgm:prSet/>
      <dgm:spPr/>
      <dgm:t>
        <a:bodyPr/>
        <a:lstStyle/>
        <a:p>
          <a:endParaRPr lang="en-US"/>
        </a:p>
      </dgm:t>
    </dgm:pt>
    <dgm:pt modelId="{96B615F1-0E91-4C63-BAF4-25975C9548FC}" type="sibTrans" cxnId="{B6426F15-6638-402B-B96B-9D41C0CA6F86}">
      <dgm:prSet/>
      <dgm:spPr/>
      <dgm:t>
        <a:bodyPr/>
        <a:lstStyle/>
        <a:p>
          <a:endParaRPr lang="en-US"/>
        </a:p>
      </dgm:t>
    </dgm:pt>
    <dgm:pt modelId="{53D979F2-37F2-4CA7-813A-A914914FF344}">
      <dgm:prSet/>
      <dgm:spPr/>
      <dgm:t>
        <a:bodyPr/>
        <a:lstStyle/>
        <a:p>
          <a:pPr rtl="0"/>
          <a:r>
            <a:rPr lang="en-US" smtClean="0"/>
            <a:t>KOK transforms the experiences from grass root counselling centers into political strategies</a:t>
          </a:r>
          <a:endParaRPr lang="en-US"/>
        </a:p>
      </dgm:t>
    </dgm:pt>
    <dgm:pt modelId="{27C3BAC3-C63F-49EB-A50E-CEA9A51DBF82}" type="parTrans" cxnId="{72387774-D5FC-462E-9341-286F1CD92A41}">
      <dgm:prSet/>
      <dgm:spPr/>
      <dgm:t>
        <a:bodyPr/>
        <a:lstStyle/>
        <a:p>
          <a:endParaRPr lang="en-US"/>
        </a:p>
      </dgm:t>
    </dgm:pt>
    <dgm:pt modelId="{0876F635-79B7-4C73-8E9B-CD4047D8F5D4}" type="sibTrans" cxnId="{72387774-D5FC-462E-9341-286F1CD92A41}">
      <dgm:prSet/>
      <dgm:spPr/>
      <dgm:t>
        <a:bodyPr/>
        <a:lstStyle/>
        <a:p>
          <a:endParaRPr lang="en-US"/>
        </a:p>
      </dgm:t>
    </dgm:pt>
    <dgm:pt modelId="{FC871FB9-99DB-419D-9E8B-530843BC2641}">
      <dgm:prSet/>
      <dgm:spPr/>
      <dgm:t>
        <a:bodyPr/>
        <a:lstStyle/>
        <a:p>
          <a:pPr rtl="0"/>
          <a:r>
            <a:rPr lang="en-US" dirty="0" smtClean="0"/>
            <a:t>Informs policy makers, scientists, civil society, governmental and intergovernmental stakeholders on the complexity of anti-trafficking policies and guarantees knowledge transfers at different levels</a:t>
          </a:r>
          <a:endParaRPr lang="en-US" dirty="0"/>
        </a:p>
      </dgm:t>
    </dgm:pt>
    <dgm:pt modelId="{4C6D18BB-21CE-491D-BEE8-BA7519B0D158}" type="parTrans" cxnId="{19AF1449-7890-41E1-A57C-AF1DA6BCC9A2}">
      <dgm:prSet/>
      <dgm:spPr/>
      <dgm:t>
        <a:bodyPr/>
        <a:lstStyle/>
        <a:p>
          <a:endParaRPr lang="en-US"/>
        </a:p>
      </dgm:t>
    </dgm:pt>
    <dgm:pt modelId="{C61263D8-1290-4033-8CC6-ED5DB24D0ABD}" type="sibTrans" cxnId="{19AF1449-7890-41E1-A57C-AF1DA6BCC9A2}">
      <dgm:prSet/>
      <dgm:spPr/>
      <dgm:t>
        <a:bodyPr/>
        <a:lstStyle/>
        <a:p>
          <a:endParaRPr lang="en-US"/>
        </a:p>
      </dgm:t>
    </dgm:pt>
    <dgm:pt modelId="{BCEB66BE-542A-4576-A414-2620037899FC}">
      <dgm:prSet/>
      <dgm:spPr/>
      <dgm:t>
        <a:bodyPr/>
        <a:lstStyle/>
        <a:p>
          <a:pPr rtl="0"/>
          <a:r>
            <a:rPr lang="en-US" smtClean="0"/>
            <a:t>Funded by the Federal Government to have one partner to interact on the NGO side and get independent specialist knowledge from the practical field </a:t>
          </a:r>
          <a:endParaRPr lang="en-US"/>
        </a:p>
      </dgm:t>
    </dgm:pt>
    <dgm:pt modelId="{87ED14C5-BF31-4639-9F41-6E6A3654038D}" type="parTrans" cxnId="{68B1BB75-6E7C-48B8-8B35-E42ABA040228}">
      <dgm:prSet/>
      <dgm:spPr/>
      <dgm:t>
        <a:bodyPr/>
        <a:lstStyle/>
        <a:p>
          <a:endParaRPr lang="en-US"/>
        </a:p>
      </dgm:t>
    </dgm:pt>
    <dgm:pt modelId="{E208D9F8-810D-49D8-B1E4-CB5915929471}" type="sibTrans" cxnId="{68B1BB75-6E7C-48B8-8B35-E42ABA040228}">
      <dgm:prSet/>
      <dgm:spPr/>
      <dgm:t>
        <a:bodyPr/>
        <a:lstStyle/>
        <a:p>
          <a:endParaRPr lang="en-US"/>
        </a:p>
      </dgm:t>
    </dgm:pt>
    <dgm:pt modelId="{7A998B4D-E218-4C20-ACE4-3DED360423C0}" type="pres">
      <dgm:prSet presAssocID="{26F67CDC-DAE5-4D26-A1B5-C76239F7EBF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DA7891A4-7CE6-4943-8DA5-26C713B6B95E}" type="pres">
      <dgm:prSet presAssocID="{5F8B6B84-1054-44E8-97A3-04E0F741CD26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F4AC39C-30F0-428D-9BF1-126C4AFD1B24}" type="pres">
      <dgm:prSet presAssocID="{B3BC40EC-7F27-4D70-8D09-EC3346D6BBF1}" presName="sibTrans" presStyleCnt="0"/>
      <dgm:spPr/>
    </dgm:pt>
    <dgm:pt modelId="{C0CE3A27-092A-4600-B970-04FABAA60F87}" type="pres">
      <dgm:prSet presAssocID="{E37D12DA-4F96-4E1C-9EC7-C7BF95E80EF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0ACDD77-35F5-492A-8B39-BF5CFA5481DD}" type="pres">
      <dgm:prSet presAssocID="{55D2B390-9B48-4B59-80F5-F41E05510E9A}" presName="sibTrans" presStyleCnt="0"/>
      <dgm:spPr/>
    </dgm:pt>
    <dgm:pt modelId="{B889FB6A-D41F-4AEF-8B8D-8241CCCAAA2C}" type="pres">
      <dgm:prSet presAssocID="{2BE03E43-72B2-4DAE-8ED8-CE9573770C2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4191F00-D0EB-449D-8975-2645A6DC8632}" type="pres">
      <dgm:prSet presAssocID="{96B615F1-0E91-4C63-BAF4-25975C9548FC}" presName="sibTrans" presStyleCnt="0"/>
      <dgm:spPr/>
    </dgm:pt>
    <dgm:pt modelId="{DF0E0757-0FC0-42D4-8002-4BCB70714DDE}" type="pres">
      <dgm:prSet presAssocID="{53D979F2-37F2-4CA7-813A-A914914FF34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94B47E6-B246-4AA1-9A74-ACAA9CA53667}" type="pres">
      <dgm:prSet presAssocID="{0876F635-79B7-4C73-8E9B-CD4047D8F5D4}" presName="sibTrans" presStyleCnt="0"/>
      <dgm:spPr/>
    </dgm:pt>
    <dgm:pt modelId="{02E4D77B-0BC2-4AF7-88F9-7951957A8756}" type="pres">
      <dgm:prSet presAssocID="{FC871FB9-99DB-419D-9E8B-530843BC264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E7AD3D7-5508-498F-AFCE-D0A7F3F19F26}" type="pres">
      <dgm:prSet presAssocID="{C61263D8-1290-4033-8CC6-ED5DB24D0ABD}" presName="sibTrans" presStyleCnt="0"/>
      <dgm:spPr/>
    </dgm:pt>
    <dgm:pt modelId="{726E64DC-61D6-488E-9D50-7541B3B0F361}" type="pres">
      <dgm:prSet presAssocID="{BCEB66BE-542A-4576-A414-2620037899F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22AC4AB3-FA29-4926-B2F7-308FBC2122EA}" type="presOf" srcId="{26F67CDC-DAE5-4D26-A1B5-C76239F7EBF9}" destId="{7A998B4D-E218-4C20-ACE4-3DED360423C0}" srcOrd="0" destOrd="0" presId="urn:microsoft.com/office/officeart/2005/8/layout/default"/>
    <dgm:cxn modelId="{B6426F15-6638-402B-B96B-9D41C0CA6F86}" srcId="{26F67CDC-DAE5-4D26-A1B5-C76239F7EBF9}" destId="{2BE03E43-72B2-4DAE-8ED8-CE9573770C28}" srcOrd="2" destOrd="0" parTransId="{136F6301-2A08-480D-AEEC-9A3D3A25BA6E}" sibTransId="{96B615F1-0E91-4C63-BAF4-25975C9548FC}"/>
    <dgm:cxn modelId="{B18555A6-60FB-4718-9C8D-271111734035}" type="presOf" srcId="{2BE03E43-72B2-4DAE-8ED8-CE9573770C28}" destId="{B889FB6A-D41F-4AEF-8B8D-8241CCCAAA2C}" srcOrd="0" destOrd="0" presId="urn:microsoft.com/office/officeart/2005/8/layout/default"/>
    <dgm:cxn modelId="{68B1BB75-6E7C-48B8-8B35-E42ABA040228}" srcId="{26F67CDC-DAE5-4D26-A1B5-C76239F7EBF9}" destId="{BCEB66BE-542A-4576-A414-2620037899FC}" srcOrd="5" destOrd="0" parTransId="{87ED14C5-BF31-4639-9F41-6E6A3654038D}" sibTransId="{E208D9F8-810D-49D8-B1E4-CB5915929471}"/>
    <dgm:cxn modelId="{72387774-D5FC-462E-9341-286F1CD92A41}" srcId="{26F67CDC-DAE5-4D26-A1B5-C76239F7EBF9}" destId="{53D979F2-37F2-4CA7-813A-A914914FF344}" srcOrd="3" destOrd="0" parTransId="{27C3BAC3-C63F-49EB-A50E-CEA9A51DBF82}" sibTransId="{0876F635-79B7-4C73-8E9B-CD4047D8F5D4}"/>
    <dgm:cxn modelId="{19AF1449-7890-41E1-A57C-AF1DA6BCC9A2}" srcId="{26F67CDC-DAE5-4D26-A1B5-C76239F7EBF9}" destId="{FC871FB9-99DB-419D-9E8B-530843BC2641}" srcOrd="4" destOrd="0" parTransId="{4C6D18BB-21CE-491D-BEE8-BA7519B0D158}" sibTransId="{C61263D8-1290-4033-8CC6-ED5DB24D0ABD}"/>
    <dgm:cxn modelId="{02EF1126-AD38-4AA8-97F4-108FF782FA57}" type="presOf" srcId="{E37D12DA-4F96-4E1C-9EC7-C7BF95E80EFA}" destId="{C0CE3A27-092A-4600-B970-04FABAA60F87}" srcOrd="0" destOrd="0" presId="urn:microsoft.com/office/officeart/2005/8/layout/default"/>
    <dgm:cxn modelId="{3D0A2809-C91F-488E-8F4C-E53EA1603723}" srcId="{26F67CDC-DAE5-4D26-A1B5-C76239F7EBF9}" destId="{5F8B6B84-1054-44E8-97A3-04E0F741CD26}" srcOrd="0" destOrd="0" parTransId="{922E4218-1089-4120-9F65-A12D8E1C8331}" sibTransId="{B3BC40EC-7F27-4D70-8D09-EC3346D6BBF1}"/>
    <dgm:cxn modelId="{DC4CBBAE-826F-41C9-84AE-5B0D403D8C9D}" type="presOf" srcId="{FC871FB9-99DB-419D-9E8B-530843BC2641}" destId="{02E4D77B-0BC2-4AF7-88F9-7951957A8756}" srcOrd="0" destOrd="0" presId="urn:microsoft.com/office/officeart/2005/8/layout/default"/>
    <dgm:cxn modelId="{F69DAB4B-BDF8-41E4-BD02-7480D5729187}" type="presOf" srcId="{53D979F2-37F2-4CA7-813A-A914914FF344}" destId="{DF0E0757-0FC0-42D4-8002-4BCB70714DDE}" srcOrd="0" destOrd="0" presId="urn:microsoft.com/office/officeart/2005/8/layout/default"/>
    <dgm:cxn modelId="{D5B54B20-2A57-4BCC-BAF5-4D3807FFF6E7}" srcId="{26F67CDC-DAE5-4D26-A1B5-C76239F7EBF9}" destId="{E37D12DA-4F96-4E1C-9EC7-C7BF95E80EFA}" srcOrd="1" destOrd="0" parTransId="{1A27CE81-1137-44CB-8D41-FB26D86AD213}" sibTransId="{55D2B390-9B48-4B59-80F5-F41E05510E9A}"/>
    <dgm:cxn modelId="{C1F36578-0C8D-41FE-807F-EFCDB15CD311}" type="presOf" srcId="{5F8B6B84-1054-44E8-97A3-04E0F741CD26}" destId="{DA7891A4-7CE6-4943-8DA5-26C713B6B95E}" srcOrd="0" destOrd="0" presId="urn:microsoft.com/office/officeart/2005/8/layout/default"/>
    <dgm:cxn modelId="{5430F12B-121B-487D-9161-5407508D272A}" type="presOf" srcId="{BCEB66BE-542A-4576-A414-2620037899FC}" destId="{726E64DC-61D6-488E-9D50-7541B3B0F361}" srcOrd="0" destOrd="0" presId="urn:microsoft.com/office/officeart/2005/8/layout/default"/>
    <dgm:cxn modelId="{C917F6DC-22F6-4DEE-9193-97453AB15C05}" type="presParOf" srcId="{7A998B4D-E218-4C20-ACE4-3DED360423C0}" destId="{DA7891A4-7CE6-4943-8DA5-26C713B6B95E}" srcOrd="0" destOrd="0" presId="urn:microsoft.com/office/officeart/2005/8/layout/default"/>
    <dgm:cxn modelId="{2936A41C-3CBF-4062-BE0D-5649D1600FC4}" type="presParOf" srcId="{7A998B4D-E218-4C20-ACE4-3DED360423C0}" destId="{0F4AC39C-30F0-428D-9BF1-126C4AFD1B24}" srcOrd="1" destOrd="0" presId="urn:microsoft.com/office/officeart/2005/8/layout/default"/>
    <dgm:cxn modelId="{853520A7-9DA9-431E-BD88-350E5E1D6265}" type="presParOf" srcId="{7A998B4D-E218-4C20-ACE4-3DED360423C0}" destId="{C0CE3A27-092A-4600-B970-04FABAA60F87}" srcOrd="2" destOrd="0" presId="urn:microsoft.com/office/officeart/2005/8/layout/default"/>
    <dgm:cxn modelId="{98507117-7926-434B-812F-BA55221BEEC2}" type="presParOf" srcId="{7A998B4D-E218-4C20-ACE4-3DED360423C0}" destId="{10ACDD77-35F5-492A-8B39-BF5CFA5481DD}" srcOrd="3" destOrd="0" presId="urn:microsoft.com/office/officeart/2005/8/layout/default"/>
    <dgm:cxn modelId="{29B970EB-D949-465B-A410-CCD304D77899}" type="presParOf" srcId="{7A998B4D-E218-4C20-ACE4-3DED360423C0}" destId="{B889FB6A-D41F-4AEF-8B8D-8241CCCAAA2C}" srcOrd="4" destOrd="0" presId="urn:microsoft.com/office/officeart/2005/8/layout/default"/>
    <dgm:cxn modelId="{C8BBD9F3-F83C-4CDA-ABE6-C26188C13CAA}" type="presParOf" srcId="{7A998B4D-E218-4C20-ACE4-3DED360423C0}" destId="{D4191F00-D0EB-449D-8975-2645A6DC8632}" srcOrd="5" destOrd="0" presId="urn:microsoft.com/office/officeart/2005/8/layout/default"/>
    <dgm:cxn modelId="{DF9743FE-97BA-409A-85BC-8F40F43A8A09}" type="presParOf" srcId="{7A998B4D-E218-4C20-ACE4-3DED360423C0}" destId="{DF0E0757-0FC0-42D4-8002-4BCB70714DDE}" srcOrd="6" destOrd="0" presId="urn:microsoft.com/office/officeart/2005/8/layout/default"/>
    <dgm:cxn modelId="{3D06A795-95BC-4E68-8969-8DCF0B58CED6}" type="presParOf" srcId="{7A998B4D-E218-4C20-ACE4-3DED360423C0}" destId="{794B47E6-B246-4AA1-9A74-ACAA9CA53667}" srcOrd="7" destOrd="0" presId="urn:microsoft.com/office/officeart/2005/8/layout/default"/>
    <dgm:cxn modelId="{02FE39AA-E30E-40B2-804E-5820A06CFC06}" type="presParOf" srcId="{7A998B4D-E218-4C20-ACE4-3DED360423C0}" destId="{02E4D77B-0BC2-4AF7-88F9-7951957A8756}" srcOrd="8" destOrd="0" presId="urn:microsoft.com/office/officeart/2005/8/layout/default"/>
    <dgm:cxn modelId="{6A4BA6EC-CEFF-475E-A5F9-C3A80C459D9C}" type="presParOf" srcId="{7A998B4D-E218-4C20-ACE4-3DED360423C0}" destId="{1E7AD3D7-5508-498F-AFCE-D0A7F3F19F26}" srcOrd="9" destOrd="0" presId="urn:microsoft.com/office/officeart/2005/8/layout/default"/>
    <dgm:cxn modelId="{6E41612D-226B-4AFC-BD96-E8DB29B4BB57}" type="presParOf" srcId="{7A998B4D-E218-4C20-ACE4-3DED360423C0}" destId="{726E64DC-61D6-488E-9D50-7541B3B0F361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E6D78D-BE8D-4FB7-A66A-23FA234BB006}">
      <dsp:nvSpPr>
        <dsp:cNvPr id="0" name=""/>
        <dsp:cNvSpPr/>
      </dsp:nvSpPr>
      <dsp:spPr>
        <a:xfrm>
          <a:off x="5276496" y="1855241"/>
          <a:ext cx="229975" cy="17938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3806"/>
              </a:lnTo>
              <a:lnTo>
                <a:pt x="229975" y="179380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32D696-D948-479A-A620-55432F5395E8}">
      <dsp:nvSpPr>
        <dsp:cNvPr id="0" name=""/>
        <dsp:cNvSpPr/>
      </dsp:nvSpPr>
      <dsp:spPr>
        <a:xfrm>
          <a:off x="5276496" y="1855241"/>
          <a:ext cx="229975" cy="7052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5257"/>
              </a:lnTo>
              <a:lnTo>
                <a:pt x="229975" y="7052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2F497F-9DE1-4BAF-9EAA-DCA492E17866}">
      <dsp:nvSpPr>
        <dsp:cNvPr id="0" name=""/>
        <dsp:cNvSpPr/>
      </dsp:nvSpPr>
      <dsp:spPr>
        <a:xfrm>
          <a:off x="3912835" y="766691"/>
          <a:ext cx="1976928" cy="3219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982"/>
              </a:lnTo>
              <a:lnTo>
                <a:pt x="1976928" y="160982"/>
              </a:lnTo>
              <a:lnTo>
                <a:pt x="1976928" y="3219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20356A-FDAB-4EFF-AA96-6425366BAED6}">
      <dsp:nvSpPr>
        <dsp:cNvPr id="0" name=""/>
        <dsp:cNvSpPr/>
      </dsp:nvSpPr>
      <dsp:spPr>
        <a:xfrm>
          <a:off x="3177773" y="1855241"/>
          <a:ext cx="229975" cy="15182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8284"/>
              </a:lnTo>
              <a:lnTo>
                <a:pt x="229975" y="151828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20A70E-EE2D-4E45-B1B6-7323655FF9D7}">
      <dsp:nvSpPr>
        <dsp:cNvPr id="0" name=""/>
        <dsp:cNvSpPr/>
      </dsp:nvSpPr>
      <dsp:spPr>
        <a:xfrm>
          <a:off x="3177773" y="1855241"/>
          <a:ext cx="229975" cy="6560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6042"/>
              </a:lnTo>
              <a:lnTo>
                <a:pt x="229975" y="65604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10ADFC-4165-4D93-8769-2034FF64120A}">
      <dsp:nvSpPr>
        <dsp:cNvPr id="0" name=""/>
        <dsp:cNvSpPr/>
      </dsp:nvSpPr>
      <dsp:spPr>
        <a:xfrm>
          <a:off x="3791040" y="766691"/>
          <a:ext cx="121794" cy="321965"/>
        </a:xfrm>
        <a:custGeom>
          <a:avLst/>
          <a:gdLst/>
          <a:ahLst/>
          <a:cxnLst/>
          <a:rect l="0" t="0" r="0" b="0"/>
          <a:pathLst>
            <a:path>
              <a:moveTo>
                <a:pt x="121794" y="0"/>
              </a:moveTo>
              <a:lnTo>
                <a:pt x="121794" y="160982"/>
              </a:lnTo>
              <a:lnTo>
                <a:pt x="0" y="160982"/>
              </a:lnTo>
              <a:lnTo>
                <a:pt x="0" y="3219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5D8320-F630-47C8-B611-330A64D4846E}">
      <dsp:nvSpPr>
        <dsp:cNvPr id="0" name=""/>
        <dsp:cNvSpPr/>
      </dsp:nvSpPr>
      <dsp:spPr>
        <a:xfrm>
          <a:off x="1935907" y="766691"/>
          <a:ext cx="1976928" cy="321965"/>
        </a:xfrm>
        <a:custGeom>
          <a:avLst/>
          <a:gdLst/>
          <a:ahLst/>
          <a:cxnLst/>
          <a:rect l="0" t="0" r="0" b="0"/>
          <a:pathLst>
            <a:path>
              <a:moveTo>
                <a:pt x="1976928" y="0"/>
              </a:moveTo>
              <a:lnTo>
                <a:pt x="1976928" y="160982"/>
              </a:lnTo>
              <a:lnTo>
                <a:pt x="0" y="160982"/>
              </a:lnTo>
              <a:lnTo>
                <a:pt x="0" y="3219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4D3508-D3CC-49EE-8956-330D2F5A664D}">
      <dsp:nvSpPr>
        <dsp:cNvPr id="0" name=""/>
        <dsp:cNvSpPr/>
      </dsp:nvSpPr>
      <dsp:spPr>
        <a:xfrm>
          <a:off x="3146251" y="107"/>
          <a:ext cx="1533168" cy="7665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Coordinating Ministry on the Federal Level for anti-trafficking policy measures</a:t>
          </a:r>
          <a:endParaRPr lang="en-US" sz="1000" kern="1200" dirty="0"/>
        </a:p>
      </dsp:txBody>
      <dsp:txXfrm>
        <a:off x="3146251" y="107"/>
        <a:ext cx="1533168" cy="766584"/>
      </dsp:txXfrm>
    </dsp:sp>
    <dsp:sp modelId="{4631E307-B7D2-4AAF-8135-EE5C1D3F4078}">
      <dsp:nvSpPr>
        <dsp:cNvPr id="0" name=""/>
        <dsp:cNvSpPr/>
      </dsp:nvSpPr>
      <dsp:spPr>
        <a:xfrm>
          <a:off x="1169323" y="1088657"/>
          <a:ext cx="1533168" cy="7665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Manager of the Federal Working Group “Trafficking in Persons”</a:t>
          </a:r>
          <a:endParaRPr lang="en-US" sz="1000" kern="1200" dirty="0"/>
        </a:p>
      </dsp:txBody>
      <dsp:txXfrm>
        <a:off x="1169323" y="1088657"/>
        <a:ext cx="1533168" cy="766584"/>
      </dsp:txXfrm>
    </dsp:sp>
    <dsp:sp modelId="{A89B33B2-3D1F-4B36-B20C-533983DCC56A}">
      <dsp:nvSpPr>
        <dsp:cNvPr id="0" name=""/>
        <dsp:cNvSpPr/>
      </dsp:nvSpPr>
      <dsp:spPr>
        <a:xfrm>
          <a:off x="3024456" y="1088657"/>
          <a:ext cx="1533168" cy="7665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smtClean="0"/>
            <a:t>Responsible for support system to extent of federal competence, e.g.</a:t>
          </a:r>
          <a:endParaRPr lang="en-US" sz="1000" kern="1200"/>
        </a:p>
      </dsp:txBody>
      <dsp:txXfrm>
        <a:off x="3024456" y="1088657"/>
        <a:ext cx="1533168" cy="766584"/>
      </dsp:txXfrm>
    </dsp:sp>
    <dsp:sp modelId="{E4FD6EBF-BADA-493C-AFC6-C2AC2E81842D}">
      <dsp:nvSpPr>
        <dsp:cNvPr id="0" name=""/>
        <dsp:cNvSpPr/>
      </dsp:nvSpPr>
      <dsp:spPr>
        <a:xfrm>
          <a:off x="3407748" y="2177206"/>
          <a:ext cx="1626952" cy="668154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.</a:t>
          </a:r>
          <a:endParaRPr lang="en-US" sz="1000" kern="1200" dirty="0"/>
        </a:p>
      </dsp:txBody>
      <dsp:txXfrm>
        <a:off x="3407748" y="2177206"/>
        <a:ext cx="1626952" cy="668154"/>
      </dsp:txXfrm>
    </dsp:sp>
    <dsp:sp modelId="{FE4A642F-DE81-486C-A234-C22C8717D135}">
      <dsp:nvSpPr>
        <dsp:cNvPr id="0" name=""/>
        <dsp:cNvSpPr/>
      </dsp:nvSpPr>
      <dsp:spPr>
        <a:xfrm>
          <a:off x="3407748" y="3167326"/>
          <a:ext cx="1776757" cy="412399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.</a:t>
          </a:r>
          <a:endParaRPr lang="en-US" sz="1000" kern="1200" dirty="0"/>
        </a:p>
      </dsp:txBody>
      <dsp:txXfrm>
        <a:off x="3407748" y="3167326"/>
        <a:ext cx="1776757" cy="412399"/>
      </dsp:txXfrm>
    </dsp:sp>
    <dsp:sp modelId="{7C9E4B36-B481-4AF3-B455-E322726C35B7}">
      <dsp:nvSpPr>
        <dsp:cNvPr id="0" name=""/>
        <dsp:cNvSpPr/>
      </dsp:nvSpPr>
      <dsp:spPr>
        <a:xfrm>
          <a:off x="5123179" y="1088657"/>
          <a:ext cx="1533168" cy="7665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smtClean="0"/>
            <a:t>Responsible </a:t>
          </a:r>
          <a:r>
            <a:rPr lang="en-US" sz="1000" kern="1200" dirty="0" smtClean="0"/>
            <a:t>for measures to fight violence against women</a:t>
          </a:r>
          <a:endParaRPr lang="en-US" sz="1000" kern="1200" dirty="0"/>
        </a:p>
      </dsp:txBody>
      <dsp:txXfrm>
        <a:off x="5123179" y="1088657"/>
        <a:ext cx="1533168" cy="766584"/>
      </dsp:txXfrm>
    </dsp:sp>
    <dsp:sp modelId="{B514882C-074F-47A3-9AAE-916F2744DCE7}">
      <dsp:nvSpPr>
        <dsp:cNvPr id="0" name=""/>
        <dsp:cNvSpPr/>
      </dsp:nvSpPr>
      <dsp:spPr>
        <a:xfrm>
          <a:off x="5506471" y="2177206"/>
          <a:ext cx="1533168" cy="7665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Action Plan II of the Federal Government to combat violence against women, which includes measures against trafficking in women</a:t>
          </a:r>
          <a:endParaRPr lang="en-US" sz="1000" kern="1200" dirty="0"/>
        </a:p>
      </dsp:txBody>
      <dsp:txXfrm>
        <a:off x="5506471" y="2177206"/>
        <a:ext cx="1533168" cy="766584"/>
      </dsp:txXfrm>
    </dsp:sp>
    <dsp:sp modelId="{43A675D8-D6C4-4324-B1AA-E14066E41087}">
      <dsp:nvSpPr>
        <dsp:cNvPr id="0" name=""/>
        <dsp:cNvSpPr/>
      </dsp:nvSpPr>
      <dsp:spPr>
        <a:xfrm>
          <a:off x="5506471" y="3265756"/>
          <a:ext cx="1533168" cy="7665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Action Plans in the area of combatting sexual exploitation of children</a:t>
          </a:r>
          <a:endParaRPr lang="en-US" sz="1000" kern="1200" dirty="0"/>
        </a:p>
      </dsp:txBody>
      <dsp:txXfrm>
        <a:off x="5506471" y="3265756"/>
        <a:ext cx="1533168" cy="7665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E9DDE2-2893-4A3D-8F19-DC1E68336593}">
      <dsp:nvSpPr>
        <dsp:cNvPr id="0" name=""/>
        <dsp:cNvSpPr/>
      </dsp:nvSpPr>
      <dsp:spPr>
        <a:xfrm>
          <a:off x="3888457" y="1944216"/>
          <a:ext cx="2376264" cy="2376264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/>
            <a:t>Federal Ministries and Offices</a:t>
          </a:r>
          <a:endParaRPr lang="en-US" sz="800" kern="1200"/>
        </a:p>
      </dsp:txBody>
      <dsp:txXfrm>
        <a:off x="4366192" y="2500844"/>
        <a:ext cx="1420794" cy="1221449"/>
      </dsp:txXfrm>
    </dsp:sp>
    <dsp:sp modelId="{C5B71053-AEF3-465F-9358-45DF4F41D11F}">
      <dsp:nvSpPr>
        <dsp:cNvPr id="0" name=""/>
        <dsp:cNvSpPr/>
      </dsp:nvSpPr>
      <dsp:spPr>
        <a:xfrm>
          <a:off x="3586023" y="3413179"/>
          <a:ext cx="1512168" cy="9073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57150" lvl="1" indent="-57150" algn="l" defTabSz="266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smtClean="0"/>
            <a:t>Family Affairs, Senior Citizens, Women and Youth (manager)</a:t>
          </a:r>
          <a:endParaRPr lang="en-US" sz="600" kern="1200"/>
        </a:p>
        <a:p>
          <a:pPr marL="57150" lvl="1" indent="-57150" algn="l" defTabSz="266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smtClean="0"/>
            <a:t>Interior</a:t>
          </a:r>
          <a:endParaRPr lang="en-US" sz="600" kern="1200"/>
        </a:p>
        <a:p>
          <a:pPr marL="57150" lvl="1" indent="-57150" algn="l" defTabSz="266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Justice</a:t>
          </a:r>
          <a:endParaRPr lang="en-US" sz="600" kern="1200" dirty="0"/>
        </a:p>
        <a:p>
          <a:pPr marL="57150" lvl="1" indent="-57150" algn="l" defTabSz="266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Foreign Affairs</a:t>
          </a:r>
          <a:endParaRPr lang="en-US" sz="600" kern="1200" dirty="0"/>
        </a:p>
        <a:p>
          <a:pPr marL="57150" lvl="1" indent="-57150" algn="l" defTabSz="266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smtClean="0"/>
            <a:t>Economic Cooperation and Development</a:t>
          </a:r>
          <a:endParaRPr lang="en-US" sz="600" kern="1200"/>
        </a:p>
        <a:p>
          <a:pPr marL="57150" lvl="1" indent="-57150" algn="l" defTabSz="266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smtClean="0"/>
            <a:t>Labour and Social Affairs</a:t>
          </a:r>
          <a:endParaRPr lang="en-US" sz="600" kern="1200"/>
        </a:p>
        <a:p>
          <a:pPr marL="57150" lvl="1" indent="-57150" algn="l" defTabSz="266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smtClean="0"/>
            <a:t>Federal Criminal Police</a:t>
          </a:r>
          <a:endParaRPr lang="en-US" sz="600" kern="1200"/>
        </a:p>
      </dsp:txBody>
      <dsp:txXfrm>
        <a:off x="3612597" y="3439753"/>
        <a:ext cx="1459020" cy="854152"/>
      </dsp:txXfrm>
    </dsp:sp>
    <dsp:sp modelId="{63FA206D-F4A3-4B57-B5DB-2DBA67DAE905}">
      <dsp:nvSpPr>
        <dsp:cNvPr id="0" name=""/>
        <dsp:cNvSpPr/>
      </dsp:nvSpPr>
      <dsp:spPr>
        <a:xfrm>
          <a:off x="2505903" y="1382553"/>
          <a:ext cx="1728192" cy="1728192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/>
            <a:t>Technical conferences of the Länder Ministries of</a:t>
          </a:r>
          <a:endParaRPr lang="en-US" sz="800" kern="1200"/>
        </a:p>
      </dsp:txBody>
      <dsp:txXfrm>
        <a:off x="2940981" y="1820260"/>
        <a:ext cx="858036" cy="852778"/>
      </dsp:txXfrm>
    </dsp:sp>
    <dsp:sp modelId="{0D9F5CE8-9273-443B-9E38-2B27B87BDC97}">
      <dsp:nvSpPr>
        <dsp:cNvPr id="0" name=""/>
        <dsp:cNvSpPr/>
      </dsp:nvSpPr>
      <dsp:spPr>
        <a:xfrm>
          <a:off x="1944241" y="2505878"/>
          <a:ext cx="1512168" cy="9073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57150" lvl="1" indent="-57150" algn="l" defTabSz="266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smtClean="0"/>
            <a:t>Interior</a:t>
          </a:r>
          <a:endParaRPr lang="en-US" sz="600" kern="1200"/>
        </a:p>
        <a:p>
          <a:pPr marL="57150" lvl="1" indent="-57150" algn="l" defTabSz="266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smtClean="0"/>
            <a:t>Labour and social affairs</a:t>
          </a:r>
          <a:endParaRPr lang="en-US" sz="600" kern="1200"/>
        </a:p>
        <a:p>
          <a:pPr marL="57150" lvl="1" indent="-57150" algn="l" defTabSz="266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smtClean="0"/>
            <a:t>Justice</a:t>
          </a:r>
          <a:endParaRPr lang="en-US" sz="600" kern="1200"/>
        </a:p>
        <a:p>
          <a:pPr marL="57150" lvl="1" indent="-57150" algn="l" defTabSz="266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smtClean="0"/>
            <a:t>Gender Equality</a:t>
          </a:r>
          <a:endParaRPr lang="en-US" sz="600" kern="1200"/>
        </a:p>
      </dsp:txBody>
      <dsp:txXfrm>
        <a:off x="1970815" y="2532452"/>
        <a:ext cx="1459020" cy="854152"/>
      </dsp:txXfrm>
    </dsp:sp>
    <dsp:sp modelId="{CDE21F40-7FC8-46F3-B457-9DF7D8ED3EF3}">
      <dsp:nvSpPr>
        <dsp:cNvPr id="0" name=""/>
        <dsp:cNvSpPr/>
      </dsp:nvSpPr>
      <dsp:spPr>
        <a:xfrm rot="20700000">
          <a:off x="3473867" y="190277"/>
          <a:ext cx="1693275" cy="1693275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/>
            <a:t>Civil Society</a:t>
          </a:r>
          <a:endParaRPr lang="en-US" sz="800" kern="1200"/>
        </a:p>
      </dsp:txBody>
      <dsp:txXfrm rot="-20700000">
        <a:off x="3845252" y="561662"/>
        <a:ext cx="950505" cy="950505"/>
      </dsp:txXfrm>
    </dsp:sp>
    <dsp:sp modelId="{24420C9A-A14A-468B-A8AC-A3FB2A3B6E59}">
      <dsp:nvSpPr>
        <dsp:cNvPr id="0" name=""/>
        <dsp:cNvSpPr/>
      </dsp:nvSpPr>
      <dsp:spPr>
        <a:xfrm>
          <a:off x="4752553" y="561662"/>
          <a:ext cx="1512168" cy="9073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57150" lvl="1" indent="-57150" algn="l" defTabSz="266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KOK </a:t>
          </a:r>
          <a:r>
            <a:rPr lang="en-US" sz="600" kern="1200" dirty="0" err="1" smtClean="0"/>
            <a:t>e.V</a:t>
          </a:r>
          <a:r>
            <a:rPr lang="en-US" sz="600" kern="1200" dirty="0" smtClean="0"/>
            <a:t>. (</a:t>
          </a:r>
          <a:r>
            <a:rPr lang="en-US" sz="600" b="1" kern="1200" dirty="0" smtClean="0"/>
            <a:t>German NGO network against trafficking in women and violence against migrant women) </a:t>
          </a:r>
          <a:endParaRPr lang="en-US" sz="600" kern="1200" dirty="0"/>
        </a:p>
        <a:p>
          <a:pPr marL="57150" lvl="1" indent="-57150" algn="l" defTabSz="266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smtClean="0"/>
            <a:t>German Institute for Human Rights</a:t>
          </a:r>
          <a:endParaRPr lang="en-US" sz="600" kern="1200"/>
        </a:p>
        <a:p>
          <a:pPr marL="57150" lvl="1" indent="-57150" algn="l" defTabSz="266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600" kern="1200" smtClean="0"/>
            <a:t>Co-ordination group of the German Welfare Organisations represented by the Diakonische Werk</a:t>
          </a:r>
          <a:endParaRPr lang="en-US" sz="600" kern="1200"/>
        </a:p>
      </dsp:txBody>
      <dsp:txXfrm>
        <a:off x="4779127" y="588236"/>
        <a:ext cx="1459020" cy="854152"/>
      </dsp:txXfrm>
    </dsp:sp>
    <dsp:sp modelId="{D75B3DF5-0F32-4782-89F1-D5BDC464496F}">
      <dsp:nvSpPr>
        <dsp:cNvPr id="0" name=""/>
        <dsp:cNvSpPr/>
      </dsp:nvSpPr>
      <dsp:spPr>
        <a:xfrm>
          <a:off x="3707123" y="1584854"/>
          <a:ext cx="3041617" cy="3041617"/>
        </a:xfrm>
        <a:prstGeom prst="circularArrow">
          <a:avLst>
            <a:gd name="adj1" fmla="val 4687"/>
            <a:gd name="adj2" fmla="val 299029"/>
            <a:gd name="adj3" fmla="val 2519149"/>
            <a:gd name="adj4" fmla="val 15854865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9A7079-C6F2-45BA-A3DE-EC5DC5BA2403}">
      <dsp:nvSpPr>
        <dsp:cNvPr id="0" name=""/>
        <dsp:cNvSpPr/>
      </dsp:nvSpPr>
      <dsp:spPr>
        <a:xfrm>
          <a:off x="2199844" y="999628"/>
          <a:ext cx="2209925" cy="2209925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B67FF0-038A-4B7C-83CA-F4A49E187BD6}">
      <dsp:nvSpPr>
        <dsp:cNvPr id="0" name=""/>
        <dsp:cNvSpPr/>
      </dsp:nvSpPr>
      <dsp:spPr>
        <a:xfrm>
          <a:off x="3082195" y="-181155"/>
          <a:ext cx="2382744" cy="238274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E85DE5-55A8-473C-AB3A-8C84A57A541A}">
      <dsp:nvSpPr>
        <dsp:cNvPr id="0" name=""/>
        <dsp:cNvSpPr/>
      </dsp:nvSpPr>
      <dsp:spPr>
        <a:xfrm>
          <a:off x="3259735" y="497"/>
          <a:ext cx="1689491" cy="16894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smtClean="0"/>
            <a:t>continuous exchange of information on the numerous activities going on in the Federal Laender and in the national and international bodies,</a:t>
          </a:r>
          <a:endParaRPr lang="en-US" sz="1000" kern="1200"/>
        </a:p>
      </dsp:txBody>
      <dsp:txXfrm>
        <a:off x="3507155" y="247917"/>
        <a:ext cx="1194651" cy="1194651"/>
      </dsp:txXfrm>
    </dsp:sp>
    <dsp:sp modelId="{090BA5EA-DF2B-46FE-919A-632001EA3D8C}">
      <dsp:nvSpPr>
        <dsp:cNvPr id="0" name=""/>
        <dsp:cNvSpPr/>
      </dsp:nvSpPr>
      <dsp:spPr>
        <a:xfrm rot="3600000">
          <a:off x="4507767" y="1648020"/>
          <a:ext cx="449602" cy="5702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4541487" y="1703656"/>
        <a:ext cx="314721" cy="342121"/>
      </dsp:txXfrm>
    </dsp:sp>
    <dsp:sp modelId="{912660EE-5F92-46DC-9B53-EDDFB367FD68}">
      <dsp:nvSpPr>
        <dsp:cNvPr id="0" name=""/>
        <dsp:cNvSpPr/>
      </dsp:nvSpPr>
      <dsp:spPr>
        <a:xfrm>
          <a:off x="4528634" y="2198295"/>
          <a:ext cx="1689491" cy="16894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smtClean="0"/>
            <a:t>analysis of the concrete problems in combating trafficking in women</a:t>
          </a:r>
          <a:r>
            <a:rPr lang="de-DE" sz="1000" kern="1200" smtClean="0"/>
            <a:t>,</a:t>
          </a:r>
          <a:endParaRPr lang="en-US" sz="1000" kern="1200"/>
        </a:p>
      </dsp:txBody>
      <dsp:txXfrm>
        <a:off x="4776054" y="2445715"/>
        <a:ext cx="1194651" cy="1194651"/>
      </dsp:txXfrm>
    </dsp:sp>
    <dsp:sp modelId="{472F8939-8698-4BBF-BDB2-46A1ECD74F40}">
      <dsp:nvSpPr>
        <dsp:cNvPr id="0" name=""/>
        <dsp:cNvSpPr/>
      </dsp:nvSpPr>
      <dsp:spPr>
        <a:xfrm rot="10800000">
          <a:off x="3892404" y="2757939"/>
          <a:ext cx="449602" cy="5702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4027285" y="2871980"/>
        <a:ext cx="314721" cy="342121"/>
      </dsp:txXfrm>
    </dsp:sp>
    <dsp:sp modelId="{E67A0BD2-463B-45B6-9E47-2FCF1C10B800}">
      <dsp:nvSpPr>
        <dsp:cNvPr id="0" name=""/>
        <dsp:cNvSpPr/>
      </dsp:nvSpPr>
      <dsp:spPr>
        <a:xfrm>
          <a:off x="1990836" y="2198295"/>
          <a:ext cx="1689491" cy="16894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elaboration of recommendations and, if appropriate, joint campaigns to combat trafficking.</a:t>
          </a:r>
          <a:endParaRPr lang="en-US" sz="1000" kern="1200" dirty="0"/>
        </a:p>
      </dsp:txBody>
      <dsp:txXfrm>
        <a:off x="2238256" y="2445715"/>
        <a:ext cx="1194651" cy="1194651"/>
      </dsp:txXfrm>
    </dsp:sp>
    <dsp:sp modelId="{1B50A520-FE9A-4612-966D-68B97A88CB20}">
      <dsp:nvSpPr>
        <dsp:cNvPr id="0" name=""/>
        <dsp:cNvSpPr/>
      </dsp:nvSpPr>
      <dsp:spPr>
        <a:xfrm rot="18000000">
          <a:off x="3238868" y="1670060"/>
          <a:ext cx="449602" cy="5702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3272588" y="1842506"/>
        <a:ext cx="314721" cy="34212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A05010-C044-4E63-AA0E-411444035050}">
      <dsp:nvSpPr>
        <dsp:cNvPr id="0" name=""/>
        <dsp:cNvSpPr/>
      </dsp:nvSpPr>
      <dsp:spPr>
        <a:xfrm rot="5400000">
          <a:off x="-1198466" y="1198466"/>
          <a:ext cx="4012372" cy="16154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smtClean="0"/>
            <a:t>Purpose</a:t>
          </a:r>
          <a:endParaRPr lang="en-US" sz="3700" kern="1200"/>
        </a:p>
      </dsp:txBody>
      <dsp:txXfrm rot="-5400000">
        <a:off x="0" y="807720"/>
        <a:ext cx="1615440" cy="2396932"/>
      </dsp:txXfrm>
    </dsp:sp>
    <dsp:sp modelId="{B2A9413A-759E-4047-944D-273031CBAA5D}">
      <dsp:nvSpPr>
        <dsp:cNvPr id="0" name=""/>
        <dsp:cNvSpPr/>
      </dsp:nvSpPr>
      <dsp:spPr>
        <a:xfrm rot="5400000">
          <a:off x="1224694" y="390745"/>
          <a:ext cx="3204652" cy="24231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Provide a compact summary of current information on and developments within the field of human trafficking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smtClean="0"/>
            <a:t>Enable police and political decision makers to assess the threat and  changing patterns in trafficking in human beings</a:t>
          </a:r>
          <a:endParaRPr lang="en-US" sz="14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Thus enable decision makers to base policies on facts and focus on urgent necessities </a:t>
          </a:r>
          <a:endParaRPr lang="en-US" sz="1400" kern="1200" dirty="0"/>
        </a:p>
      </dsp:txBody>
      <dsp:txXfrm rot="-5400000">
        <a:off x="1615440" y="118289"/>
        <a:ext cx="2304871" cy="296807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DD77D0-9875-47CE-BC11-FBADD206CCE7}">
      <dsp:nvSpPr>
        <dsp:cNvPr id="0" name=""/>
        <dsp:cNvSpPr/>
      </dsp:nvSpPr>
      <dsp:spPr>
        <a:xfrm rot="5400000">
          <a:off x="-1208430" y="1208430"/>
          <a:ext cx="4032300" cy="16154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Methodology</a:t>
          </a:r>
          <a:endParaRPr lang="en-US" sz="2200" kern="1200"/>
        </a:p>
      </dsp:txBody>
      <dsp:txXfrm rot="-5400000">
        <a:off x="0" y="807720"/>
        <a:ext cx="1615440" cy="2416860"/>
      </dsp:txXfrm>
    </dsp:sp>
    <dsp:sp modelId="{1AAEB4B1-EB70-4C24-B537-1BF1370F6966}">
      <dsp:nvSpPr>
        <dsp:cNvPr id="0" name=""/>
        <dsp:cNvSpPr/>
      </dsp:nvSpPr>
      <dsp:spPr>
        <a:xfrm rot="5400000">
          <a:off x="1214730" y="400710"/>
          <a:ext cx="3224580" cy="24231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smtClean="0"/>
            <a:t>based on the offences in the German Criminal Code</a:t>
          </a:r>
          <a:endParaRPr lang="en-US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smtClean="0"/>
            <a:t>Sections relevant are:</a:t>
          </a:r>
          <a:endParaRPr lang="en-US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smtClean="0"/>
            <a:t>§ 232 StGB Trafficking for the purpose of sexual exploitation</a:t>
          </a:r>
          <a:endParaRPr lang="en-US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smtClean="0"/>
            <a:t>§ 233 StGB Trafficking for the purpose of exploitation of labor</a:t>
          </a:r>
          <a:endParaRPr lang="en-US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smtClean="0"/>
            <a:t>Since 2005 report draws exclusively on concluded investigations </a:t>
          </a:r>
          <a:endParaRPr lang="en-US" sz="1500" kern="1200"/>
        </a:p>
      </dsp:txBody>
      <dsp:txXfrm rot="-5400000">
        <a:off x="1615440" y="118290"/>
        <a:ext cx="2304871" cy="298800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7891A4-7CE6-4943-8DA5-26C713B6B95E}">
      <dsp:nvSpPr>
        <dsp:cNvPr id="0" name=""/>
        <dsp:cNvSpPr/>
      </dsp:nvSpPr>
      <dsp:spPr>
        <a:xfrm>
          <a:off x="0" y="276696"/>
          <a:ext cx="2565300" cy="15391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German NGO network and coordination office against trafficking in human beings</a:t>
          </a:r>
          <a:endParaRPr lang="en-US" sz="1400" kern="1200"/>
        </a:p>
      </dsp:txBody>
      <dsp:txXfrm>
        <a:off x="0" y="276696"/>
        <a:ext cx="2565300" cy="1539180"/>
      </dsp:txXfrm>
    </dsp:sp>
    <dsp:sp modelId="{C0CE3A27-092A-4600-B970-04FABAA60F87}">
      <dsp:nvSpPr>
        <dsp:cNvPr id="0" name=""/>
        <dsp:cNvSpPr/>
      </dsp:nvSpPr>
      <dsp:spPr>
        <a:xfrm>
          <a:off x="2821831" y="276696"/>
          <a:ext cx="2565300" cy="15391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37 member organizations (representing all service providing organizations in Germany in the area of trafficking in persons)</a:t>
          </a:r>
          <a:endParaRPr lang="en-US" sz="1400" kern="1200" dirty="0"/>
        </a:p>
      </dsp:txBody>
      <dsp:txXfrm>
        <a:off x="2821831" y="276696"/>
        <a:ext cx="2565300" cy="1539180"/>
      </dsp:txXfrm>
    </dsp:sp>
    <dsp:sp modelId="{B889FB6A-D41F-4AEF-8B8D-8241CCCAAA2C}">
      <dsp:nvSpPr>
        <dsp:cNvPr id="0" name=""/>
        <dsp:cNvSpPr/>
      </dsp:nvSpPr>
      <dsp:spPr>
        <a:xfrm>
          <a:off x="5643662" y="276696"/>
          <a:ext cx="2565300" cy="15391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 unique network representing a broad variety of different groups, including faith-based organizations and sex workers rights groups </a:t>
          </a:r>
          <a:endParaRPr lang="en-US" sz="1400" kern="1200" dirty="0"/>
        </a:p>
      </dsp:txBody>
      <dsp:txXfrm>
        <a:off x="5643662" y="276696"/>
        <a:ext cx="2565300" cy="1539180"/>
      </dsp:txXfrm>
    </dsp:sp>
    <dsp:sp modelId="{DF0E0757-0FC0-42D4-8002-4BCB70714DDE}">
      <dsp:nvSpPr>
        <dsp:cNvPr id="0" name=""/>
        <dsp:cNvSpPr/>
      </dsp:nvSpPr>
      <dsp:spPr>
        <a:xfrm>
          <a:off x="0" y="2072407"/>
          <a:ext cx="2565300" cy="15391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KOK transforms the experiences from grass root counselling centers into political strategies</a:t>
          </a:r>
          <a:endParaRPr lang="en-US" sz="1400" kern="1200"/>
        </a:p>
      </dsp:txBody>
      <dsp:txXfrm>
        <a:off x="0" y="2072407"/>
        <a:ext cx="2565300" cy="1539180"/>
      </dsp:txXfrm>
    </dsp:sp>
    <dsp:sp modelId="{02E4D77B-0BC2-4AF7-88F9-7951957A8756}">
      <dsp:nvSpPr>
        <dsp:cNvPr id="0" name=""/>
        <dsp:cNvSpPr/>
      </dsp:nvSpPr>
      <dsp:spPr>
        <a:xfrm>
          <a:off x="2821831" y="2072407"/>
          <a:ext cx="2565300" cy="15391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Informs policy makers, scientists, civil society, governmental and intergovernmental stakeholders on the complexity of anti-trafficking policies and guarantees knowledge transfers at different levels</a:t>
          </a:r>
          <a:endParaRPr lang="en-US" sz="1400" kern="1200" dirty="0"/>
        </a:p>
      </dsp:txBody>
      <dsp:txXfrm>
        <a:off x="2821831" y="2072407"/>
        <a:ext cx="2565300" cy="1539180"/>
      </dsp:txXfrm>
    </dsp:sp>
    <dsp:sp modelId="{726E64DC-61D6-488E-9D50-7541B3B0F361}">
      <dsp:nvSpPr>
        <dsp:cNvPr id="0" name=""/>
        <dsp:cNvSpPr/>
      </dsp:nvSpPr>
      <dsp:spPr>
        <a:xfrm>
          <a:off x="5643662" y="2072407"/>
          <a:ext cx="2565300" cy="15391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Funded by the Federal Government to have one partner to interact on the NGO side and get independent specialist knowledge from the practical field </a:t>
          </a:r>
          <a:endParaRPr lang="en-US" sz="1400" kern="1200"/>
        </a:p>
      </dsp:txBody>
      <dsp:txXfrm>
        <a:off x="5643662" y="2072407"/>
        <a:ext cx="2565300" cy="15391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89CB1-2D13-4C28-B89C-8472331CE427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769CE-AD98-4C88-A9D4-556CE71010F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20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Map</a:t>
            </a:r>
            <a:r>
              <a:rPr lang="en-US" baseline="0" dirty="0" smtClean="0"/>
              <a:t> by </a:t>
            </a:r>
            <a:r>
              <a:rPr lang="en-US" baseline="0" dirty="0" err="1" smtClean="0"/>
              <a:t>kgberger</a:t>
            </a:r>
            <a:r>
              <a:rPr lang="en-US" baseline="0" dirty="0" smtClean="0"/>
              <a:t> (Wikipediahttp://commons.wikimedia.org/wiki/File:BRD.png)</a:t>
            </a:r>
          </a:p>
          <a:p>
            <a:r>
              <a:rPr lang="en-US" baseline="0" dirty="0" err="1" smtClean="0"/>
              <a:t>Grundgesetz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Bundeszentrale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für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politische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Bildung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9769CE-AD98-4C88-A9D4-556CE71010F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477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members have equal rights.</a:t>
            </a:r>
            <a:r>
              <a:rPr lang="en-US" baseline="0" dirty="0" smtClean="0"/>
              <a:t> Decisions are taken by consensus.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9769CE-AD98-4C88-A9D4-556CE71010F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4413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Subworking</a:t>
            </a:r>
            <a:r>
              <a:rPr lang="en-US" dirty="0" smtClean="0"/>
              <a:t> groups are established</a:t>
            </a:r>
            <a:r>
              <a:rPr lang="en-US" baseline="0" dirty="0" smtClean="0"/>
              <a:t> to cover special items. Their recommendations are discussed in the entire group and then decided upon.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9769CE-AD98-4C88-A9D4-556CE71010F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52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file:///Z:\JOBS\0001_BMFSFJ\0445_PowerPoint\Layout\Links\Silhoutten_BMFSFJ_grau_50%25_rgb.eps" TargetMode="External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file:///Z:\JOBS\0001_BMFSFJ\0445_PowerPoint\Layout\Links\Silhoutten_BMFSFJ_grau_50%25_rgb.eps" TargetMode="External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file:///Z:\JOBS\0001_BMFSFJ\0445_PowerPoint\Layout\Links\Silhoutten_BMFSFJ_gleichstellung_rgb.jpg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5" Type="http://schemas.openxmlformats.org/officeDocument/2006/relationships/image" Target="file:///Z:\JOBS\0001_BMFSFJ\0445_PowerPoint\Layout\Links\BMFSFJ_rgb_M_verk&#252;rzt.jpg" TargetMode="External"/><Relationship Id="rId4" Type="http://schemas.openxmlformats.org/officeDocument/2006/relationships/image" Target="../media/image2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69634" y="2420888"/>
            <a:ext cx="777600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BundesSerif Office" pitchFamily="18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55650" y="3882648"/>
            <a:ext cx="7777360" cy="120253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bg1"/>
                </a:solidFill>
                <a:latin typeface="Bundes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592267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76391E61-B6B8-44E0-9533-1BE56B334E3D}" type="datetime1">
              <a:rPr lang="de-DE"/>
              <a:pPr/>
              <a:t>21.05.2013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592267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592267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CE96115D-073F-45D2-A1CB-42D43D7F6172}" type="slidenum">
              <a:rPr lang="de-DE"/>
              <a:pPr/>
              <a:t>‹Nr.›</a:t>
            </a:fld>
            <a:endParaRPr lang="de-DE"/>
          </a:p>
        </p:txBody>
      </p:sp>
      <p:pic>
        <p:nvPicPr>
          <p:cNvPr id="7" name="Grafik 6" descr="Silhoutten_BMFSFJ_weiss.eps"/>
          <p:cNvPicPr>
            <a:picLocks noChangeAspect="1"/>
          </p:cNvPicPr>
          <p:nvPr userDrawn="1"/>
        </p:nvPicPr>
        <p:blipFill>
          <a:blip r:embed="rId2" r:link="rId3" cstate="print"/>
          <a:stretch>
            <a:fillRect/>
          </a:stretch>
        </p:blipFill>
        <p:spPr bwMode="auto">
          <a:xfrm>
            <a:off x="3528000" y="5085184"/>
            <a:ext cx="54102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hteck 7"/>
          <p:cNvSpPr/>
          <p:nvPr userDrawn="1"/>
        </p:nvSpPr>
        <p:spPr>
          <a:xfrm>
            <a:off x="179388" y="171450"/>
            <a:ext cx="8785225" cy="14668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5" descr="BMFSFJ_rgb_M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260350"/>
            <a:ext cx="2592387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F776F8-CA93-4D8A-97D8-4959D8245F0E}" type="datetime1">
              <a:rPr lang="de-DE"/>
              <a:pPr/>
              <a:t>21.05.2013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9020C-2F05-4BBE-87D0-CCF3CBFE3650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755650" y="1268413"/>
            <a:ext cx="280823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idx="1"/>
          </p:nvPr>
        </p:nvSpPr>
        <p:spPr>
          <a:xfrm>
            <a:off x="3852863" y="1268413"/>
            <a:ext cx="5111750" cy="5184775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2" name="Textplatzhalter 3"/>
          <p:cNvSpPr>
            <a:spLocks noGrp="1"/>
          </p:cNvSpPr>
          <p:nvPr>
            <p:ph type="body" sz="half" idx="2"/>
          </p:nvPr>
        </p:nvSpPr>
        <p:spPr>
          <a:xfrm>
            <a:off x="755650" y="3068638"/>
            <a:ext cx="2709863" cy="33845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5081736"/>
            <a:ext cx="5486400" cy="566738"/>
          </a:xfrm>
        </p:spPr>
        <p:txBody>
          <a:bodyPr anchor="ctr" anchorCtr="0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268412"/>
            <a:ext cx="5486400" cy="381677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648474"/>
            <a:ext cx="5486400" cy="804862"/>
          </a:xfrm>
        </p:spPr>
        <p:txBody>
          <a:bodyPr anchor="ctr" anchorCtr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0C2A72-C499-4D24-8858-4800B4FC4023}" type="datetime1">
              <a:rPr lang="de-DE"/>
              <a:pPr/>
              <a:t>21.05.2013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A7F3B-E87A-446E-867F-465C3CA21C41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650" y="2420888"/>
            <a:ext cx="7776000" cy="14700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BundesSerif Office" pitchFamily="18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55650" y="3897048"/>
            <a:ext cx="7777360" cy="120253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2"/>
                </a:solidFill>
                <a:latin typeface="Bundes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592267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76391E61-B6B8-44E0-9533-1BE56B334E3D}" type="datetime1">
              <a:rPr lang="de-DE"/>
              <a:pPr/>
              <a:t>21.05.2013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592267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592267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CE96115D-073F-45D2-A1CB-42D43D7F6172}" type="slidenum">
              <a:rPr lang="de-DE"/>
              <a:pPr/>
              <a:t>‹Nr.›</a:t>
            </a:fld>
            <a:endParaRPr lang="de-DE"/>
          </a:p>
        </p:txBody>
      </p:sp>
      <p:pic>
        <p:nvPicPr>
          <p:cNvPr id="7" name="Grafik 6" descr="Silhoutten_BMFSFJ_weiss.eps"/>
          <p:cNvPicPr>
            <a:picLocks noChangeAspect="1"/>
          </p:cNvPicPr>
          <p:nvPr userDrawn="1"/>
        </p:nvPicPr>
        <p:blipFill>
          <a:blip r:embed="rId2" r:link="rId3" cstate="print"/>
          <a:stretch>
            <a:fillRect/>
          </a:stretch>
        </p:blipFill>
        <p:spPr bwMode="auto">
          <a:xfrm>
            <a:off x="3528000" y="5085184"/>
            <a:ext cx="54102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hteck 7"/>
          <p:cNvSpPr/>
          <p:nvPr userDrawn="1"/>
        </p:nvSpPr>
        <p:spPr>
          <a:xfrm>
            <a:off x="179388" y="171450"/>
            <a:ext cx="8785225" cy="14668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5" descr="BMFSFJ_rgb_M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260350"/>
            <a:ext cx="2592387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929935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41116-34A7-40D7-AE6B-6D130D8CB198}" type="datetime1">
              <a:rPr lang="de-DE" smtClean="0"/>
              <a:pPr/>
              <a:t>21.05.2013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70A9-41CE-447E-97A5-D32A73CA493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itelplatzhalter 1"/>
          <p:cNvSpPr>
            <a:spLocks noGrp="1"/>
          </p:cNvSpPr>
          <p:nvPr>
            <p:ph type="title"/>
          </p:nvPr>
        </p:nvSpPr>
        <p:spPr bwMode="auto">
          <a:xfrm>
            <a:off x="755651" y="1268413"/>
            <a:ext cx="82089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95532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41116-34A7-40D7-AE6B-6D130D8CB198}" type="datetime1">
              <a:rPr lang="de-DE" smtClean="0"/>
              <a:pPr/>
              <a:t>21.05.2013</a:t>
            </a:fld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270A9-41CE-447E-97A5-D32A73CA493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Titel der Folie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55651" y="1268413"/>
            <a:ext cx="820896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755576" y="2428876"/>
            <a:ext cx="8209037" cy="639762"/>
          </a:xfrm>
        </p:spPr>
        <p:txBody>
          <a:bodyPr tIns="36000" bIns="36000" anchor="ctr" anchorCtr="0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3" name="Inhaltsplatzhalter 3"/>
          <p:cNvSpPr>
            <a:spLocks noGrp="1"/>
          </p:cNvSpPr>
          <p:nvPr>
            <p:ph sz="half" idx="2"/>
          </p:nvPr>
        </p:nvSpPr>
        <p:spPr>
          <a:xfrm>
            <a:off x="755576" y="3063430"/>
            <a:ext cx="8209037" cy="33845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56129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650" y="433546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55650" y="283527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F4F44D-1735-4753-830A-C0ED216DD6DE}" type="datetime1">
              <a:rPr lang="de-DE"/>
              <a:pPr/>
              <a:t>21.05.2013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5EF8EE-AA9F-4D40-8D08-1ADF4903972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88149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55576" y="2420888"/>
            <a:ext cx="4038600" cy="40123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26013" y="2420888"/>
            <a:ext cx="4038600" cy="4032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F90CA-17E0-43C9-AB02-4F2D39DEBC30}" type="datetime1">
              <a:rPr lang="de-DE"/>
              <a:pPr/>
              <a:t>21.05.2013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CB837-5CF2-4079-9C0E-549E2FA3C10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97193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651" y="1268413"/>
            <a:ext cx="8208962" cy="576262"/>
          </a:xfrm>
        </p:spPr>
        <p:txBody>
          <a:bodyPr/>
          <a:lstStyle>
            <a:lvl1pPr>
              <a:defRPr sz="20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F90CA-17E0-43C9-AB02-4F2D39DEBC30}" type="datetime1">
              <a:rPr lang="de-DE"/>
              <a:pPr/>
              <a:t>21.05.2013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CB837-5CF2-4079-9C0E-549E2FA3C106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9" name="Diagrammplatzhalter 8"/>
          <p:cNvSpPr>
            <a:spLocks noGrp="1"/>
          </p:cNvSpPr>
          <p:nvPr>
            <p:ph type="chart" sz="quarter" idx="13"/>
          </p:nvPr>
        </p:nvSpPr>
        <p:spPr>
          <a:xfrm>
            <a:off x="755650" y="2132856"/>
            <a:ext cx="7632700" cy="3312269"/>
          </a:xfrm>
        </p:spPr>
        <p:txBody>
          <a:bodyPr/>
          <a:lstStyle/>
          <a:p>
            <a:endParaRPr lang="de-DE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755650" y="5732463"/>
            <a:ext cx="7632700" cy="6492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3267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Zwei_Inhalte_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55576" y="2428876"/>
            <a:ext cx="4040188" cy="639762"/>
          </a:xfrm>
        </p:spPr>
        <p:txBody>
          <a:bodyPr tIns="36000" bIns="36000" anchor="ctr" anchorCtr="0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55576" y="3063430"/>
            <a:ext cx="4040188" cy="33845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930110" y="2408932"/>
            <a:ext cx="4041775" cy="639762"/>
          </a:xfrm>
        </p:spPr>
        <p:txBody>
          <a:bodyPr tIns="36000" bIns="36000" anchor="ctr" anchorCtr="0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922838" y="3068638"/>
            <a:ext cx="4041775" cy="33845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F776F8-CA93-4D8A-97D8-4959D8245F0E}" type="datetime1">
              <a:rPr lang="de-DE"/>
              <a:pPr/>
              <a:t>21.05.2013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9020C-2F05-4BBE-87D0-CCF3CBFE365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14009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tertitel,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55576" y="1831963"/>
            <a:ext cx="7632774" cy="639762"/>
          </a:xfrm>
        </p:spPr>
        <p:txBody>
          <a:bodyPr tIns="36000" bIns="36000" anchor="ctr" anchorCtr="0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F776F8-CA93-4D8A-97D8-4959D8245F0E}" type="datetime1">
              <a:rPr lang="de-DE"/>
              <a:pPr/>
              <a:t>21.05.2013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9020C-2F05-4BBE-87D0-CCF3CBFE3650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1" name="Tabellenplatzhalter 10"/>
          <p:cNvSpPr>
            <a:spLocks noGrp="1"/>
          </p:cNvSpPr>
          <p:nvPr>
            <p:ph type="tbl" sz="quarter" idx="13"/>
          </p:nvPr>
        </p:nvSpPr>
        <p:spPr>
          <a:xfrm>
            <a:off x="755650" y="2492896"/>
            <a:ext cx="7632700" cy="3960292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033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41116-34A7-40D7-AE6B-6D130D8CB198}" type="datetime1">
              <a:rPr lang="de-DE" smtClean="0"/>
              <a:pPr/>
              <a:t>21.05.2013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70A9-41CE-447E-97A5-D32A73CA493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itelplatzhalter 1"/>
          <p:cNvSpPr>
            <a:spLocks noGrp="1"/>
          </p:cNvSpPr>
          <p:nvPr>
            <p:ph type="title"/>
          </p:nvPr>
        </p:nvSpPr>
        <p:spPr bwMode="auto">
          <a:xfrm>
            <a:off x="755651" y="1268413"/>
            <a:ext cx="82089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41806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65947B-0FF1-4B27-88DD-961DDEEAE62A}" type="datetime1">
              <a:rPr lang="de-DE"/>
              <a:pPr/>
              <a:t>21.05.2013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28BEF2-2837-44EF-B868-71F8A6710E4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7482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650" y="1268413"/>
            <a:ext cx="280823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52863" y="1268413"/>
            <a:ext cx="5111750" cy="5184775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55650" y="3068638"/>
            <a:ext cx="2709863" cy="33845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1FE813-445C-4249-935C-0696D6E7ADD7}" type="datetime1">
              <a:rPr lang="de-DE"/>
              <a:pPr/>
              <a:t>21.05.2013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3F09E-DE4D-47DB-8C2E-742C0B48926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76219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5081736"/>
            <a:ext cx="5486400" cy="566738"/>
          </a:xfrm>
        </p:spPr>
        <p:txBody>
          <a:bodyPr anchor="ctr" anchorCtr="0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268412"/>
            <a:ext cx="5486400" cy="381677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648474"/>
            <a:ext cx="5486400" cy="804862"/>
          </a:xfrm>
        </p:spPr>
        <p:txBody>
          <a:bodyPr anchor="ctr" anchorCtr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0C2A72-C499-4D24-8858-4800B4FC4023}" type="datetime1">
              <a:rPr lang="de-DE"/>
              <a:pPr/>
              <a:t>21.05.2013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A7F3B-E87A-446E-867F-465C3CA21C4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02854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391E61-B6B8-44E0-9533-1BE56B334E3D}" type="datetime1">
              <a:rPr lang="de-DE"/>
              <a:pPr/>
              <a:t>21.05.2013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6115D-073F-45D2-A1CB-42D43D7F6172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55269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ilhoutten_BMFSFJ_schwarz_URL.jpg" descr="Z:\JOBS\0001_BMFSFJ\Logo_BMFSFJ\Silhoutten\Silhoutten_BMFSFJ_schwarz_URL.jpg"/>
          <p:cNvPicPr>
            <a:picLocks noChangeAspect="1"/>
          </p:cNvPicPr>
          <p:nvPr userDrawn="1"/>
        </p:nvPicPr>
        <p:blipFill>
          <a:blip r:embed="rId2" r:link="rId3" cstate="print"/>
          <a:stretch>
            <a:fillRect/>
          </a:stretch>
        </p:blipFill>
        <p:spPr bwMode="auto">
          <a:xfrm>
            <a:off x="6444208" y="189035"/>
            <a:ext cx="2520278" cy="686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41116-34A7-40D7-AE6B-6D130D8CB198}" type="datetime1">
              <a:rPr lang="de-DE" smtClean="0"/>
              <a:pPr/>
              <a:t>21.05.2013</a:t>
            </a:fld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270A9-41CE-447E-97A5-D32A73CA493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Titel der Folie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Grafik 5" descr="BMFSFJ_rgb_M.jpg"/>
          <p:cNvPicPr>
            <a:picLocks noChangeAspect="1"/>
          </p:cNvPicPr>
          <p:nvPr userDrawn="1"/>
        </p:nvPicPr>
        <p:blipFill>
          <a:blip r:embed="rId4" r:link="rId5" cstate="print"/>
          <a:stretch>
            <a:fillRect/>
          </a:stretch>
        </p:blipFill>
        <p:spPr bwMode="auto">
          <a:xfrm>
            <a:off x="179388" y="190800"/>
            <a:ext cx="2592387" cy="1025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03421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F4F44D-1735-4753-830A-C0ED216DD6DE}" type="datetime1">
              <a:rPr lang="de-DE"/>
              <a:pPr/>
              <a:t>21.05.2013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5EF8EE-AA9F-4D40-8D08-1ADF4903972B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2616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F90CA-17E0-43C9-AB02-4F2D39DEBC30}" type="datetime1">
              <a:rPr lang="de-DE"/>
              <a:pPr/>
              <a:t>21.05.2013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CB837-5CF2-4079-9C0E-549E2FA3C106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9485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F776F8-CA93-4D8A-97D8-4959D8245F0E}" type="datetime1">
              <a:rPr lang="de-DE"/>
              <a:pPr/>
              <a:t>21.05.2013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9020C-2F05-4BBE-87D0-CCF3CBFE3650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64580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65947B-0FF1-4B27-88DD-961DDEEAE62A}" type="datetime1">
              <a:rPr lang="de-DE"/>
              <a:pPr/>
              <a:t>21.05.2013</a:t>
            </a:fld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28BEF2-2837-44EF-B868-71F8A6710E42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9542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456419-1B07-4CBF-ADE2-6A54B637C443}" type="datetime1">
              <a:rPr lang="de-DE"/>
              <a:pPr/>
              <a:t>21.05.2013</a:t>
            </a:fld>
            <a:endParaRPr lang="de-DE" dirty="0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0C35D-C02D-4ED3-AD2F-4E3ABC16BD12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906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41116-34A7-40D7-AE6B-6D130D8CB198}" type="datetime1">
              <a:rPr lang="de-DE" smtClean="0"/>
              <a:pPr/>
              <a:t>21.05.2013</a:t>
            </a:fld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270A9-41CE-447E-97A5-D32A73CA493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Titel der Folie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55651" y="1268413"/>
            <a:ext cx="820896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755576" y="2428876"/>
            <a:ext cx="8209037" cy="639762"/>
          </a:xfrm>
        </p:spPr>
        <p:txBody>
          <a:bodyPr tIns="36000" bIns="36000" anchor="ctr" anchorCtr="0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3" name="Inhaltsplatzhalter 3"/>
          <p:cNvSpPr>
            <a:spLocks noGrp="1"/>
          </p:cNvSpPr>
          <p:nvPr>
            <p:ph sz="half" idx="2"/>
          </p:nvPr>
        </p:nvSpPr>
        <p:spPr>
          <a:xfrm>
            <a:off x="755576" y="3063430"/>
            <a:ext cx="8209037" cy="33845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1FE813-445C-4249-935C-0696D6E7ADD7}" type="datetime1">
              <a:rPr lang="de-DE"/>
              <a:pPr/>
              <a:t>21.05.2013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3F09E-DE4D-47DB-8C2E-742C0B489264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16461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0C2A72-C499-4D24-8858-4800B4FC4023}" type="datetime1">
              <a:rPr lang="de-DE"/>
              <a:pPr/>
              <a:t>21.05.2013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A7F3B-E87A-446E-867F-465C3CA21C41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91675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77091F-5888-449A-9A0A-0EDB15B56EFB}" type="datetime1">
              <a:rPr lang="de-DE"/>
              <a:pPr/>
              <a:t>21.05.2013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1CD17-C786-47F5-A7B9-C58570D925E4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92204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BAEF29-2AB9-4F83-88A4-8D6D659B011C}" type="datetime1">
              <a:rPr lang="de-DE"/>
              <a:pPr/>
              <a:t>21.05.2013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6B3047-3DEE-49FB-8619-4CFB51BF6C01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4455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650" y="433546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55650" y="283527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F4F44D-1735-4753-830A-C0ED216DD6DE}" type="datetime1">
              <a:rPr lang="de-DE"/>
              <a:pPr/>
              <a:t>21.05.2013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5EF8EE-AA9F-4D40-8D08-1ADF4903972B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55576" y="2420888"/>
            <a:ext cx="4038600" cy="40123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26013" y="2420888"/>
            <a:ext cx="4038600" cy="4032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F90CA-17E0-43C9-AB02-4F2D39DEBC30}" type="datetime1">
              <a:rPr lang="de-DE"/>
              <a:pPr/>
              <a:t>21.05.2013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CB837-5CF2-4079-9C0E-549E2FA3C106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651" y="1268413"/>
            <a:ext cx="8208962" cy="576262"/>
          </a:xfrm>
        </p:spPr>
        <p:txBody>
          <a:bodyPr/>
          <a:lstStyle>
            <a:lvl1pPr>
              <a:defRPr sz="20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F90CA-17E0-43C9-AB02-4F2D39DEBC30}" type="datetime1">
              <a:rPr lang="de-DE"/>
              <a:pPr/>
              <a:t>21.05.2013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CB837-5CF2-4079-9C0E-549E2FA3C106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0" name="Rechteck 9"/>
          <p:cNvSpPr/>
          <p:nvPr userDrawn="1"/>
        </p:nvSpPr>
        <p:spPr>
          <a:xfrm>
            <a:off x="0" y="1844675"/>
            <a:ext cx="9144000" cy="3816573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Diagrammplatzhalter 8"/>
          <p:cNvSpPr>
            <a:spLocks noGrp="1"/>
          </p:cNvSpPr>
          <p:nvPr>
            <p:ph type="chart" sz="quarter" idx="13"/>
          </p:nvPr>
        </p:nvSpPr>
        <p:spPr>
          <a:xfrm>
            <a:off x="755650" y="2132856"/>
            <a:ext cx="7632700" cy="3312269"/>
          </a:xfrm>
        </p:spPr>
        <p:txBody>
          <a:bodyPr/>
          <a:lstStyle/>
          <a:p>
            <a:endParaRPr lang="de-DE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755650" y="5732463"/>
            <a:ext cx="7632700" cy="6492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9682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Zwei_Inhalte_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55576" y="2428876"/>
            <a:ext cx="4040188" cy="639762"/>
          </a:xfrm>
        </p:spPr>
        <p:txBody>
          <a:bodyPr tIns="36000" bIns="36000" anchor="ctr" anchorCtr="0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55576" y="3063430"/>
            <a:ext cx="4040188" cy="33845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930110" y="2408932"/>
            <a:ext cx="4041775" cy="639762"/>
          </a:xfrm>
        </p:spPr>
        <p:txBody>
          <a:bodyPr tIns="36000" bIns="36000" anchor="ctr" anchorCtr="0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922838" y="3068638"/>
            <a:ext cx="4041775" cy="33845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F776F8-CA93-4D8A-97D8-4959D8245F0E}" type="datetime1">
              <a:rPr lang="de-DE"/>
              <a:pPr/>
              <a:t>21.05.2013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9020C-2F05-4BBE-87D0-CCF3CBFE365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0924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tertitel,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55576" y="1831963"/>
            <a:ext cx="7632774" cy="639762"/>
          </a:xfrm>
        </p:spPr>
        <p:txBody>
          <a:bodyPr tIns="36000" bIns="36000" anchor="ctr" anchorCtr="0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F776F8-CA93-4D8A-97D8-4959D8245F0E}" type="datetime1">
              <a:rPr lang="de-DE"/>
              <a:pPr/>
              <a:t>21.05.2013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9020C-2F05-4BBE-87D0-CCF3CBFE3650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1" name="Tabellenplatzhalter 10"/>
          <p:cNvSpPr>
            <a:spLocks noGrp="1"/>
          </p:cNvSpPr>
          <p:nvPr>
            <p:ph type="tbl" sz="quarter" idx="13"/>
          </p:nvPr>
        </p:nvSpPr>
        <p:spPr>
          <a:xfrm>
            <a:off x="755650" y="2492896"/>
            <a:ext cx="7632700" cy="3960292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5303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65947B-0FF1-4B27-88DD-961DDEEAE62A}" type="datetime1">
              <a:rPr lang="de-DE"/>
              <a:pPr/>
              <a:t>21.05.2013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28BEF2-2837-44EF-B868-71F8A6710E42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file:///Z:\JOBS\0001_BMFSFJ\0445_PowerPoint\Layout\Links\BMFSFJ_rgb_M_verk&#252;rzt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file:///Z:\JOBS\0001_BMFSFJ\0445_PowerPoint\Layout\Links\Silhoutten_BMFSFJ_gleichstellung_rgb.jpg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file:///Z:\JOBS\0001_BMFSFJ\0445_PowerPoint\Layout\Links\BMFSFJ_rgb_M_verk&#252;rzt.jpg" TargetMode="Externa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ilhoutten_BMFSFJ_schwarz_URL.jpg" descr="Z:\JOBS\0001_BMFSFJ\Logo_BMFSFJ\Silhoutten\Silhoutten_BMFSFJ_schwarz_URL.jpg"/>
          <p:cNvPicPr>
            <a:picLocks noChangeAspect="1"/>
          </p:cNvPicPr>
          <p:nvPr userDrawn="1"/>
        </p:nvPicPr>
        <p:blipFill>
          <a:blip r:embed="rId13" r:link="rId14" cstate="print"/>
          <a:stretch>
            <a:fillRect/>
          </a:stretch>
        </p:blipFill>
        <p:spPr bwMode="auto">
          <a:xfrm>
            <a:off x="6444335" y="170771"/>
            <a:ext cx="2520278" cy="686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Grafik 5" descr="BMFSFJ_rgb_M.jpg"/>
          <p:cNvPicPr>
            <a:picLocks noChangeAspect="1"/>
          </p:cNvPicPr>
          <p:nvPr userDrawn="1"/>
        </p:nvPicPr>
        <p:blipFill>
          <a:blip r:embed="rId15" r:link="rId16" cstate="print"/>
          <a:stretch>
            <a:fillRect/>
          </a:stretch>
        </p:blipFill>
        <p:spPr bwMode="auto">
          <a:xfrm>
            <a:off x="179388" y="170771"/>
            <a:ext cx="2592387" cy="1025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755651" y="1268413"/>
            <a:ext cx="82089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755649" y="2564904"/>
            <a:ext cx="8208963" cy="3888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9388" y="6597650"/>
            <a:ext cx="2133600" cy="365125"/>
          </a:xfrm>
          <a:prstGeom prst="rect">
            <a:avLst/>
          </a:prstGeom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tx1"/>
                </a:solidFill>
                <a:latin typeface="BundesSerif Office" pitchFamily="18" charset="0"/>
              </a:defRPr>
            </a:lvl1pPr>
          </a:lstStyle>
          <a:p>
            <a:fld id="{64741116-34A7-40D7-AE6B-6D130D8CB198}" type="datetime1">
              <a:rPr lang="de-DE" smtClean="0"/>
              <a:pPr/>
              <a:t>21.05.2013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597650"/>
            <a:ext cx="2895600" cy="365125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  <a:latin typeface="BundesSerif Office" pitchFamily="18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16925" y="6597650"/>
            <a:ext cx="2133600" cy="365125"/>
          </a:xfrm>
          <a:prstGeom prst="rect">
            <a:avLst/>
          </a:prstGeom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tx1"/>
                </a:solidFill>
                <a:latin typeface="BundesSerif Office" pitchFamily="18" charset="0"/>
              </a:defRPr>
            </a:lvl1pPr>
          </a:lstStyle>
          <a:p>
            <a:fld id="{87F270A9-41CE-447E-97A5-D32A73CA493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7" r:id="rId2"/>
    <p:sldLayoutId id="2147483671" r:id="rId3"/>
    <p:sldLayoutId id="2147483662" r:id="rId4"/>
    <p:sldLayoutId id="2147483663" r:id="rId5"/>
    <p:sldLayoutId id="2147483673" r:id="rId6"/>
    <p:sldLayoutId id="2147483672" r:id="rId7"/>
    <p:sldLayoutId id="2147483674" r:id="rId8"/>
    <p:sldLayoutId id="2147483665" r:id="rId9"/>
    <p:sldLayoutId id="2147483664" r:id="rId10"/>
    <p:sldLayoutId id="214748366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BundesSerif Office" pitchFamily="18" charset="0"/>
          <a:ea typeface="ＭＳ Ｐゴシック" pitchFamily="-111" charset="-128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9pPr>
    </p:titleStyle>
    <p:bodyStyle>
      <a:lvl1pPr marL="179388" indent="-179388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 Rounded MT Bold" pitchFamily="34" charset="0"/>
        <a:buChar char="l"/>
        <a:defRPr sz="2800" kern="1200">
          <a:solidFill>
            <a:schemeClr val="tx1"/>
          </a:solidFill>
          <a:latin typeface="BundesSerif Office" pitchFamily="18" charset="0"/>
          <a:ea typeface="ＭＳ Ｐゴシック" pitchFamily="-111" charset="-128"/>
          <a:cs typeface="+mn-cs"/>
        </a:defRPr>
      </a:lvl1pPr>
      <a:lvl2pPr marL="446088" indent="-2667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–"/>
        <a:defRPr sz="2400" kern="1200">
          <a:solidFill>
            <a:schemeClr val="tx1"/>
          </a:solidFill>
          <a:latin typeface="BundesSerif Office" pitchFamily="18" charset="0"/>
          <a:ea typeface="ＭＳ Ｐゴシック" pitchFamily="-111" charset="-128"/>
          <a:cs typeface="+mn-cs"/>
        </a:defRPr>
      </a:lvl2pPr>
      <a:lvl3pPr marL="627063" indent="-180975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BundesSerif Office" pitchFamily="18" charset="0"/>
          <a:ea typeface="ＭＳ Ｐゴシック" pitchFamily="-111" charset="-128"/>
          <a:cs typeface="+mn-cs"/>
        </a:defRPr>
      </a:lvl3pPr>
      <a:lvl4pPr marL="900113" indent="-27305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–"/>
        <a:defRPr sz="1800" kern="1200">
          <a:solidFill>
            <a:schemeClr val="tx1"/>
          </a:solidFill>
          <a:latin typeface="BundesSerif Office" pitchFamily="18" charset="0"/>
          <a:ea typeface="ＭＳ Ｐゴシック" pitchFamily="-111" charset="-128"/>
          <a:cs typeface="+mn-cs"/>
        </a:defRPr>
      </a:lvl4pPr>
      <a:lvl5pPr marL="1166813" indent="-2667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800" kern="1200">
          <a:solidFill>
            <a:schemeClr val="tx1"/>
          </a:solidFill>
          <a:latin typeface="BundesSerif Office" pitchFamily="18" charset="0"/>
          <a:ea typeface="ＭＳ Ｐゴシック" pitchFamily="-111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5" descr="BMFSFJ_rgb_M.jpg"/>
          <p:cNvPicPr>
            <a:picLocks noChangeAspect="1"/>
          </p:cNvPicPr>
          <p:nvPr userDrawn="1"/>
        </p:nvPicPr>
        <p:blipFill>
          <a:blip r:embed="rId13" r:link="rId14" cstate="print"/>
          <a:stretch>
            <a:fillRect/>
          </a:stretch>
        </p:blipFill>
        <p:spPr bwMode="auto">
          <a:xfrm>
            <a:off x="179388" y="170771"/>
            <a:ext cx="2592387" cy="1025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755651" y="1268413"/>
            <a:ext cx="82089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755649" y="2564904"/>
            <a:ext cx="8208963" cy="3888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9388" y="6597650"/>
            <a:ext cx="2133600" cy="365125"/>
          </a:xfrm>
          <a:prstGeom prst="rect">
            <a:avLst/>
          </a:prstGeom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tx1"/>
                </a:solidFill>
                <a:latin typeface="BundesSerif Office" pitchFamily="18" charset="0"/>
              </a:defRPr>
            </a:lvl1pPr>
          </a:lstStyle>
          <a:p>
            <a:fld id="{64741116-34A7-40D7-AE6B-6D130D8CB198}" type="datetime1">
              <a:rPr lang="de-DE" smtClean="0"/>
              <a:pPr/>
              <a:t>21.05.2013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597650"/>
            <a:ext cx="2895600" cy="365125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  <a:latin typeface="BundesSerif Office" pitchFamily="18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16925" y="6597650"/>
            <a:ext cx="2133600" cy="365125"/>
          </a:xfrm>
          <a:prstGeom prst="rect">
            <a:avLst/>
          </a:prstGeom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tx1"/>
                </a:solidFill>
                <a:latin typeface="BundesSerif Office" pitchFamily="18" charset="0"/>
              </a:defRPr>
            </a:lvl1pPr>
          </a:lstStyle>
          <a:p>
            <a:fld id="{87F270A9-41CE-447E-97A5-D32A73CA4937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4019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8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5" r:id="rId10"/>
    <p:sldLayoutId id="214748368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BundesSerif Office" pitchFamily="18" charset="0"/>
          <a:ea typeface="ＭＳ Ｐゴシック" pitchFamily="-111" charset="-128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9pPr>
    </p:titleStyle>
    <p:bodyStyle>
      <a:lvl1pPr marL="179388" indent="-179388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 Rounded MT Bold" pitchFamily="34" charset="0"/>
        <a:buChar char="l"/>
        <a:defRPr sz="2800" kern="1200">
          <a:solidFill>
            <a:schemeClr val="tx1"/>
          </a:solidFill>
          <a:latin typeface="BundesSerif Office" pitchFamily="18" charset="0"/>
          <a:ea typeface="ＭＳ Ｐゴシック" pitchFamily="-111" charset="-128"/>
          <a:cs typeface="+mn-cs"/>
        </a:defRPr>
      </a:lvl1pPr>
      <a:lvl2pPr marL="446088" indent="-2667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–"/>
        <a:defRPr sz="2400" kern="1200">
          <a:solidFill>
            <a:schemeClr val="tx1"/>
          </a:solidFill>
          <a:latin typeface="BundesSerif Office" pitchFamily="18" charset="0"/>
          <a:ea typeface="ＭＳ Ｐゴシック" pitchFamily="-111" charset="-128"/>
          <a:cs typeface="+mn-cs"/>
        </a:defRPr>
      </a:lvl2pPr>
      <a:lvl3pPr marL="627063" indent="-180975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BundesSerif Office" pitchFamily="18" charset="0"/>
          <a:ea typeface="ＭＳ Ｐゴシック" pitchFamily="-111" charset="-128"/>
          <a:cs typeface="+mn-cs"/>
        </a:defRPr>
      </a:lvl3pPr>
      <a:lvl4pPr marL="900113" indent="-27305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–"/>
        <a:defRPr sz="1800" kern="1200">
          <a:solidFill>
            <a:schemeClr val="tx1"/>
          </a:solidFill>
          <a:latin typeface="BundesSerif Office" pitchFamily="18" charset="0"/>
          <a:ea typeface="ＭＳ Ｐゴシック" pitchFamily="-111" charset="-128"/>
          <a:cs typeface="+mn-cs"/>
        </a:defRPr>
      </a:lvl4pPr>
      <a:lvl5pPr marL="1166813" indent="-2667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800" kern="1200">
          <a:solidFill>
            <a:schemeClr val="tx1"/>
          </a:solidFill>
          <a:latin typeface="BundesSerif Office" pitchFamily="18" charset="0"/>
          <a:ea typeface="ＭＳ Ｐゴシック" pitchFamily="-111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64741116-34A7-40D7-AE6B-6D130D8CB198}" type="datetime1">
              <a:rPr lang="de-DE"/>
              <a:pPr/>
              <a:t>21.05.2013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87F270A9-41CE-447E-97A5-D32A73CA4937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9102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1" charset="-128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birgit.schweikert@bmfsfj.bund.de" TargetMode="External"/><Relationship Id="rId2" Type="http://schemas.openxmlformats.org/officeDocument/2006/relationships/hyperlink" Target="mailto:Referat403@bmfsfj.bund.d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nicole.zuendorf-hinte@bmfsfj.bund.d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/wikipedia/commons/a/a0/Deutschlandkarte_(Bunt).sv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9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2800" dirty="0" err="1" smtClean="0"/>
              <a:t>Coordination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/>
              <a:t> </a:t>
            </a:r>
            <a:r>
              <a:rPr lang="de-DE" sz="2800" dirty="0" smtClean="0"/>
              <a:t>Anti-Trafficking Responses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cooperation</a:t>
            </a:r>
            <a:r>
              <a:rPr lang="de-DE" sz="2800" dirty="0" smtClean="0"/>
              <a:t> </a:t>
            </a:r>
            <a:r>
              <a:rPr lang="de-DE" sz="2800" dirty="0" err="1" smtClean="0"/>
              <a:t>with</a:t>
            </a:r>
            <a:r>
              <a:rPr lang="de-DE" sz="2800" dirty="0" smtClean="0"/>
              <a:t> </a:t>
            </a:r>
            <a:r>
              <a:rPr lang="de-DE" sz="2800" dirty="0" err="1" smtClean="0"/>
              <a:t>Civil</a:t>
            </a:r>
            <a:r>
              <a:rPr lang="de-DE" sz="2800" dirty="0" smtClean="0"/>
              <a:t> Society in Germany</a:t>
            </a:r>
            <a:endParaRPr lang="de-DE" sz="28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2000" dirty="0" smtClean="0"/>
              <a:t>The Federal Working Group: Trafficking in </a:t>
            </a:r>
            <a:r>
              <a:rPr lang="de-DE" sz="2000" dirty="0" err="1" smtClean="0"/>
              <a:t>Persons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143050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>
          <a:xfrm>
            <a:off x="6361547" y="116632"/>
            <a:ext cx="2645427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9" name="Inhaltsplatzhalter 9"/>
          <p:cNvSpPr txBox="1">
            <a:spLocks/>
          </p:cNvSpPr>
          <p:nvPr/>
        </p:nvSpPr>
        <p:spPr>
          <a:xfrm>
            <a:off x="258902" y="2820069"/>
            <a:ext cx="4961170" cy="3201219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200" dirty="0" smtClean="0">
                <a:solidFill>
                  <a:sysClr val="windowText" lastClr="000000"/>
                </a:solidFill>
              </a:rPr>
              <a:t>support for all forms of gender based violence  </a:t>
            </a:r>
          </a:p>
          <a:p>
            <a:pPr fontAlgn="auto">
              <a:spcAft>
                <a:spcPts val="0"/>
              </a:spcAft>
            </a:pPr>
            <a:r>
              <a:rPr lang="en-US" sz="2200" dirty="0" smtClean="0">
                <a:solidFill>
                  <a:sysClr val="windowText" lastClr="000000"/>
                </a:solidFill>
              </a:rPr>
              <a:t>24/7</a:t>
            </a:r>
          </a:p>
          <a:p>
            <a:pPr fontAlgn="auto">
              <a:spcAft>
                <a:spcPts val="0"/>
              </a:spcAft>
            </a:pPr>
            <a:r>
              <a:rPr lang="en-US" sz="2200" dirty="0" smtClean="0">
                <a:solidFill>
                  <a:sysClr val="windowText" lastClr="000000"/>
                </a:solidFill>
              </a:rPr>
              <a:t>free of charge</a:t>
            </a:r>
          </a:p>
          <a:p>
            <a:pPr fontAlgn="auto">
              <a:spcAft>
                <a:spcPts val="0"/>
              </a:spcAft>
            </a:pPr>
            <a:r>
              <a:rPr lang="en-US" sz="2200" dirty="0" smtClean="0">
                <a:solidFill>
                  <a:sysClr val="windowText" lastClr="000000"/>
                </a:solidFill>
              </a:rPr>
              <a:t>confidential</a:t>
            </a:r>
            <a:r>
              <a:rPr lang="en-US" sz="2200" dirty="0">
                <a:solidFill>
                  <a:sysClr val="windowText" lastClr="000000"/>
                </a:solidFill>
              </a:rPr>
              <a:t> </a:t>
            </a:r>
            <a:r>
              <a:rPr lang="en-US" sz="2200" dirty="0" smtClean="0">
                <a:solidFill>
                  <a:sysClr val="windowText" lastClr="000000"/>
                </a:solidFill>
              </a:rPr>
              <a:t>&amp; anonymously</a:t>
            </a:r>
          </a:p>
          <a:p>
            <a:pPr fontAlgn="auto">
              <a:spcAft>
                <a:spcPts val="0"/>
              </a:spcAft>
            </a:pPr>
            <a:r>
              <a:rPr lang="en-US" sz="2200" dirty="0">
                <a:solidFill>
                  <a:sysClr val="windowText" lastClr="000000"/>
                </a:solidFill>
              </a:rPr>
              <a:t>specialized </a:t>
            </a:r>
            <a:r>
              <a:rPr lang="en-US" sz="2200" dirty="0" smtClean="0">
                <a:solidFill>
                  <a:sysClr val="windowText" lastClr="000000"/>
                </a:solidFill>
              </a:rPr>
              <a:t>female staff</a:t>
            </a:r>
            <a:endParaRPr lang="en-US" sz="2200" dirty="0">
              <a:solidFill>
                <a:sysClr val="windowText" lastClr="000000"/>
              </a:solidFill>
            </a:endParaRPr>
          </a:p>
          <a:p>
            <a:pPr fontAlgn="auto">
              <a:spcAft>
                <a:spcPts val="0"/>
              </a:spcAft>
            </a:pPr>
            <a:r>
              <a:rPr lang="en-US" sz="2200" dirty="0" smtClean="0">
                <a:solidFill>
                  <a:sysClr val="windowText" lastClr="000000"/>
                </a:solidFill>
              </a:rPr>
              <a:t>accessible </a:t>
            </a:r>
            <a:r>
              <a:rPr lang="en-US" sz="2200" dirty="0">
                <a:solidFill>
                  <a:sysClr val="windowText" lastClr="000000"/>
                </a:solidFill>
              </a:rPr>
              <a:t>to people with </a:t>
            </a:r>
            <a:r>
              <a:rPr lang="en-US" sz="2200" dirty="0" smtClean="0">
                <a:solidFill>
                  <a:sysClr val="windowText" lastClr="000000"/>
                </a:solidFill>
              </a:rPr>
              <a:t>disabilities and use of interpreters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850281"/>
            <a:ext cx="1842686" cy="3793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bgerundetes Rechteck 11"/>
          <p:cNvSpPr/>
          <p:nvPr/>
        </p:nvSpPr>
        <p:spPr>
          <a:xfrm rot="20965352">
            <a:off x="214860" y="1405515"/>
            <a:ext cx="1728192" cy="8640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ysClr val="windowText" lastClr="000000"/>
                </a:solidFill>
              </a:rPr>
              <a:t>Start:</a:t>
            </a:r>
            <a:r>
              <a:rPr lang="de-DE" dirty="0" smtClean="0">
                <a:solidFill>
                  <a:sysClr val="windowText" lastClr="000000"/>
                </a:solidFill>
              </a:rPr>
              <a:t> </a:t>
            </a:r>
            <a:br>
              <a:rPr lang="de-DE" dirty="0" smtClean="0">
                <a:solidFill>
                  <a:sysClr val="windowText" lastClr="000000"/>
                </a:solidFill>
              </a:rPr>
            </a:br>
            <a:r>
              <a:rPr lang="de-DE" dirty="0" smtClean="0">
                <a:solidFill>
                  <a:sysClr val="windowText" lastClr="000000"/>
                </a:solidFill>
              </a:rPr>
              <a:t>March </a:t>
            </a:r>
            <a:r>
              <a:rPr lang="en-US" dirty="0">
                <a:solidFill>
                  <a:sysClr val="windowText" lastClr="000000"/>
                </a:solidFill>
              </a:rPr>
              <a:t>6</a:t>
            </a:r>
            <a:r>
              <a:rPr lang="en-US" baseline="30000" dirty="0">
                <a:solidFill>
                  <a:sysClr val="windowText" lastClr="000000"/>
                </a:solidFill>
              </a:rPr>
              <a:t>th</a:t>
            </a:r>
            <a:r>
              <a:rPr lang="en-US" dirty="0">
                <a:solidFill>
                  <a:sysClr val="windowText" lastClr="000000"/>
                </a:solidFill>
              </a:rPr>
              <a:t> 2013</a:t>
            </a:r>
            <a:endParaRPr lang="de-DE" dirty="0">
              <a:solidFill>
                <a:prstClr val="black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5" y="141494"/>
            <a:ext cx="2364711" cy="911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971600" y="6093296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rgbClr val="F79646">
                    <a:lumMod val="75000"/>
                  </a:srgbClr>
                </a:solidFill>
                <a:latin typeface="Calibri"/>
              </a:rPr>
              <a:t>www.hilfetelefon.de</a:t>
            </a:r>
            <a:endParaRPr lang="de-DE" sz="2800" b="1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768" y="2524474"/>
            <a:ext cx="2438400" cy="444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itel 1"/>
          <p:cNvSpPr txBox="1">
            <a:spLocks/>
          </p:cNvSpPr>
          <p:nvPr/>
        </p:nvSpPr>
        <p:spPr bwMode="auto">
          <a:xfrm>
            <a:off x="2257066" y="1421904"/>
            <a:ext cx="634738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2"/>
                </a:solidFill>
                <a:latin typeface="BundesSerif Office" pitchFamily="18" charset="0"/>
                <a:ea typeface="ＭＳ Ｐゴシック" pitchFamily="-111" charset="-128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-111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-111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-111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-111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-111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-111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-111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-111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B5D18"/>
                </a:solidFill>
                <a:effectLst/>
                <a:uLnTx/>
                <a:uFillTx/>
                <a:latin typeface="BundesSerif Office" pitchFamily="18" charset="0"/>
                <a:ea typeface="ＭＳ Ｐゴシック" pitchFamily="-111" charset="-128"/>
                <a:cs typeface="+mj-cs"/>
              </a:rPr>
              <a:t>Violence Against Women Support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rgbClr val="BB5D18"/>
                </a:solidFill>
                <a:effectLst/>
                <a:uLnTx/>
                <a:uFillTx/>
                <a:latin typeface="BundesSerif Office" pitchFamily="18" charset="0"/>
                <a:ea typeface="ＭＳ Ｐゴシック" pitchFamily="-111" charset="-128"/>
                <a:cs typeface="+mj-cs"/>
              </a:rPr>
              <a:t> Hotline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BB5D18"/>
              </a:solidFill>
              <a:effectLst/>
              <a:uLnTx/>
              <a:uFillTx/>
              <a:latin typeface="BundesSerif Office" pitchFamily="18" charset="0"/>
              <a:ea typeface="ＭＳ Ｐゴシック" pitchFamily="-111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9522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BB5D18"/>
                </a:solidFill>
              </a:rPr>
              <a:t>Challenges in the future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>
              <a:buClr>
                <a:srgbClr val="BB5D18"/>
              </a:buClr>
            </a:pPr>
            <a:r>
              <a:rPr lang="en-US" dirty="0">
                <a:solidFill>
                  <a:srgbClr val="000000"/>
                </a:solidFill>
              </a:rPr>
              <a:t>Continuously check whether the system fulfills the requirements of the EU Anti Trafficking Directive 36/2011</a:t>
            </a:r>
          </a:p>
          <a:p>
            <a:pPr lvl="0">
              <a:buClr>
                <a:srgbClr val="BB5D18"/>
              </a:buClr>
            </a:pPr>
            <a:r>
              <a:rPr lang="en-US" dirty="0">
                <a:solidFill>
                  <a:srgbClr val="000000"/>
                </a:solidFill>
              </a:rPr>
              <a:t>Continuously check whether the actors in the field of trafficking change – new partners needed?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35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755649" y="1700808"/>
            <a:ext cx="8208963" cy="4752380"/>
          </a:xfrm>
          <a:solidFill>
            <a:schemeClr val="accent6"/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Thank you very much for your attention</a:t>
            </a:r>
          </a:p>
          <a:p>
            <a:pPr marL="0" indent="0">
              <a:buNone/>
            </a:pPr>
            <a:r>
              <a:rPr lang="en-US" dirty="0" smtClean="0"/>
              <a:t>Any questions?</a:t>
            </a:r>
          </a:p>
          <a:p>
            <a:pPr marL="0" indent="0">
              <a:buNone/>
            </a:pP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de-DE" sz="1800" dirty="0" smtClean="0"/>
              <a:t>Dr</a:t>
            </a:r>
            <a:r>
              <a:rPr lang="de-DE" sz="1800" dirty="0"/>
              <a:t>. Birgit Schweikert</a:t>
            </a:r>
          </a:p>
          <a:p>
            <a:pPr marL="0" indent="0">
              <a:buNone/>
            </a:pPr>
            <a:r>
              <a:rPr lang="de-DE" sz="1800" dirty="0" smtClean="0"/>
              <a:t>Head </a:t>
            </a:r>
            <a:r>
              <a:rPr lang="de-DE" sz="1800" dirty="0" err="1" smtClean="0"/>
              <a:t>of</a:t>
            </a:r>
            <a:r>
              <a:rPr lang="de-DE" sz="1800" dirty="0" smtClean="0"/>
              <a:t> division403 „</a:t>
            </a:r>
            <a:r>
              <a:rPr lang="de-DE" sz="1800" dirty="0" err="1" smtClean="0"/>
              <a:t>Protecting</a:t>
            </a:r>
            <a:r>
              <a:rPr lang="de-DE" sz="1800" dirty="0" smtClean="0"/>
              <a:t> Women </a:t>
            </a:r>
            <a:r>
              <a:rPr lang="de-DE" sz="1800" dirty="0" err="1" smtClean="0"/>
              <a:t>from</a:t>
            </a:r>
            <a:r>
              <a:rPr lang="de-DE" sz="1800" dirty="0" smtClean="0"/>
              <a:t> </a:t>
            </a:r>
            <a:r>
              <a:rPr lang="de-DE" sz="1800" dirty="0" err="1" smtClean="0"/>
              <a:t>violence</a:t>
            </a:r>
            <a:r>
              <a:rPr lang="de-DE" sz="1800" dirty="0" smtClean="0"/>
              <a:t> “</a:t>
            </a:r>
            <a:endParaRPr lang="de-DE" sz="1800" dirty="0"/>
          </a:p>
          <a:p>
            <a:pPr marL="0" indent="0">
              <a:buNone/>
            </a:pPr>
            <a:r>
              <a:rPr lang="de-DE" sz="1800" dirty="0" smtClean="0"/>
              <a:t>Federal </a:t>
            </a:r>
            <a:r>
              <a:rPr lang="de-DE" sz="1800" dirty="0" err="1" smtClean="0"/>
              <a:t>Ministry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Family </a:t>
            </a:r>
            <a:r>
              <a:rPr lang="de-DE" sz="1800" dirty="0" err="1" smtClean="0"/>
              <a:t>Affairs</a:t>
            </a:r>
            <a:r>
              <a:rPr lang="de-DE" sz="1800" dirty="0" smtClean="0"/>
              <a:t>, Senior </a:t>
            </a:r>
            <a:r>
              <a:rPr lang="de-DE" sz="1800" dirty="0" err="1" smtClean="0"/>
              <a:t>Citizens</a:t>
            </a:r>
            <a:r>
              <a:rPr lang="de-DE" sz="1800" dirty="0" smtClean="0"/>
              <a:t>, Women </a:t>
            </a:r>
            <a:r>
              <a:rPr lang="de-DE" sz="1800" dirty="0" err="1" smtClean="0"/>
              <a:t>and</a:t>
            </a:r>
            <a:r>
              <a:rPr lang="de-DE" sz="1800" dirty="0" smtClean="0"/>
              <a:t> Youth</a:t>
            </a:r>
          </a:p>
          <a:p>
            <a:pPr marL="0" indent="0">
              <a:buNone/>
            </a:pPr>
            <a:r>
              <a:rPr lang="de-DE" sz="1800" dirty="0" err="1" smtClean="0"/>
              <a:t>Glinkastr</a:t>
            </a:r>
            <a:r>
              <a:rPr lang="de-DE" sz="1800" dirty="0"/>
              <a:t>. 24</a:t>
            </a:r>
          </a:p>
          <a:p>
            <a:pPr marL="0" indent="0">
              <a:buNone/>
            </a:pPr>
            <a:r>
              <a:rPr lang="de-DE" sz="1800" dirty="0" smtClean="0"/>
              <a:t>D- 10117 </a:t>
            </a:r>
            <a:r>
              <a:rPr lang="de-DE" sz="1800" dirty="0"/>
              <a:t>Berlin</a:t>
            </a:r>
          </a:p>
          <a:p>
            <a:pPr marL="0" indent="0">
              <a:buNone/>
            </a:pPr>
            <a:r>
              <a:rPr lang="en-US" sz="1800" dirty="0" smtClean="0">
                <a:hlinkClick r:id="rId2"/>
              </a:rPr>
              <a:t>Referat403@bmfsfj.bund.de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>
                <a:hlinkClick r:id="rId3"/>
              </a:rPr>
              <a:t>birgit.schweikert@bmfsfj.bund.de</a:t>
            </a:r>
            <a:r>
              <a:rPr lang="en-US" sz="1800" dirty="0" smtClean="0"/>
              <a:t> 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Nicole Zündorf-Hinte</a:t>
            </a:r>
          </a:p>
          <a:p>
            <a:pPr marL="0" indent="0">
              <a:buNone/>
            </a:pPr>
            <a:r>
              <a:rPr lang="en-US" sz="1800" dirty="0">
                <a:hlinkClick r:id="rId4"/>
              </a:rPr>
              <a:t>n</a:t>
            </a:r>
            <a:r>
              <a:rPr lang="en-US" sz="1800" dirty="0" smtClean="0">
                <a:hlinkClick r:id="rId4"/>
              </a:rPr>
              <a:t>icole.zuendorf-hinte@bmfsfj.bund.de</a:t>
            </a:r>
            <a:r>
              <a:rPr lang="en-US" sz="1800" dirty="0" smtClean="0"/>
              <a:t> 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9245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to be covered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600" dirty="0" smtClean="0"/>
              <a:t>The Federal System</a:t>
            </a:r>
          </a:p>
          <a:p>
            <a:r>
              <a:rPr lang="en-US" sz="2600" dirty="0" smtClean="0"/>
              <a:t>The role of the Federal Government</a:t>
            </a:r>
          </a:p>
          <a:p>
            <a:r>
              <a:rPr lang="en-US" sz="2600" dirty="0" smtClean="0"/>
              <a:t>The role of the Federal Ministry for Family Affairs, Senior Citizens, Women and Youth</a:t>
            </a:r>
          </a:p>
          <a:p>
            <a:r>
              <a:rPr lang="en-US" sz="2600" dirty="0" smtClean="0"/>
              <a:t>The Federal Working Group Trafficking in Persons</a:t>
            </a:r>
          </a:p>
          <a:p>
            <a:r>
              <a:rPr lang="en-US" sz="2600" dirty="0" smtClean="0"/>
              <a:t>Civil Society – KOK </a:t>
            </a:r>
            <a:r>
              <a:rPr lang="en-US" sz="2600" dirty="0" err="1" smtClean="0"/>
              <a:t>e.V</a:t>
            </a:r>
            <a:r>
              <a:rPr lang="en-US" sz="2600" dirty="0" smtClean="0"/>
              <a:t>.</a:t>
            </a:r>
          </a:p>
          <a:p>
            <a:r>
              <a:rPr lang="en-US" sz="2600" dirty="0" smtClean="0"/>
              <a:t>The Telephone Helpline “Violence against Women”</a:t>
            </a:r>
          </a:p>
          <a:p>
            <a:r>
              <a:rPr lang="en-US" sz="2600" dirty="0" smtClean="0"/>
              <a:t>Challenges for the future</a:t>
            </a:r>
          </a:p>
        </p:txBody>
      </p:sp>
    </p:spTree>
    <p:extLst>
      <p:ext uri="{BB962C8B-B14F-4D97-AF65-F5344CB8AC3E}">
        <p14:creationId xmlns:p14="http://schemas.microsoft.com/office/powerpoint/2010/main" val="219692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Federal System</a:t>
            </a:r>
            <a:endParaRPr lang="en-US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514138" y="2276872"/>
            <a:ext cx="2481127" cy="851024"/>
            <a:chOff x="35433" y="198023"/>
            <a:chExt cx="2481127" cy="851024"/>
          </a:xfrm>
        </p:grpSpPr>
        <p:sp>
          <p:nvSpPr>
            <p:cNvPr id="20" name="Rechteck 19"/>
            <p:cNvSpPr/>
            <p:nvPr/>
          </p:nvSpPr>
          <p:spPr>
            <a:xfrm>
              <a:off x="35433" y="198023"/>
              <a:ext cx="2481127" cy="851024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echteck 20"/>
            <p:cNvSpPr/>
            <p:nvPr/>
          </p:nvSpPr>
          <p:spPr>
            <a:xfrm>
              <a:off x="35433" y="198023"/>
              <a:ext cx="2481127" cy="8510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0904" tIns="69088" rIns="120904" bIns="69088" numCol="1" spcCol="1270" anchor="ctr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kern="1200" dirty="0" smtClean="0"/>
                <a:t>16 </a:t>
              </a:r>
              <a:r>
                <a:rPr lang="en-US" sz="1700" kern="1200" dirty="0" err="1" smtClean="0"/>
                <a:t>Länder</a:t>
              </a:r>
              <a:endParaRPr lang="en-US" sz="1700" kern="1200" dirty="0"/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3375572" y="2276872"/>
            <a:ext cx="2481127" cy="851024"/>
            <a:chOff x="2896867" y="306414"/>
            <a:chExt cx="2481127" cy="851024"/>
          </a:xfrm>
        </p:grpSpPr>
        <p:sp>
          <p:nvSpPr>
            <p:cNvPr id="16" name="Rechteck 15"/>
            <p:cNvSpPr/>
            <p:nvPr/>
          </p:nvSpPr>
          <p:spPr>
            <a:xfrm>
              <a:off x="2896867" y="306414"/>
              <a:ext cx="2481127" cy="851024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echteck 16"/>
            <p:cNvSpPr/>
            <p:nvPr/>
          </p:nvSpPr>
          <p:spPr>
            <a:xfrm>
              <a:off x="2896867" y="306414"/>
              <a:ext cx="2481127" cy="8510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0904" tIns="69088" rIns="120904" bIns="69088" numCol="1" spcCol="1270" anchor="ctr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kern="1200" dirty="0" err="1" smtClean="0"/>
                <a:t>Länder</a:t>
              </a:r>
              <a:r>
                <a:rPr lang="en-US" sz="1700" kern="1200" dirty="0" smtClean="0"/>
                <a:t> are responsible for e.g.</a:t>
              </a:r>
              <a:endParaRPr lang="en-US" sz="1700" kern="1200" dirty="0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3380578" y="3158370"/>
            <a:ext cx="2481127" cy="2424431"/>
            <a:chOff x="2896867" y="1157438"/>
            <a:chExt cx="2481127" cy="2424431"/>
          </a:xfrm>
        </p:grpSpPr>
        <p:sp>
          <p:nvSpPr>
            <p:cNvPr id="14" name="Rechteck 13"/>
            <p:cNvSpPr/>
            <p:nvPr/>
          </p:nvSpPr>
          <p:spPr>
            <a:xfrm>
              <a:off x="2896867" y="1157438"/>
              <a:ext cx="2481127" cy="2424431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echteck 14"/>
            <p:cNvSpPr/>
            <p:nvPr/>
          </p:nvSpPr>
          <p:spPr>
            <a:xfrm>
              <a:off x="2896867" y="1157438"/>
              <a:ext cx="2481127" cy="24244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0678" tIns="90678" rIns="120904" bIns="136017" numCol="1" spcCol="1270" anchor="t" anchorCtr="0">
              <a:noAutofit/>
            </a:bodyPr>
            <a:lstStyle/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700" kern="1200" dirty="0" smtClean="0"/>
                <a:t>Police</a:t>
              </a:r>
              <a:endParaRPr lang="en-US" sz="17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700" kern="1200" dirty="0" smtClean="0"/>
                <a:t>Provision of support system</a:t>
              </a:r>
              <a:endParaRPr lang="en-US" sz="17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700" kern="1200" dirty="0" smtClean="0"/>
                <a:t>Administration of social law, residence law</a:t>
              </a:r>
              <a:endParaRPr lang="en-US" sz="17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700" kern="1200" dirty="0" smtClean="0"/>
                <a:t>Courts (prosecution, judges)</a:t>
              </a:r>
              <a:endParaRPr lang="en-US" sz="1700" kern="1200" dirty="0"/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6192871" y="2276872"/>
            <a:ext cx="2481127" cy="851024"/>
            <a:chOff x="5725352" y="306414"/>
            <a:chExt cx="2481127" cy="851024"/>
          </a:xfrm>
        </p:grpSpPr>
        <p:sp>
          <p:nvSpPr>
            <p:cNvPr id="12" name="Rechteck 11"/>
            <p:cNvSpPr/>
            <p:nvPr/>
          </p:nvSpPr>
          <p:spPr>
            <a:xfrm>
              <a:off x="5725352" y="306414"/>
              <a:ext cx="2481127" cy="851024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chteck 12"/>
            <p:cNvSpPr/>
            <p:nvPr/>
          </p:nvSpPr>
          <p:spPr>
            <a:xfrm>
              <a:off x="5725352" y="306414"/>
              <a:ext cx="2481127" cy="8510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0904" tIns="69088" rIns="120904" bIns="69088" numCol="1" spcCol="1270" anchor="ctr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kern="1200" dirty="0" smtClean="0"/>
                <a:t>Federal Government cannot fulfill these tasks (German Constitution)</a:t>
              </a:r>
              <a:endParaRPr lang="en-US" sz="1700" kern="1200" dirty="0"/>
            </a:p>
          </p:txBody>
        </p:sp>
      </p:grpSp>
      <p:pic>
        <p:nvPicPr>
          <p:cNvPr id="1026" name="Picture 2" descr="File:Deutschlandkarte (Bunt).sv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71" y="3158370"/>
            <a:ext cx="2482394" cy="33265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feld 21"/>
          <p:cNvSpPr txBox="1"/>
          <p:nvPr/>
        </p:nvSpPr>
        <p:spPr>
          <a:xfrm>
            <a:off x="467544" y="6453336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© </a:t>
            </a:r>
            <a:r>
              <a:rPr lang="de-DE" sz="800" dirty="0" err="1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by</a:t>
            </a:r>
            <a:r>
              <a:rPr lang="de-DE" sz="800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 Stefan-</a:t>
            </a:r>
            <a:r>
              <a:rPr lang="de-DE" sz="800" dirty="0" err="1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Xp</a:t>
            </a:r>
            <a:r>
              <a:rPr lang="de-DE" sz="800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 http</a:t>
            </a:r>
            <a:r>
              <a:rPr lang="de-DE" sz="80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://commons.wikimedia.org</a:t>
            </a:r>
            <a:r>
              <a:rPr lang="de-DE" sz="800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/   </a:t>
            </a:r>
            <a:br>
              <a:rPr lang="de-DE" sz="800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</a:br>
            <a:r>
              <a:rPr lang="de-DE" sz="800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     </a:t>
            </a:r>
            <a:r>
              <a:rPr lang="de-DE" sz="800" dirty="0" err="1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wiki</a:t>
            </a:r>
            <a:r>
              <a:rPr lang="de-DE" sz="800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/</a:t>
            </a:r>
            <a:r>
              <a:rPr lang="de-DE" sz="800" dirty="0" err="1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File:Deutschlandkarte</a:t>
            </a:r>
            <a:r>
              <a:rPr lang="de-DE" sz="80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_(Bunt).svg</a:t>
            </a:r>
          </a:p>
        </p:txBody>
      </p:sp>
      <p:pic>
        <p:nvPicPr>
          <p:cNvPr id="1027" name="Picture 3" descr="C:\Users\schirrmacher.BMFSFJ.NT\Desktop\IMAG026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9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52"/>
          <a:stretch/>
        </p:blipFill>
        <p:spPr bwMode="auto">
          <a:xfrm>
            <a:off x="6188368" y="3150544"/>
            <a:ext cx="2498400" cy="345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9558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role of the Federal Government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Legislative initiatives (Federal law breaks </a:t>
            </a:r>
            <a:r>
              <a:rPr lang="en-US" dirty="0" err="1" smtClean="0"/>
              <a:t>Länder</a:t>
            </a:r>
            <a:r>
              <a:rPr lang="en-US" dirty="0" smtClean="0"/>
              <a:t> law) in the areas of legislative competence defined in the constitution, e.g.</a:t>
            </a:r>
          </a:p>
          <a:p>
            <a:pPr lvl="1"/>
            <a:r>
              <a:rPr lang="en-US" dirty="0" smtClean="0"/>
              <a:t>Penal law</a:t>
            </a:r>
          </a:p>
          <a:p>
            <a:pPr lvl="1"/>
            <a:r>
              <a:rPr lang="en-US" dirty="0" smtClean="0"/>
              <a:t>Migration law</a:t>
            </a:r>
          </a:p>
          <a:p>
            <a:pPr lvl="1"/>
            <a:r>
              <a:rPr lang="en-US" dirty="0" err="1" smtClean="0"/>
              <a:t>Labour</a:t>
            </a:r>
            <a:r>
              <a:rPr lang="en-US" dirty="0" smtClean="0"/>
              <a:t> law</a:t>
            </a:r>
          </a:p>
          <a:p>
            <a:r>
              <a:rPr lang="en-US" dirty="0" smtClean="0"/>
              <a:t>The Federal Government is therefore responsible for setting the legal framework</a:t>
            </a:r>
          </a:p>
          <a:p>
            <a:pPr marL="446088" lvl="2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316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The role of the Federal Ministry for Family Affairs, Senior Citizens, Women and Youth</a:t>
            </a:r>
            <a:endParaRPr lang="en-US" sz="3200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133471"/>
              </p:ext>
            </p:extLst>
          </p:nvPr>
        </p:nvGraphicFramePr>
        <p:xfrm>
          <a:off x="755649" y="2564904"/>
          <a:ext cx="8208963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8372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Members of The Federal Working Group: Trafficking in Persons (founded in 1997)</a:t>
            </a:r>
            <a:endParaRPr lang="en-US" sz="3600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94326878"/>
              </p:ext>
            </p:extLst>
          </p:nvPr>
        </p:nvGraphicFramePr>
        <p:xfrm>
          <a:off x="755649" y="2420888"/>
          <a:ext cx="8208963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56544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 of the Federal Working Group Trafficking in Women</a:t>
            </a:r>
            <a:endParaRPr lang="en-US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28190087"/>
              </p:ext>
            </p:extLst>
          </p:nvPr>
        </p:nvGraphicFramePr>
        <p:xfrm>
          <a:off x="755649" y="2564904"/>
          <a:ext cx="8208963" cy="3888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26621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The </a:t>
            </a:r>
            <a:r>
              <a:rPr lang="en-US" sz="2800" dirty="0" smtClean="0"/>
              <a:t>BKA (Federal Criminal Police) Annual Situation </a:t>
            </a:r>
            <a:r>
              <a:rPr lang="en-US" sz="2800" dirty="0"/>
              <a:t>Report Trafficking in Persons </a:t>
            </a:r>
            <a:r>
              <a:rPr lang="en-US" sz="2800" dirty="0" smtClean="0"/>
              <a:t>(since </a:t>
            </a:r>
            <a:r>
              <a:rPr lang="en-US" sz="2800" dirty="0"/>
              <a:t>1994</a:t>
            </a:r>
            <a:r>
              <a:rPr lang="en-US" sz="2800" dirty="0" smtClean="0"/>
              <a:t>):</a:t>
            </a:r>
            <a:br>
              <a:rPr lang="en-US" sz="2800" dirty="0" smtClean="0"/>
            </a:br>
            <a:r>
              <a:rPr lang="en-US" sz="2800" dirty="0" smtClean="0"/>
              <a:t>A major source of information on trends</a:t>
            </a:r>
            <a:endParaRPr lang="en-US" sz="2800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65925659"/>
              </p:ext>
            </p:extLst>
          </p:nvPr>
        </p:nvGraphicFramePr>
        <p:xfrm>
          <a:off x="755576" y="2709068"/>
          <a:ext cx="4038600" cy="4012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Inhaltsplatzhalt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42757230"/>
              </p:ext>
            </p:extLst>
          </p:nvPr>
        </p:nvGraphicFramePr>
        <p:xfrm>
          <a:off x="4926013" y="2709068"/>
          <a:ext cx="4038600" cy="4032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600170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07903" y="1268413"/>
            <a:ext cx="5256709" cy="1143000"/>
          </a:xfrm>
        </p:spPr>
        <p:txBody>
          <a:bodyPr/>
          <a:lstStyle/>
          <a:p>
            <a:r>
              <a:rPr lang="en-US" sz="2400" dirty="0" smtClean="0"/>
              <a:t>German nationwide activist coordination group combatting trafficking in women and violence against women in the process of migration </a:t>
            </a:r>
            <a:endParaRPr lang="en-US" sz="2400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93932366"/>
              </p:ext>
            </p:extLst>
          </p:nvPr>
        </p:nvGraphicFramePr>
        <p:xfrm>
          <a:off x="755649" y="2564904"/>
          <a:ext cx="8208963" cy="3888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http://www.kok-buero.de/fileadmin/templates/images/kok_logo_de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50"/>
          <a:stretch/>
        </p:blipFill>
        <p:spPr bwMode="auto">
          <a:xfrm>
            <a:off x="164943" y="1484784"/>
            <a:ext cx="3184839" cy="5809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021518"/>
      </p:ext>
    </p:extLst>
  </p:cSld>
  <p:clrMapOvr>
    <a:masterClrMapping/>
  </p:clrMapOvr>
</p:sld>
</file>

<file path=ppt/theme/theme1.xml><?xml version="1.0" encoding="utf-8"?>
<a:theme xmlns:a="http://schemas.openxmlformats.org/drawingml/2006/main" name="BMFSFJ_Gleichstellung">
  <a:themeElements>
    <a:clrScheme name="BMFSFJ Gleichstellung">
      <a:dk1>
        <a:srgbClr val="000000"/>
      </a:dk1>
      <a:lt1>
        <a:srgbClr val="FFFFFF"/>
      </a:lt1>
      <a:dk2>
        <a:srgbClr val="BB5D18"/>
      </a:dk2>
      <a:lt2>
        <a:srgbClr val="DCDCDC"/>
      </a:lt2>
      <a:accent1>
        <a:srgbClr val="BB5D18"/>
      </a:accent1>
      <a:accent2>
        <a:srgbClr val="C4BD97"/>
      </a:accent2>
      <a:accent3>
        <a:srgbClr val="FFFFFF"/>
      </a:accent3>
      <a:accent4>
        <a:srgbClr val="F28502"/>
      </a:accent4>
      <a:accent5>
        <a:srgbClr val="FAC294"/>
      </a:accent5>
      <a:accent6>
        <a:srgbClr val="FDDFC7"/>
      </a:accent6>
      <a:hlink>
        <a:srgbClr val="CC3300"/>
      </a:hlink>
      <a:folHlink>
        <a:srgbClr val="5D2E0B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MFSFJ_Gleichstellung_2">
  <a:themeElements>
    <a:clrScheme name="BMFSFJ Gleichstellung">
      <a:dk1>
        <a:srgbClr val="000000"/>
      </a:dk1>
      <a:lt1>
        <a:srgbClr val="FFFFFF"/>
      </a:lt1>
      <a:dk2>
        <a:srgbClr val="BB5D18"/>
      </a:dk2>
      <a:lt2>
        <a:srgbClr val="DCDCDC"/>
      </a:lt2>
      <a:accent1>
        <a:srgbClr val="BB5D18"/>
      </a:accent1>
      <a:accent2>
        <a:srgbClr val="C4BD97"/>
      </a:accent2>
      <a:accent3>
        <a:srgbClr val="FFFFFF"/>
      </a:accent3>
      <a:accent4>
        <a:srgbClr val="F28502"/>
      </a:accent4>
      <a:accent5>
        <a:srgbClr val="FAC294"/>
      </a:accent5>
      <a:accent6>
        <a:srgbClr val="FDDFC7"/>
      </a:accent6>
      <a:hlink>
        <a:srgbClr val="CC3300"/>
      </a:hlink>
      <a:folHlink>
        <a:srgbClr val="5D2E0B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Gleichstellung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2B9E06671B54FA89F14538B9B0FEA" ma:contentTypeVersion="1" ma:contentTypeDescription="Create a new document." ma:contentTypeScope="" ma:versionID="362711686602768b23db736653e4ac1a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9186B11-4DCE-49C5-999D-801C18D71196}"/>
</file>

<file path=customXml/itemProps2.xml><?xml version="1.0" encoding="utf-8"?>
<ds:datastoreItem xmlns:ds="http://schemas.openxmlformats.org/officeDocument/2006/customXml" ds:itemID="{05D156E3-238B-478E-9CB5-D3A4D2146646}"/>
</file>

<file path=customXml/itemProps3.xml><?xml version="1.0" encoding="utf-8"?>
<ds:datastoreItem xmlns:ds="http://schemas.openxmlformats.org/officeDocument/2006/customXml" ds:itemID="{884CDCD1-DCA0-400B-BE4E-A3C17D86D77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776</Words>
  <Application>Microsoft Office PowerPoint</Application>
  <PresentationFormat>Bildschirmpräsentation (4:3)</PresentationFormat>
  <Paragraphs>105</Paragraphs>
  <Slides>12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12</vt:i4>
      </vt:variant>
    </vt:vector>
  </HeadingPairs>
  <TitlesOfParts>
    <vt:vector size="15" baseType="lpstr">
      <vt:lpstr>BMFSFJ_Gleichstellung</vt:lpstr>
      <vt:lpstr>BMFSFJ_Gleichstellung_2</vt:lpstr>
      <vt:lpstr>Gleichstellung</vt:lpstr>
      <vt:lpstr>Coordination of Anti-Trafficking Responses and cooperation with Civil Society in Germany</vt:lpstr>
      <vt:lpstr>Issues to be covered</vt:lpstr>
      <vt:lpstr>The Federal System</vt:lpstr>
      <vt:lpstr>The role of the Federal Government</vt:lpstr>
      <vt:lpstr>The role of the Federal Ministry for Family Affairs, Senior Citizens, Women and Youth</vt:lpstr>
      <vt:lpstr>Members of The Federal Working Group: Trafficking in Persons (founded in 1997)</vt:lpstr>
      <vt:lpstr>Tasks of the Federal Working Group Trafficking in Women</vt:lpstr>
      <vt:lpstr>The BKA (Federal Criminal Police) Annual Situation Report Trafficking in Persons (since 1994): A major source of information on trends</vt:lpstr>
      <vt:lpstr>German nationwide activist coordination group combatting trafficking in women and violence against women in the process of migration </vt:lpstr>
      <vt:lpstr>PowerPoint-Präsentation</vt:lpstr>
      <vt:lpstr>Challenges in the future</vt:lpstr>
      <vt:lpstr>PowerPoint-Präsentation</vt:lpstr>
    </vt:vector>
  </TitlesOfParts>
  <Company>A-Vitamin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Bundesministerium für Familie, Senioren, Frauen und Jugend</dc:title>
  <dc:creator>Eva</dc:creator>
  <cp:lastModifiedBy>Zündorf-Hinte, Nicole</cp:lastModifiedBy>
  <cp:revision>157</cp:revision>
  <dcterms:created xsi:type="dcterms:W3CDTF">2012-06-22T12:35:49Z</dcterms:created>
  <dcterms:modified xsi:type="dcterms:W3CDTF">2013-05-21T09:02:11Z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0x0101008822B9E06671B54FA89F14538B9B0FEA</vt:lpwstr>
  </property>
  <property fmtid="{D5CDD505-2E9C-101B-9397-08002B2CF9AE}" pid="3" name="Order">
    <vt:r8>1693100</vt:r8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TemplateUrl">
    <vt:lpwstr/>
  </property>
</Properties>
</file>