
<file path=[Content_Types].xml><?xml version="1.0" encoding="utf-8"?>
<Types xmlns="http://schemas.openxmlformats.org/package/2006/content-types">
  <Override PartName="/ppt/notesSlides/notesSlide2.xml" ContentType="application/vnd.openxmlformats-officedocument.presentationml.notesSlide+xml"/>
  <Override PartName="/ppt/diagrams/colors22.xml" ContentType="application/vnd.openxmlformats-officedocument.drawingml.diagramColors+xml"/>
  <Override PartName="/ppt/diagrams/colors11.xml" ContentType="application/vnd.openxmlformats-officedocument.drawingml.diagramColors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diagrams/quickStyle17.xml" ContentType="application/vnd.openxmlformats-officedocument.drawingml.diagramStyle+xml"/>
  <Override PartName="/ppt/diagrams/drawing18.xml" ContentType="application/vnd.ms-office.drawingml.diagramDrawing+xml"/>
  <Override PartName="/ppt/notesSlides/notesSlide16.xml" ContentType="application/vnd.openxmlformats-officedocument.presentationml.notesSlide+xml"/>
  <Override PartName="/ppt/tableStyles.xml" ContentType="application/vnd.openxmlformats-officedocument.presentationml.tableStyles+xml"/>
  <Override PartName="/ppt/diagrams/layout17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7.xml" ContentType="application/vnd.openxmlformats-officedocument.presentationml.notesSlide+xml"/>
  <Override PartName="/ppt/diagrams/quickStyle20.xml" ContentType="application/vnd.openxmlformats-officedocument.drawingml.diagramStyle+xml"/>
  <Override PartName="/ppt/diagrams/drawing21.xml" ContentType="application/vnd.ms-office.drawingml.diagramDrawing+xml"/>
  <Override PartName="/ppt/diagrams/colors4.xml" ContentType="application/vnd.openxmlformats-officedocument.drawingml.diagramColors+xml"/>
  <Override PartName="/ppt/diagrams/drawing10.xml" ContentType="application/vnd.ms-office.drawingml.diagramDrawing+xml"/>
  <Override PartName="/ppt/diagrams/colors16.xml" ContentType="application/vnd.openxmlformats-officedocument.drawingml.diagramColors+xml"/>
  <Override PartName="/ppt/diagrams/data18.xml" ContentType="application/vnd.openxmlformats-officedocument.drawingml.diagramData+xml"/>
  <Default Extension="png" ContentType="image/png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diagrams/drawing3.xml" ContentType="application/vnd.ms-office.drawingml.diagramDrawing+xml"/>
  <Override PartName="/ppt/diagrams/layout20.xml" ContentType="application/vnd.openxmlformats-officedocument.drawingml.diagramLayout+xml"/>
  <Override PartName="/customXml/itemProps2.xml" ContentType="application/vnd.openxmlformats-officedocument.customXmlPropertie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Default Extension="emf" ContentType="image/x-emf"/>
  <Override PartName="/ppt/diagrams/data21.xml" ContentType="application/vnd.openxmlformats-officedocument.drawingml.diagramData+xml"/>
  <Override PartName="/ppt/presentation.xml" ContentType="application/vnd.openxmlformats-officedocument.presentationml.presentation.main+xml"/>
  <Override PartName="/ppt/diagrams/layout6.xml" ContentType="application/vnd.openxmlformats-officedocument.drawingml.diagramLayout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diagrams/quickStyle14.xml" ContentType="application/vnd.openxmlformats-officedocument.drawingml.diagramStyle+xml"/>
  <Override PartName="/ppt/diagrams/drawing15.xml" ContentType="application/vnd.ms-office.drawingml.diagramDrawing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diagrams/drawing8.xml" ContentType="application/vnd.ms-office.drawingml.diagramDrawing+xml"/>
  <Override PartName="/ppt/diagrams/quickStyle8.xml" ContentType="application/vnd.openxmlformats-officedocument.drawingml.diagramStyle+xml"/>
  <Override PartName="/ppt/diagrams/layout14.xml" ContentType="application/vnd.openxmlformats-officedocument.drawingml.diagramLayout+xml"/>
  <Override PartName="/ppt/notesSlides/notesSlide4.xml" ContentType="application/vnd.openxmlformats-officedocument.presentationml.notesSlide+xml"/>
  <Override PartName="/ppt/diagrams/colors1.xml" ContentType="application/vnd.openxmlformats-officedocument.drawingml.diagramColors+xml"/>
  <Override PartName="/ppt/diagrams/colors13.xml" ContentType="application/vnd.openxmlformats-officedocument.drawingml.diagramColors+xml"/>
  <Override PartName="/ppt/slideLayouts/slideLayout4.xml" ContentType="application/vnd.openxmlformats-officedocument.presentationml.slideLayout+xml"/>
  <Override PartName="/ppt/diagrams/data15.xml" ContentType="application/vnd.openxmlformats-officedocument.drawingml.diagramData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diagrams/quickStyle19.xml" ContentType="application/vnd.openxmlformats-officedocument.drawingml.diagramStyle+xml"/>
  <Override PartName="/ppt/notesSlides/notesSlide18.xml" ContentType="application/vnd.openxmlformats-officedocument.presentationml.notesSlide+xml"/>
  <Override PartName="/ppt/diagrams/layout19.xml" ContentType="application/vnd.openxmlformats-officedocument.drawingml.diagramLayout+xml"/>
  <Override PartName="/ppt/commentAuthors.xml" ContentType="application/vnd.openxmlformats-officedocument.presentationml.commentAuthors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rawing9.xml" ContentType="application/vnd.ms-office.drawingml.diagramDrawing+xml"/>
  <Override PartName="/ppt/notesSlides/notesSlide9.xml" ContentType="application/vnd.openxmlformats-officedocument.presentationml.notesSlide+xml"/>
  <Override PartName="/ppt/diagrams/layout15.xml" ContentType="application/vnd.openxmlformats-officedocument.drawingml.diagramLayout+xml"/>
  <Override PartName="/ppt/diagrams/quickStyle22.xml" ContentType="application/vnd.openxmlformats-officedocument.drawingml.diagramStyle+xml"/>
  <Override PartName="/ppt/diagrams/drawing23.xml" ContentType="application/vnd.ms-office.drawingml.diagramDrawing+xml"/>
  <Override PartName="/ppt/notesSlides/notesSlide21.xml" ContentType="application/vnd.openxmlformats-officedocument.presentationml.notesSlide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drawing12.xml" ContentType="application/vnd.ms-office.drawingml.diagramDrawing+xml"/>
  <Override PartName="/ppt/notesSlides/notesSlide10.xml" ContentType="application/vnd.openxmlformats-officedocument.presentationml.notesSlide+xml"/>
  <Override PartName="/ppt/diagrams/colors18.xml" ContentType="application/vnd.openxmlformats-officedocument.drawingml.diagramColors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diagrams/drawing5.xml" ContentType="application/vnd.ms-office.drawingml.diagramDrawing+xml"/>
  <Override PartName="/ppt/notesSlides/notesSlide5.xml" ContentType="application/vnd.openxmlformats-officedocument.presentationml.notesSlide+xml"/>
  <Override PartName="/ppt/diagrams/layout11.xml" ContentType="application/vnd.openxmlformats-officedocument.drawingml.diagramLayout+xml"/>
  <Override PartName="/ppt/diagrams/colors14.xml" ContentType="application/vnd.openxmlformats-officedocument.drawingml.diagramColors+xml"/>
  <Override PartName="/ppt/diagrams/layout22.xml" ContentType="application/vnd.openxmlformats-officedocument.drawingml.diagram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data16.xml" ContentType="application/vnd.openxmlformats-officedocument.drawingml.diagramData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diagrams/drawing1.xml" ContentType="application/vnd.ms-office.drawingml.diagramDrawing+xml"/>
  <Override PartName="/ppt/diagrams/colors10.xml" ContentType="application/vnd.openxmlformats-officedocument.drawingml.diagramColors+xml"/>
  <Override PartName="/ppt/diagrams/colors21.xml" ContentType="application/vnd.openxmlformats-officedocument.drawingml.diagramColors+xml"/>
  <Override PartName="/ppt/notesSlides/notesSlide19.xml" ContentType="application/vnd.openxmlformats-officedocument.presentationml.notesSlide+xml"/>
  <Override PartName="/ppt/diagrams/data23.xml" ContentType="application/vnd.openxmlformats-officedocument.drawingml.diagramData+xml"/>
  <Default Extension="jpeg" ContentType="image/jpeg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diagrams/data9.xml" ContentType="application/vnd.openxmlformats-officedocument.drawingml.diagramData+xml"/>
  <Override PartName="/ppt/diagrams/quickStyle16.xml" ContentType="application/vnd.openxmlformats-officedocument.drawingml.diagramStyle+xml"/>
  <Override PartName="/ppt/diagrams/drawing17.xml" ContentType="application/vnd.ms-office.drawingml.diagramDrawing+xml"/>
  <Override PartName="/ppt/notesSlides/notesSlide15.xml" ContentType="application/vnd.openxmlformats-officedocument.presentationml.notes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quickStyle12.xml" ContentType="application/vnd.openxmlformats-officedocument.drawingml.diagramStyle+xml"/>
  <Override PartName="/ppt/diagrams/drawing13.xml" ContentType="application/vnd.ms-office.drawingml.diagramDrawing+xml"/>
  <Override PartName="/ppt/notesSlides/notesSlide11.xml" ContentType="application/vnd.openxmlformats-officedocument.presentationml.notesSlide+xml"/>
  <Override PartName="/ppt/diagrams/layout16.xml" ContentType="application/vnd.openxmlformats-officedocument.drawingml.diagramLayout+xml"/>
  <Override PartName="/ppt/diagrams/colors19.xml" ContentType="application/vnd.openxmlformats-officedocument.drawingml.diagramColors+xml"/>
  <Override PartName="/ppt/diagrams/quickStyle23.xml" ContentType="application/vnd.openxmlformats-officedocument.drawingml.diagramStyle+xml"/>
  <Override PartName="/ppt/diagrams/drawing6.xml" ContentType="application/vnd.ms-office.drawingml.diagramDrawing+xml"/>
  <Override PartName="/ppt/notesSlides/notesSlide6.xml" ContentType="application/vnd.openxmlformats-officedocument.presentationml.notesSlide+xml"/>
  <Override PartName="/ppt/diagrams/drawing20.xml" ContentType="application/vnd.ms-office.drawingml.diagramDrawing+xml"/>
  <Override PartName="/ppt/diagrams/layout23.xml" ContentType="application/vnd.openxmlformats-officedocument.drawingml.diagramLayout+xml"/>
  <Default Extension="jpg" ContentType="image/jpeg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ppt/diagrams/colors15.xml" ContentType="application/vnd.openxmlformats-officedocument.drawingml.diagramColors+xml"/>
  <Override PartName="/ppt/diagrams/drawing2.xml" ContentType="application/vnd.ms-office.drawingml.diagramDrawing+xml"/>
  <Override PartName="/ppt/diagrams/data17.xml" ContentType="application/vnd.openxmlformats-officedocument.drawingml.diagramData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diagrams/quickStyle2.xml" ContentType="application/vnd.openxmlformats-officedocument.drawingml.diagramStyle+xml"/>
  <Override PartName="/customXml/itemProps1.xml" ContentType="application/vnd.openxmlformats-officedocument.customXmlProperties+xml"/>
  <Override PartName="/ppt/theme/theme1.xml" ContentType="application/vnd.openxmlformats-officedocument.theme+xml"/>
  <Override PartName="/ppt/diagrams/data20.xml" ContentType="application/vnd.openxmlformats-officedocument.drawingml.diagramData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slideLayouts/slideLayout20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docProps/custom.xml" ContentType="application/vnd.openxmlformats-officedocument.custom-properties+xml"/>
  <Override PartName="/ppt/diagrams/colors8.xml" ContentType="application/vnd.openxmlformats-officedocument.drawingml.diagramColors+xml"/>
  <Override PartName="/ppt/diagrams/quickStyle13.xml" ContentType="application/vnd.openxmlformats-officedocument.drawingml.diagramStyle+xml"/>
  <Override PartName="/ppt/diagrams/drawing14.xml" ContentType="application/vnd.ms-office.drawingml.diagramDrawing+xml"/>
  <Override PartName="/ppt/notesSlides/notesSlide12.xml" ContentType="application/vnd.openxmlformats-officedocument.presentationml.notesSlide+xml"/>
  <Override PartName="/ppt/diagrams/drawing7.xml" ContentType="application/vnd.ms-office.drawingml.diagramDrawing+xml"/>
  <Override PartName="/ppt/diagrams/layout13.xml" ContentType="application/vnd.openxmlformats-officedocument.drawingml.diagramLayout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quickStyle7.xml" ContentType="application/vnd.openxmlformats-officedocument.drawingml.diagramStyle+xml"/>
  <Override PartName="/ppt/notesSlides/notesSlide3.xml" ContentType="application/vnd.openxmlformats-officedocument.presentationml.notesSlide+xml"/>
  <Override PartName="/ppt/diagrams/colors12.xml" ContentType="application/vnd.openxmlformats-officedocument.drawingml.diagramColors+xml"/>
  <Override PartName="/ppt/diagrams/colors23.xml" ContentType="application/vnd.openxmlformats-officedocument.drawingml.diagramColors+xml"/>
  <Override PartName="/ppt/presProps.xml" ContentType="application/vnd.openxmlformats-officedocument.presentationml.presProps+xml"/>
  <Override PartName="/ppt/diagrams/data14.xml" ContentType="application/vnd.openxmlformats-officedocument.drawingml.diagramData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diagrams/drawing19.xml" ContentType="application/vnd.ms-office.drawingml.diagramDrawing+xml"/>
  <Override PartName="/ppt/notesSlides/notesSlide17.xml" ContentType="application/vnd.openxmlformats-officedocument.presentationml.notesSlide+xml"/>
  <Override PartName="/ppt/slideLayouts/slideLayout14.xml" ContentType="application/vnd.openxmlformats-officedocument.presentationml.slideLayout+xml"/>
  <Override PartName="/ppt/diagrams/quickStyle18.xml" ContentType="application/vnd.openxmlformats-officedocument.drawingml.diagramStyle+xml"/>
  <Override PartName="/ppt/diagrams/layout18.xml" ContentType="application/vnd.openxmlformats-officedocument.drawingml.diagramLayout+xml"/>
  <Override PartName="/ppt/diagrams/layout2.xml" ContentType="application/vnd.openxmlformats-officedocument.drawingml.diagramLayout+xml"/>
  <Override PartName="/ppt/notesSlides/notesSlide8.xml" ContentType="application/vnd.openxmlformats-officedocument.presentationml.notesSlide+xml"/>
  <Override PartName="/ppt/notesSlides/notesSlide20.xml" ContentType="application/vnd.openxmlformats-officedocument.presentationml.notesSlide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diagrams/colors17.xml" ContentType="application/vnd.openxmlformats-officedocument.drawingml.diagramColors+xml"/>
  <Override PartName="/ppt/diagrams/quickStyle21.xml" ContentType="application/vnd.openxmlformats-officedocument.drawingml.diagramStyle+xml"/>
  <Override PartName="/ppt/diagrams/drawing22.xml" ContentType="application/vnd.ms-office.drawingml.diagramDrawing+xml"/>
  <Override PartName="/ppt/handoutMasters/handoutMaster1.xml" ContentType="application/vnd.openxmlformats-officedocument.presentationml.handoutMaster+xml"/>
  <Override PartName="/ppt/diagrams/drawing4.xml" ContentType="application/vnd.ms-office.drawingml.diagramDrawing+xml"/>
  <Override PartName="/ppt/diagrams/data19.xml" ContentType="application/vnd.openxmlformats-officedocument.drawingml.diagramData+xml"/>
  <Override PartName="/ppt/diagrams/layout21.xml" ContentType="application/vnd.openxmlformats-officedocument.drawingml.diagram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theme/theme3.xml" ContentType="application/vnd.openxmlformats-officedocument.theme+xml"/>
  <Override PartName="/ppt/diagrams/colors20.xml" ContentType="application/vnd.openxmlformats-officedocument.drawingml.diagramColors+xml"/>
  <Default Extension="rels" ContentType="application/vnd.openxmlformats-package.relationships+xml"/>
  <Override PartName="/ppt/diagrams/data11.xml" ContentType="application/vnd.openxmlformats-officedocument.drawingml.diagramData+xml"/>
  <Override PartName="/ppt/diagrams/data22.xml" ContentType="application/vnd.openxmlformats-officedocument.drawingml.diagramData+xml"/>
  <Override PartName="/ppt/slideLayouts/slideLayout22.xml" ContentType="application/vnd.openxmlformats-officedocument.presentationml.slideLayout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diagrams/quickStyle15.xml" ContentType="application/vnd.openxmlformats-officedocument.drawingml.diagramStyle+xml"/>
  <Override PartName="/ppt/diagrams/drawing16.xml" ContentType="application/vnd.ms-office.drawingml.diagramDrawing+xml"/>
  <Override PartName="/ppt/notesSlides/notesSlide14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4215" r:id="rId1"/>
  </p:sldMasterIdLst>
  <p:notesMasterIdLst>
    <p:notesMasterId r:id="rId23"/>
  </p:notesMasterIdLst>
  <p:handoutMasterIdLst>
    <p:handoutMasterId r:id="rId24"/>
  </p:handoutMasterIdLst>
  <p:sldIdLst>
    <p:sldId id="553" r:id="rId2"/>
    <p:sldId id="769" r:id="rId3"/>
    <p:sldId id="737" r:id="rId4"/>
    <p:sldId id="768" r:id="rId5"/>
    <p:sldId id="766" r:id="rId6"/>
    <p:sldId id="750" r:id="rId7"/>
    <p:sldId id="722" r:id="rId8"/>
    <p:sldId id="725" r:id="rId9"/>
    <p:sldId id="695" r:id="rId10"/>
    <p:sldId id="767" r:id="rId11"/>
    <p:sldId id="763" r:id="rId12"/>
    <p:sldId id="699" r:id="rId13"/>
    <p:sldId id="701" r:id="rId14"/>
    <p:sldId id="762" r:id="rId15"/>
    <p:sldId id="759" r:id="rId16"/>
    <p:sldId id="702" r:id="rId17"/>
    <p:sldId id="770" r:id="rId18"/>
    <p:sldId id="700" r:id="rId19"/>
    <p:sldId id="753" r:id="rId20"/>
    <p:sldId id="764" r:id="rId21"/>
    <p:sldId id="733" r:id="rId22"/>
  </p:sldIdLst>
  <p:sldSz cx="9144000" cy="6858000" type="screen4x3"/>
  <p:notesSz cx="6797675" cy="9926638"/>
  <p:defaultTextStyle>
    <a:defPPr>
      <a:defRPr lang="es-A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50021"/>
    <a:srgbClr val="FF8A3B"/>
    <a:srgbClr val="FFCCFF"/>
    <a:srgbClr val="993366"/>
    <a:srgbClr val="FF2F57"/>
    <a:srgbClr val="008080"/>
    <a:srgbClr val="FF6600"/>
    <a:srgbClr val="009999"/>
    <a:srgbClr val="D06E9F"/>
    <a:srgbClr val="FF71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B301B821-A1FF-4177-AEE7-76D212191A09}">
  <a:tblStyle styleId="{B301B821-A1FF-4177-AEE7-76D212191A09}" styleName="Medium Style 9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9DCAF9ED-07DC-4A11-8D7F-57B35C25682E}" styleName="Medium Style 10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793D81CF-94F2-401A-BA57-92F5A7B2D0C5}" styleName="Medium Style 8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5FD0F851-EC5A-4D38-B0AD-8093EC10F338}" styleName="Light Style 6">
    <a:wholeTbl>
      <a:tcTxStyle>
        <a:fontRef idx="minor">
          <a:scrgbClr r="0" g="0" b="0"/>
        </a:fontRef>
        <a:schemeClr val="accent5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  <a:tblStyle styleId="{1FECB4D8-DB02-4DC6-A0A2-4F2EBAE1DC90}" styleName="Medium Style 1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3B4B98B0-60AC-42C2-AFA5-B58CD77FA1E5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  <a:tblStyle styleId="{0E3FDE45-AF77-4B5C-9715-49D594BDF05E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660B408-B3CF-4A94-85FC-2B1E0A45F4A2}" styleName="Estilo oscuro 2 - Énfasis 1/Énfasis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9C7853C-536D-4A76-A0AE-DD22124D55A5}" styleName="Estilo temático 1 - Énfasis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Estilo temático 1 - Énfasis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Estilo temático 2 - Énfasis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0A1B5D5-9B99-4C35-A422-299274C87663}" styleName="Estilo medio 1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8FB837D-C827-4EFA-A057-4D05807E0F7C}" styleName="Estilo temático 1 - Énfasis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1E171933-4619-4E11-9A3F-F7608DF75F80}" styleName="Estilo medio 1 - Énfasis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FABFCF23-3B69-468F-B69F-88F6DE6A72F2}" styleName="Estilo medio 1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E269D01E-BC32-4049-B463-5C60D7B0CCD2}" styleName="Estilo temático 2 - Énfasis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75DCB02-9BB8-47FD-8907-85C794F793BA}" styleName="Estilo temático 1 - Énfasis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38B1855-1B75-4FBE-930C-398BA8C253C6}" styleName="Estilo temático 2 - Énfasis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67" autoAdjust="0"/>
    <p:restoredTop sz="79424" autoAdjust="0"/>
  </p:normalViewPr>
  <p:slideViewPr>
    <p:cSldViewPr>
      <p:cViewPr>
        <p:scale>
          <a:sx n="70" d="100"/>
          <a:sy n="70" d="100"/>
        </p:scale>
        <p:origin x="-1764" y="-9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49" d="100"/>
          <a:sy n="49" d="100"/>
        </p:scale>
        <p:origin x="-2922" y="-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32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openxmlformats.org/officeDocument/2006/relationships/customXml" Target="../customXml/item1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image" Target="../media/image11.png"/></Relationships>
</file>

<file path=ppt/diagrams/_rels/data1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7.jpg"/></Relationships>
</file>

<file path=ppt/diagrams/_rels/data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image" Target="../media/image19.jpe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jpe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image" Target="../media/image11.png"/></Relationships>
</file>

<file path=ppt/diagrams/_rels/drawing1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7.jpg"/></Relationships>
</file>

<file path=ppt/diagrams/_rels/drawing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image" Target="../media/image19.jpe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1#19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colorful1#5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colorful1#4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E9867DF-4AD8-4E16-8455-D119FCD69CEC}" type="doc">
      <dgm:prSet loTypeId="urn:microsoft.com/office/officeart/2005/8/layout/vList3#1" loCatId="list" qsTypeId="urn:microsoft.com/office/officeart/2005/8/quickstyle/simple3" qsCatId="simple" csTypeId="urn:microsoft.com/office/officeart/2005/8/colors/colorful1#1" csCatId="colorful" phldr="1"/>
      <dgm:spPr/>
      <dgm:t>
        <a:bodyPr/>
        <a:lstStyle/>
        <a:p>
          <a:endParaRPr lang="es-AR"/>
        </a:p>
      </dgm:t>
    </dgm:pt>
    <dgm:pt modelId="{D7C7273A-85E6-4E44-BF58-610B65BC292B}">
      <dgm:prSet phldrT="[Texto]" custT="1"/>
      <dgm:spPr>
        <a:solidFill>
          <a:srgbClr val="009999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n-US" sz="1800" b="1" dirty="0" smtClean="0"/>
            <a:t>Increment the effective prosecution of trafficking in persons and its related crimes</a:t>
          </a:r>
          <a:endParaRPr lang="es-AR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haroni" pitchFamily="2" charset="-79"/>
            <a:cs typeface="Aharoni" pitchFamily="2" charset="-79"/>
          </a:endParaRPr>
        </a:p>
      </dgm:t>
    </dgm:pt>
    <dgm:pt modelId="{1C0D96A9-68AD-4A2F-B51C-175B89CC8929}" type="parTrans" cxnId="{9ED5B01A-3468-47A0-B051-D3A030573957}">
      <dgm:prSet/>
      <dgm:spPr/>
      <dgm:t>
        <a:bodyPr/>
        <a:lstStyle/>
        <a:p>
          <a:endParaRPr lang="es-AR" sz="1400">
            <a:solidFill>
              <a:schemeClr val="bg2">
                <a:lumMod val="1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82293E3-97FC-4770-85F9-AF7528C8182A}" type="sibTrans" cxnId="{9ED5B01A-3468-47A0-B051-D3A030573957}">
      <dgm:prSet/>
      <dgm:spPr/>
      <dgm:t>
        <a:bodyPr/>
        <a:lstStyle/>
        <a:p>
          <a:endParaRPr lang="es-AR" sz="1400">
            <a:solidFill>
              <a:schemeClr val="bg2">
                <a:lumMod val="1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0AF9A88-2665-4166-9438-89960030D5B6}">
      <dgm:prSet phldrT="[Texto]" custT="1"/>
      <dgm:spPr>
        <a:solidFill>
          <a:schemeClr val="accent2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n-US" sz="1800" b="1" dirty="0" smtClean="0"/>
            <a:t>Increase the array of rights for the protection and comprehensive assistance of the victims</a:t>
          </a:r>
          <a:endParaRPr lang="es-AR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haroni" pitchFamily="2" charset="-79"/>
            <a:cs typeface="Aharoni" pitchFamily="2" charset="-79"/>
          </a:endParaRPr>
        </a:p>
      </dgm:t>
    </dgm:pt>
    <dgm:pt modelId="{EEDD5BDF-B2F2-431C-BB80-15EE0F3B79CF}" type="parTrans" cxnId="{937F299C-752A-4191-BC55-8394B7D06DAB}">
      <dgm:prSet/>
      <dgm:spPr/>
      <dgm:t>
        <a:bodyPr/>
        <a:lstStyle/>
        <a:p>
          <a:endParaRPr lang="es-AR" sz="1400">
            <a:solidFill>
              <a:schemeClr val="bg2">
                <a:lumMod val="1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EE6AED1-9611-4573-AABA-ABE203979B7E}" type="sibTrans" cxnId="{937F299C-752A-4191-BC55-8394B7D06DAB}">
      <dgm:prSet/>
      <dgm:spPr/>
      <dgm:t>
        <a:bodyPr/>
        <a:lstStyle/>
        <a:p>
          <a:endParaRPr lang="es-AR" sz="1400">
            <a:solidFill>
              <a:schemeClr val="bg2">
                <a:lumMod val="1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34CCF1B-13E5-41BA-A38C-0D6BE3C75937}" type="pres">
      <dgm:prSet presAssocID="{EE9867DF-4AD8-4E16-8455-D119FCD69CEC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AR"/>
        </a:p>
      </dgm:t>
    </dgm:pt>
    <dgm:pt modelId="{592EE112-C17F-482A-AD35-A79E7CB45C43}" type="pres">
      <dgm:prSet presAssocID="{D7C7273A-85E6-4E44-BF58-610B65BC292B}" presName="composite" presStyleCnt="0"/>
      <dgm:spPr/>
      <dgm:t>
        <a:bodyPr/>
        <a:lstStyle/>
        <a:p>
          <a:endParaRPr lang="es-AR"/>
        </a:p>
      </dgm:t>
    </dgm:pt>
    <dgm:pt modelId="{9D3D3510-E738-477E-9FD6-2B8B1744BBF0}" type="pres">
      <dgm:prSet presAssocID="{D7C7273A-85E6-4E44-BF58-610B65BC292B}" presName="imgShp" presStyleLbl="fgImgPlace1" presStyleIdx="0" presStyleCnt="2" custLinFactNeighborX="9138" custLinFactNeighborY="8996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AR"/>
        </a:p>
      </dgm:t>
    </dgm:pt>
    <dgm:pt modelId="{956807D0-4BBE-4C9A-8020-BEEAE000A289}" type="pres">
      <dgm:prSet presAssocID="{D7C7273A-85E6-4E44-BF58-610B65BC292B}" presName="txShp" presStyleLbl="node1" presStyleIdx="0" presStyleCnt="2" custScaleX="108199" custScaleY="150519" custLinFactNeighborX="-728" custLinFactNeighborY="-37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679F1F85-B80A-4583-81EB-66DC79558C00}" type="pres">
      <dgm:prSet presAssocID="{682293E3-97FC-4770-85F9-AF7528C8182A}" presName="spacing" presStyleCnt="0"/>
      <dgm:spPr/>
      <dgm:t>
        <a:bodyPr/>
        <a:lstStyle/>
        <a:p>
          <a:endParaRPr lang="es-AR"/>
        </a:p>
      </dgm:t>
    </dgm:pt>
    <dgm:pt modelId="{01E5764C-1C94-4CE5-9432-33119EFB90C8}" type="pres">
      <dgm:prSet presAssocID="{10AF9A88-2665-4166-9438-89960030D5B6}" presName="composite" presStyleCnt="0"/>
      <dgm:spPr/>
      <dgm:t>
        <a:bodyPr/>
        <a:lstStyle/>
        <a:p>
          <a:endParaRPr lang="es-AR"/>
        </a:p>
      </dgm:t>
    </dgm:pt>
    <dgm:pt modelId="{EF75C815-6A92-445C-A00A-BC6D26C57C2A}" type="pres">
      <dgm:prSet presAssocID="{10AF9A88-2665-4166-9438-89960030D5B6}" presName="imgShp" presStyleLbl="fgImgPlace1" presStyleIdx="1" presStyleCnt="2"/>
      <dgm:spPr>
        <a:blipFill rotWithShape="0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AR"/>
        </a:p>
      </dgm:t>
    </dgm:pt>
    <dgm:pt modelId="{60F882B5-FA8C-43F1-8F1F-488410AB3924}" type="pres">
      <dgm:prSet presAssocID="{10AF9A88-2665-4166-9438-89960030D5B6}" presName="txShp" presStyleLbl="node1" presStyleIdx="1" presStyleCnt="2" custScaleX="108199" custScaleY="135894" custLinFactNeighborX="-728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</dgm:ptLst>
  <dgm:cxnLst>
    <dgm:cxn modelId="{9ED5B01A-3468-47A0-B051-D3A030573957}" srcId="{EE9867DF-4AD8-4E16-8455-D119FCD69CEC}" destId="{D7C7273A-85E6-4E44-BF58-610B65BC292B}" srcOrd="0" destOrd="0" parTransId="{1C0D96A9-68AD-4A2F-B51C-175B89CC8929}" sibTransId="{682293E3-97FC-4770-85F9-AF7528C8182A}"/>
    <dgm:cxn modelId="{937F299C-752A-4191-BC55-8394B7D06DAB}" srcId="{EE9867DF-4AD8-4E16-8455-D119FCD69CEC}" destId="{10AF9A88-2665-4166-9438-89960030D5B6}" srcOrd="1" destOrd="0" parTransId="{EEDD5BDF-B2F2-431C-BB80-15EE0F3B79CF}" sibTransId="{2EE6AED1-9611-4573-AABA-ABE203979B7E}"/>
    <dgm:cxn modelId="{36DE20EF-496D-4160-8443-79EFD173D51F}" type="presOf" srcId="{D7C7273A-85E6-4E44-BF58-610B65BC292B}" destId="{956807D0-4BBE-4C9A-8020-BEEAE000A289}" srcOrd="0" destOrd="0" presId="urn:microsoft.com/office/officeart/2005/8/layout/vList3#1"/>
    <dgm:cxn modelId="{FBCEA3E2-A267-40DC-8B2E-25E1D8278DA8}" type="presOf" srcId="{EE9867DF-4AD8-4E16-8455-D119FCD69CEC}" destId="{534CCF1B-13E5-41BA-A38C-0D6BE3C75937}" srcOrd="0" destOrd="0" presId="urn:microsoft.com/office/officeart/2005/8/layout/vList3#1"/>
    <dgm:cxn modelId="{877110C1-9A0F-4662-BB3D-0A754FFA7AB0}" type="presOf" srcId="{10AF9A88-2665-4166-9438-89960030D5B6}" destId="{60F882B5-FA8C-43F1-8F1F-488410AB3924}" srcOrd="0" destOrd="0" presId="urn:microsoft.com/office/officeart/2005/8/layout/vList3#1"/>
    <dgm:cxn modelId="{136AE8D6-3EB1-4CD2-998E-2FBCD79436DB}" type="presParOf" srcId="{534CCF1B-13E5-41BA-A38C-0D6BE3C75937}" destId="{592EE112-C17F-482A-AD35-A79E7CB45C43}" srcOrd="0" destOrd="0" presId="urn:microsoft.com/office/officeart/2005/8/layout/vList3#1"/>
    <dgm:cxn modelId="{B20715F4-B72C-45C2-8A2D-6C63E68A628D}" type="presParOf" srcId="{592EE112-C17F-482A-AD35-A79E7CB45C43}" destId="{9D3D3510-E738-477E-9FD6-2B8B1744BBF0}" srcOrd="0" destOrd="0" presId="urn:microsoft.com/office/officeart/2005/8/layout/vList3#1"/>
    <dgm:cxn modelId="{6D4F8F8A-6080-4CD2-9E25-104CFED538EE}" type="presParOf" srcId="{592EE112-C17F-482A-AD35-A79E7CB45C43}" destId="{956807D0-4BBE-4C9A-8020-BEEAE000A289}" srcOrd="1" destOrd="0" presId="urn:microsoft.com/office/officeart/2005/8/layout/vList3#1"/>
    <dgm:cxn modelId="{6B050F11-5C91-4027-8A86-822829CAC161}" type="presParOf" srcId="{534CCF1B-13E5-41BA-A38C-0D6BE3C75937}" destId="{679F1F85-B80A-4583-81EB-66DC79558C00}" srcOrd="1" destOrd="0" presId="urn:microsoft.com/office/officeart/2005/8/layout/vList3#1"/>
    <dgm:cxn modelId="{332EEC1D-805D-4124-91E2-1D610D975A9D}" type="presParOf" srcId="{534CCF1B-13E5-41BA-A38C-0D6BE3C75937}" destId="{01E5764C-1C94-4CE5-9432-33119EFB90C8}" srcOrd="2" destOrd="0" presId="urn:microsoft.com/office/officeart/2005/8/layout/vList3#1"/>
    <dgm:cxn modelId="{D879B1E0-6481-4B54-B634-B58019726316}" type="presParOf" srcId="{01E5764C-1C94-4CE5-9432-33119EFB90C8}" destId="{EF75C815-6A92-445C-A00A-BC6D26C57C2A}" srcOrd="0" destOrd="0" presId="urn:microsoft.com/office/officeart/2005/8/layout/vList3#1"/>
    <dgm:cxn modelId="{15897A5C-215D-44E2-8E77-A15CB596B41D}" type="presParOf" srcId="{01E5764C-1C94-4CE5-9432-33119EFB90C8}" destId="{60F882B5-FA8C-43F1-8F1F-488410AB3924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9476A5E5-A2DF-439F-AE3E-B6F0C26F9FF1}" type="doc">
      <dgm:prSet loTypeId="urn:microsoft.com/office/officeart/2009/layout/CircleArrow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AR"/>
        </a:p>
      </dgm:t>
    </dgm:pt>
    <dgm:pt modelId="{4DE2C15B-945D-40BA-902F-D982EF8A7C73}">
      <dgm:prSet phldrT="[Texto]" custT="1"/>
      <dgm:spPr/>
      <dgm:t>
        <a:bodyPr/>
        <a:lstStyle/>
        <a:p>
          <a:r>
            <a:rPr lang="es-AR" sz="2400" dirty="0" err="1" smtClean="0"/>
            <a:t>Prevent</a:t>
          </a:r>
          <a:r>
            <a:rPr lang="es-AR" sz="2400" dirty="0" smtClean="0"/>
            <a:t> </a:t>
          </a:r>
          <a:r>
            <a:rPr lang="es-AR" sz="2400" dirty="0" err="1" smtClean="0"/>
            <a:t>the</a:t>
          </a:r>
          <a:r>
            <a:rPr lang="es-AR" sz="2400" dirty="0" smtClean="0"/>
            <a:t> </a:t>
          </a:r>
          <a:r>
            <a:rPr lang="es-AR" sz="2400" dirty="0" err="1" smtClean="0"/>
            <a:t>crime</a:t>
          </a:r>
          <a:endParaRPr lang="es-AR" sz="2400" dirty="0"/>
        </a:p>
      </dgm:t>
    </dgm:pt>
    <dgm:pt modelId="{CE9F7F01-97F8-4369-A6A7-B4746F61CDB5}" type="parTrans" cxnId="{2713D0A5-F22B-430D-972A-E6B115F9E71C}">
      <dgm:prSet/>
      <dgm:spPr/>
      <dgm:t>
        <a:bodyPr/>
        <a:lstStyle/>
        <a:p>
          <a:endParaRPr lang="es-AR" sz="3200"/>
        </a:p>
      </dgm:t>
    </dgm:pt>
    <dgm:pt modelId="{670AF376-E40A-49D6-8234-BB3B321B4FAB}" type="sibTrans" cxnId="{2713D0A5-F22B-430D-972A-E6B115F9E71C}">
      <dgm:prSet/>
      <dgm:spPr/>
      <dgm:t>
        <a:bodyPr/>
        <a:lstStyle/>
        <a:p>
          <a:endParaRPr lang="es-AR" sz="3200"/>
        </a:p>
      </dgm:t>
    </dgm:pt>
    <dgm:pt modelId="{1B1BDEE3-5E28-460B-ACFC-8682C59C8CBA}">
      <dgm:prSet phldrT="[Texto]" custT="1"/>
      <dgm:spPr/>
      <dgm:t>
        <a:bodyPr/>
        <a:lstStyle/>
        <a:p>
          <a:r>
            <a:rPr lang="es-AR" sz="2400" dirty="0" err="1" smtClean="0"/>
            <a:t>Punish</a:t>
          </a:r>
          <a:r>
            <a:rPr lang="es-AR" sz="2400" dirty="0" smtClean="0"/>
            <a:t> </a:t>
          </a:r>
          <a:r>
            <a:rPr lang="es-AR" sz="2400" dirty="0" err="1" smtClean="0"/>
            <a:t>the</a:t>
          </a:r>
          <a:r>
            <a:rPr lang="es-AR" sz="2400" dirty="0" smtClean="0"/>
            <a:t> </a:t>
          </a:r>
          <a:r>
            <a:rPr lang="es-AR" sz="2400" dirty="0" err="1" smtClean="0"/>
            <a:t>offenders</a:t>
          </a:r>
          <a:endParaRPr lang="es-AR" sz="2400" dirty="0"/>
        </a:p>
      </dgm:t>
    </dgm:pt>
    <dgm:pt modelId="{7C6F6608-0F0E-4138-BF82-2CDC517B09AE}" type="parTrans" cxnId="{F5DC13DE-81EC-4816-B1E7-841931C0D140}">
      <dgm:prSet/>
      <dgm:spPr/>
      <dgm:t>
        <a:bodyPr/>
        <a:lstStyle/>
        <a:p>
          <a:endParaRPr lang="es-AR" sz="3200"/>
        </a:p>
      </dgm:t>
    </dgm:pt>
    <dgm:pt modelId="{3F97987B-4D2E-4A44-895A-436DC59918BE}" type="sibTrans" cxnId="{F5DC13DE-81EC-4816-B1E7-841931C0D140}">
      <dgm:prSet/>
      <dgm:spPr/>
      <dgm:t>
        <a:bodyPr/>
        <a:lstStyle/>
        <a:p>
          <a:endParaRPr lang="es-AR" sz="3200"/>
        </a:p>
      </dgm:t>
    </dgm:pt>
    <dgm:pt modelId="{68939103-3E25-46BA-9345-33D555477974}">
      <dgm:prSet phldrT="[Texto]" custT="1"/>
      <dgm:spPr/>
      <dgm:t>
        <a:bodyPr/>
        <a:lstStyle/>
        <a:p>
          <a:r>
            <a:rPr lang="es-AR" sz="2400" dirty="0" err="1" smtClean="0"/>
            <a:t>Protect</a:t>
          </a:r>
          <a:r>
            <a:rPr lang="es-AR" sz="2400" dirty="0" smtClean="0"/>
            <a:t> </a:t>
          </a:r>
          <a:r>
            <a:rPr lang="es-AR" sz="2400" dirty="0" err="1" smtClean="0"/>
            <a:t>the</a:t>
          </a:r>
          <a:r>
            <a:rPr lang="es-AR" sz="2400" dirty="0" smtClean="0"/>
            <a:t> </a:t>
          </a:r>
          <a:r>
            <a:rPr lang="es-AR" sz="2400" dirty="0" err="1" smtClean="0"/>
            <a:t>victims</a:t>
          </a:r>
          <a:endParaRPr lang="es-AR" sz="2400" dirty="0"/>
        </a:p>
      </dgm:t>
    </dgm:pt>
    <dgm:pt modelId="{415F476B-7A92-40EF-988A-B48AE4645BE9}" type="parTrans" cxnId="{2C7B5DF1-F6A7-4998-B0F7-92A4911EA66F}">
      <dgm:prSet/>
      <dgm:spPr/>
      <dgm:t>
        <a:bodyPr/>
        <a:lstStyle/>
        <a:p>
          <a:endParaRPr lang="es-AR" sz="3200"/>
        </a:p>
      </dgm:t>
    </dgm:pt>
    <dgm:pt modelId="{AC101A81-D240-4763-8302-859B3C927C8C}" type="sibTrans" cxnId="{2C7B5DF1-F6A7-4998-B0F7-92A4911EA66F}">
      <dgm:prSet/>
      <dgm:spPr/>
      <dgm:t>
        <a:bodyPr/>
        <a:lstStyle/>
        <a:p>
          <a:endParaRPr lang="es-AR" sz="3200"/>
        </a:p>
      </dgm:t>
    </dgm:pt>
    <dgm:pt modelId="{03692582-FE14-4645-962B-12AD4565E9D4}" type="pres">
      <dgm:prSet presAssocID="{9476A5E5-A2DF-439F-AE3E-B6F0C26F9FF1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es-AR"/>
        </a:p>
      </dgm:t>
    </dgm:pt>
    <dgm:pt modelId="{69707E67-7E20-47B1-B2FE-F37CC1A315E3}" type="pres">
      <dgm:prSet presAssocID="{4DE2C15B-945D-40BA-902F-D982EF8A7C73}" presName="Accent1" presStyleCnt="0"/>
      <dgm:spPr/>
    </dgm:pt>
    <dgm:pt modelId="{38AF5A7D-8990-4A3E-AC31-1145D954BD98}" type="pres">
      <dgm:prSet presAssocID="{4DE2C15B-945D-40BA-902F-D982EF8A7C73}" presName="Accent" presStyleLbl="node1" presStyleIdx="0" presStyleCnt="3">
        <dgm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dgm:style>
      </dgm:prSet>
      <dgm:spPr>
        <a:solidFill>
          <a:srgbClr val="00B050"/>
        </a:solidFill>
      </dgm:spPr>
    </dgm:pt>
    <dgm:pt modelId="{22482766-4357-4312-B449-CAFBAAD15C65}" type="pres">
      <dgm:prSet presAssocID="{4DE2C15B-945D-40BA-902F-D982EF8A7C73}" presName="Parent1" presStyleLbl="revTx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5BC655DB-4911-4015-9DA2-B0DA6FB5D5A9}" type="pres">
      <dgm:prSet presAssocID="{1B1BDEE3-5E28-460B-ACFC-8682C59C8CBA}" presName="Accent2" presStyleCnt="0"/>
      <dgm:spPr/>
    </dgm:pt>
    <dgm:pt modelId="{A960E7D6-BCCE-406A-94EB-B5B923FA9C04}" type="pres">
      <dgm:prSet presAssocID="{1B1BDEE3-5E28-460B-ACFC-8682C59C8CBA}" presName="Accent" presStyleLbl="node1" presStyleIdx="1" presStyleCnt="3"/>
      <dgm:spPr>
        <a:solidFill>
          <a:srgbClr val="A50021"/>
        </a:solidFill>
      </dgm:spPr>
    </dgm:pt>
    <dgm:pt modelId="{19368590-A32F-4D0D-A4AC-5EEC8263472A}" type="pres">
      <dgm:prSet presAssocID="{1B1BDEE3-5E28-460B-ACFC-8682C59C8CBA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15AFEE8A-8F77-44F4-8537-6CA29ADC4DDC}" type="pres">
      <dgm:prSet presAssocID="{68939103-3E25-46BA-9345-33D555477974}" presName="Accent3" presStyleCnt="0"/>
      <dgm:spPr/>
    </dgm:pt>
    <dgm:pt modelId="{449E3F47-B39A-4165-B48B-E089CEA2D5E3}" type="pres">
      <dgm:prSet presAssocID="{68939103-3E25-46BA-9345-33D555477974}" presName="Accent" presStyleLbl="node1" presStyleIdx="2" presStyleCnt="3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</dgm:pt>
    <dgm:pt modelId="{869DE443-47BB-4B78-82A2-78C7E0992EF6}" type="pres">
      <dgm:prSet presAssocID="{68939103-3E25-46BA-9345-33D555477974}" presName="Parent3" presStyleLbl="revTx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AR"/>
        </a:p>
      </dgm:t>
    </dgm:pt>
  </dgm:ptLst>
  <dgm:cxnLst>
    <dgm:cxn modelId="{F5DC13DE-81EC-4816-B1E7-841931C0D140}" srcId="{9476A5E5-A2DF-439F-AE3E-B6F0C26F9FF1}" destId="{1B1BDEE3-5E28-460B-ACFC-8682C59C8CBA}" srcOrd="1" destOrd="0" parTransId="{7C6F6608-0F0E-4138-BF82-2CDC517B09AE}" sibTransId="{3F97987B-4D2E-4A44-895A-436DC59918BE}"/>
    <dgm:cxn modelId="{2713D0A5-F22B-430D-972A-E6B115F9E71C}" srcId="{9476A5E5-A2DF-439F-AE3E-B6F0C26F9FF1}" destId="{4DE2C15B-945D-40BA-902F-D982EF8A7C73}" srcOrd="0" destOrd="0" parTransId="{CE9F7F01-97F8-4369-A6A7-B4746F61CDB5}" sibTransId="{670AF376-E40A-49D6-8234-BB3B321B4FAB}"/>
    <dgm:cxn modelId="{7FBC138C-4A7E-4EE7-84CA-2602EEE8D3AE}" type="presOf" srcId="{4DE2C15B-945D-40BA-902F-D982EF8A7C73}" destId="{22482766-4357-4312-B449-CAFBAAD15C65}" srcOrd="0" destOrd="0" presId="urn:microsoft.com/office/officeart/2009/layout/CircleArrowProcess"/>
    <dgm:cxn modelId="{EA417E32-6B2F-44B9-8F01-77451ECB59B6}" type="presOf" srcId="{9476A5E5-A2DF-439F-AE3E-B6F0C26F9FF1}" destId="{03692582-FE14-4645-962B-12AD4565E9D4}" srcOrd="0" destOrd="0" presId="urn:microsoft.com/office/officeart/2009/layout/CircleArrowProcess"/>
    <dgm:cxn modelId="{B7D6EA59-31DC-4572-8A59-C4306A54A7FD}" type="presOf" srcId="{1B1BDEE3-5E28-460B-ACFC-8682C59C8CBA}" destId="{19368590-A32F-4D0D-A4AC-5EEC8263472A}" srcOrd="0" destOrd="0" presId="urn:microsoft.com/office/officeart/2009/layout/CircleArrowProcess"/>
    <dgm:cxn modelId="{C6CCA3D3-20CA-4CEE-A12F-CF31581BA41D}" type="presOf" srcId="{68939103-3E25-46BA-9345-33D555477974}" destId="{869DE443-47BB-4B78-82A2-78C7E0992EF6}" srcOrd="0" destOrd="0" presId="urn:microsoft.com/office/officeart/2009/layout/CircleArrowProcess"/>
    <dgm:cxn modelId="{2C7B5DF1-F6A7-4998-B0F7-92A4911EA66F}" srcId="{9476A5E5-A2DF-439F-AE3E-B6F0C26F9FF1}" destId="{68939103-3E25-46BA-9345-33D555477974}" srcOrd="2" destOrd="0" parTransId="{415F476B-7A92-40EF-988A-B48AE4645BE9}" sibTransId="{AC101A81-D240-4763-8302-859B3C927C8C}"/>
    <dgm:cxn modelId="{01992D90-CBB8-4138-8419-3545BDB45E4B}" type="presParOf" srcId="{03692582-FE14-4645-962B-12AD4565E9D4}" destId="{69707E67-7E20-47B1-B2FE-F37CC1A315E3}" srcOrd="0" destOrd="0" presId="urn:microsoft.com/office/officeart/2009/layout/CircleArrowProcess"/>
    <dgm:cxn modelId="{2480EBA3-6E59-48DD-B73A-A03AF2150F5D}" type="presParOf" srcId="{69707E67-7E20-47B1-B2FE-F37CC1A315E3}" destId="{38AF5A7D-8990-4A3E-AC31-1145D954BD98}" srcOrd="0" destOrd="0" presId="urn:microsoft.com/office/officeart/2009/layout/CircleArrowProcess"/>
    <dgm:cxn modelId="{C5B2080C-F525-4EDE-90E7-0F63FB2BE27E}" type="presParOf" srcId="{03692582-FE14-4645-962B-12AD4565E9D4}" destId="{22482766-4357-4312-B449-CAFBAAD15C65}" srcOrd="1" destOrd="0" presId="urn:microsoft.com/office/officeart/2009/layout/CircleArrowProcess"/>
    <dgm:cxn modelId="{A2AF083D-C112-4C49-A839-F6B5BFFF5781}" type="presParOf" srcId="{03692582-FE14-4645-962B-12AD4565E9D4}" destId="{5BC655DB-4911-4015-9DA2-B0DA6FB5D5A9}" srcOrd="2" destOrd="0" presId="urn:microsoft.com/office/officeart/2009/layout/CircleArrowProcess"/>
    <dgm:cxn modelId="{96F6D4D3-2EB3-44B9-86D8-8AB0DD670B39}" type="presParOf" srcId="{5BC655DB-4911-4015-9DA2-B0DA6FB5D5A9}" destId="{A960E7D6-BCCE-406A-94EB-B5B923FA9C04}" srcOrd="0" destOrd="0" presId="urn:microsoft.com/office/officeart/2009/layout/CircleArrowProcess"/>
    <dgm:cxn modelId="{6FB9CD18-E2EA-4E1F-8D24-9968DBF3FF2E}" type="presParOf" srcId="{03692582-FE14-4645-962B-12AD4565E9D4}" destId="{19368590-A32F-4D0D-A4AC-5EEC8263472A}" srcOrd="3" destOrd="0" presId="urn:microsoft.com/office/officeart/2009/layout/CircleArrowProcess"/>
    <dgm:cxn modelId="{C59B2756-5913-4480-B1A8-7F79BE545C69}" type="presParOf" srcId="{03692582-FE14-4645-962B-12AD4565E9D4}" destId="{15AFEE8A-8F77-44F4-8537-6CA29ADC4DDC}" srcOrd="4" destOrd="0" presId="urn:microsoft.com/office/officeart/2009/layout/CircleArrowProcess"/>
    <dgm:cxn modelId="{9B302D62-F0DA-4C45-9C69-7AF902F9D5D0}" type="presParOf" srcId="{15AFEE8A-8F77-44F4-8537-6CA29ADC4DDC}" destId="{449E3F47-B39A-4165-B48B-E089CEA2D5E3}" srcOrd="0" destOrd="0" presId="urn:microsoft.com/office/officeart/2009/layout/CircleArrowProcess"/>
    <dgm:cxn modelId="{53EF1E00-62E6-477B-A9C9-D3AF03BA80B1}" type="presParOf" srcId="{03692582-FE14-4645-962B-12AD4565E9D4}" destId="{869DE443-47BB-4B78-82A2-78C7E0992EF6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0F271669-2304-41A0-AD2F-2CD7EEC09C79}" type="doc">
      <dgm:prSet loTypeId="urn:microsoft.com/office/officeart/2005/8/layout/gear1" loCatId="process" qsTypeId="urn:microsoft.com/office/officeart/2005/8/quickstyle/3d2" qsCatId="3D" csTypeId="urn:microsoft.com/office/officeart/2005/8/colors/colorful3" csCatId="colorful" phldr="1"/>
      <dgm:spPr/>
    </dgm:pt>
    <dgm:pt modelId="{BB363AE2-AB8C-4360-8D40-A3AFB28056AF}">
      <dgm:prSet phldrT="[Texto]"/>
      <dgm:spPr/>
      <dgm:t>
        <a:bodyPr/>
        <a:lstStyle/>
        <a:p>
          <a:r>
            <a:rPr lang="en-US" i="1" dirty="0" smtClean="0"/>
            <a:t>measure its impact</a:t>
          </a:r>
          <a:endParaRPr lang="es-AR" dirty="0"/>
        </a:p>
      </dgm:t>
    </dgm:pt>
    <dgm:pt modelId="{9699ED79-6AC0-4827-AB35-3556518A85AD}" type="parTrans" cxnId="{54555245-D933-4CE9-B4AA-CF464D1CC235}">
      <dgm:prSet/>
      <dgm:spPr/>
      <dgm:t>
        <a:bodyPr/>
        <a:lstStyle/>
        <a:p>
          <a:endParaRPr lang="es-AR"/>
        </a:p>
      </dgm:t>
    </dgm:pt>
    <dgm:pt modelId="{BC27CFB1-6773-4BBB-B4BB-A1695F4DA49D}" type="sibTrans" cxnId="{54555245-D933-4CE9-B4AA-CF464D1CC235}">
      <dgm:prSet/>
      <dgm:spPr/>
      <dgm:t>
        <a:bodyPr/>
        <a:lstStyle/>
        <a:p>
          <a:endParaRPr lang="es-AR"/>
        </a:p>
      </dgm:t>
    </dgm:pt>
    <dgm:pt modelId="{F0A5ABEB-CF10-459D-BD06-284C99A19054}">
      <dgm:prSet phldrT="[Texto]"/>
      <dgm:spPr/>
      <dgm:t>
        <a:bodyPr/>
        <a:lstStyle/>
        <a:p>
          <a:r>
            <a:rPr lang="en-US" i="1" dirty="0" smtClean="0"/>
            <a:t>design effective policies…</a:t>
          </a:r>
          <a:endParaRPr lang="es-AR" dirty="0"/>
        </a:p>
      </dgm:t>
    </dgm:pt>
    <dgm:pt modelId="{545C8B3D-80CD-4947-B68A-8E20599573D4}" type="parTrans" cxnId="{64838F32-7AB6-4693-A5BF-1C268AF50672}">
      <dgm:prSet/>
      <dgm:spPr/>
      <dgm:t>
        <a:bodyPr/>
        <a:lstStyle/>
        <a:p>
          <a:endParaRPr lang="es-AR"/>
        </a:p>
      </dgm:t>
    </dgm:pt>
    <dgm:pt modelId="{CBC0AF00-0E56-4C3B-B972-1BE61C2BDFB4}" type="sibTrans" cxnId="{64838F32-7AB6-4693-A5BF-1C268AF50672}">
      <dgm:prSet/>
      <dgm:spPr/>
      <dgm:t>
        <a:bodyPr/>
        <a:lstStyle/>
        <a:p>
          <a:endParaRPr lang="es-AR"/>
        </a:p>
      </dgm:t>
    </dgm:pt>
    <dgm:pt modelId="{006500CB-CA99-4E3D-8CB1-3C56365E846E}">
      <dgm:prSet phldrT="[Texto]" custT="1"/>
      <dgm:spPr/>
      <dgm:t>
        <a:bodyPr/>
        <a:lstStyle/>
        <a:p>
          <a:r>
            <a:rPr lang="en-US" sz="1800" b="0" u="none" dirty="0" smtClean="0"/>
            <a:t>Prioritize the place of criminal information…</a:t>
          </a:r>
          <a:endParaRPr lang="es-AR" sz="1800" b="0" u="none" dirty="0"/>
        </a:p>
      </dgm:t>
    </dgm:pt>
    <dgm:pt modelId="{B743E40A-7134-4557-B537-CEEE3FC1BF4E}" type="parTrans" cxnId="{5D9B6046-F810-4A0E-A2FB-A5B8547FF8BB}">
      <dgm:prSet/>
      <dgm:spPr/>
      <dgm:t>
        <a:bodyPr/>
        <a:lstStyle/>
        <a:p>
          <a:endParaRPr lang="es-AR"/>
        </a:p>
      </dgm:t>
    </dgm:pt>
    <dgm:pt modelId="{9AAFC079-24DE-486D-9137-A7BC131FD797}" type="sibTrans" cxnId="{5D9B6046-F810-4A0E-A2FB-A5B8547FF8BB}">
      <dgm:prSet/>
      <dgm:spPr/>
      <dgm:t>
        <a:bodyPr/>
        <a:lstStyle/>
        <a:p>
          <a:endParaRPr lang="es-AR"/>
        </a:p>
      </dgm:t>
    </dgm:pt>
    <dgm:pt modelId="{6A04DAA3-A733-417D-B4EE-882226FAFF61}" type="pres">
      <dgm:prSet presAssocID="{0F271669-2304-41A0-AD2F-2CD7EEC09C79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BC3B6134-447F-41E0-931A-3427DBDD164B}" type="pres">
      <dgm:prSet presAssocID="{BB363AE2-AB8C-4360-8D40-A3AFB28056AF}" presName="gear1" presStyleLbl="node1" presStyleIdx="0" presStyleCnt="3" custScaleX="107428" custScaleY="106433" custLinFactNeighborX="-7820" custLinFactNeighborY="44121">
        <dgm:presLayoutVars>
          <dgm:chMax val="1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B0487A53-80B5-457E-ACC1-3BCD8EAB973D}" type="pres">
      <dgm:prSet presAssocID="{BB363AE2-AB8C-4360-8D40-A3AFB28056AF}" presName="gear1srcNode" presStyleLbl="node1" presStyleIdx="0" presStyleCnt="3"/>
      <dgm:spPr/>
      <dgm:t>
        <a:bodyPr/>
        <a:lstStyle/>
        <a:p>
          <a:endParaRPr lang="es-AR"/>
        </a:p>
      </dgm:t>
    </dgm:pt>
    <dgm:pt modelId="{8B345C7C-DAE9-40E1-955D-6132DAB18F99}" type="pres">
      <dgm:prSet presAssocID="{BB363AE2-AB8C-4360-8D40-A3AFB28056AF}" presName="gear1dstNode" presStyleLbl="node1" presStyleIdx="0" presStyleCnt="3"/>
      <dgm:spPr/>
      <dgm:t>
        <a:bodyPr/>
        <a:lstStyle/>
        <a:p>
          <a:endParaRPr lang="es-AR"/>
        </a:p>
      </dgm:t>
    </dgm:pt>
    <dgm:pt modelId="{B43761E9-AB42-4ACD-BA4E-16277650F4FF}" type="pres">
      <dgm:prSet presAssocID="{F0A5ABEB-CF10-459D-BD06-284C99A19054}" presName="gear2" presStyleLbl="node1" presStyleIdx="1" presStyleCnt="3" custScaleX="173835" custScaleY="165134" custLinFactNeighborX="5948" custLinFactNeighborY="15259">
        <dgm:presLayoutVars>
          <dgm:chMax val="1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855803A5-7762-4CCF-97F1-8E654F927F80}" type="pres">
      <dgm:prSet presAssocID="{F0A5ABEB-CF10-459D-BD06-284C99A19054}" presName="gear2srcNode" presStyleLbl="node1" presStyleIdx="1" presStyleCnt="3"/>
      <dgm:spPr/>
      <dgm:t>
        <a:bodyPr/>
        <a:lstStyle/>
        <a:p>
          <a:endParaRPr lang="es-AR"/>
        </a:p>
      </dgm:t>
    </dgm:pt>
    <dgm:pt modelId="{25D759EF-ADE9-499B-A313-1811DA5FC16F}" type="pres">
      <dgm:prSet presAssocID="{F0A5ABEB-CF10-459D-BD06-284C99A19054}" presName="gear2dstNode" presStyleLbl="node1" presStyleIdx="1" presStyleCnt="3"/>
      <dgm:spPr/>
      <dgm:t>
        <a:bodyPr/>
        <a:lstStyle/>
        <a:p>
          <a:endParaRPr lang="es-AR"/>
        </a:p>
      </dgm:t>
    </dgm:pt>
    <dgm:pt modelId="{6AC26390-BCCA-42FF-B2FC-49E03265A156}" type="pres">
      <dgm:prSet presAssocID="{006500CB-CA99-4E3D-8CB1-3C56365E846E}" presName="gear3" presStyleLbl="node1" presStyleIdx="2" presStyleCnt="3" custScaleX="201771" custScaleY="196021" custLinFactNeighborX="10294" custLinFactNeighborY="-43293"/>
      <dgm:spPr/>
      <dgm:t>
        <a:bodyPr/>
        <a:lstStyle/>
        <a:p>
          <a:endParaRPr lang="es-AR"/>
        </a:p>
      </dgm:t>
    </dgm:pt>
    <dgm:pt modelId="{27FF9340-7E8F-4ACE-884B-3215CB8B3DB6}" type="pres">
      <dgm:prSet presAssocID="{006500CB-CA99-4E3D-8CB1-3C56365E846E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5CB3AAA3-CEC1-436D-A4FA-63D7F4148BED}" type="pres">
      <dgm:prSet presAssocID="{006500CB-CA99-4E3D-8CB1-3C56365E846E}" presName="gear3srcNode" presStyleLbl="node1" presStyleIdx="2" presStyleCnt="3"/>
      <dgm:spPr/>
      <dgm:t>
        <a:bodyPr/>
        <a:lstStyle/>
        <a:p>
          <a:endParaRPr lang="es-AR"/>
        </a:p>
      </dgm:t>
    </dgm:pt>
    <dgm:pt modelId="{EA8C7427-E05A-441F-9C7C-F63BEC944485}" type="pres">
      <dgm:prSet presAssocID="{006500CB-CA99-4E3D-8CB1-3C56365E846E}" presName="gear3dstNode" presStyleLbl="node1" presStyleIdx="2" presStyleCnt="3"/>
      <dgm:spPr/>
      <dgm:t>
        <a:bodyPr/>
        <a:lstStyle/>
        <a:p>
          <a:endParaRPr lang="es-AR"/>
        </a:p>
      </dgm:t>
    </dgm:pt>
    <dgm:pt modelId="{69A32A39-58D5-41B7-8D77-CF29FFDD92BF}" type="pres">
      <dgm:prSet presAssocID="{BC27CFB1-6773-4BBB-B4BB-A1695F4DA49D}" presName="connector1" presStyleLbl="sibTrans2D1" presStyleIdx="0" presStyleCnt="3"/>
      <dgm:spPr/>
      <dgm:t>
        <a:bodyPr/>
        <a:lstStyle/>
        <a:p>
          <a:endParaRPr lang="es-AR"/>
        </a:p>
      </dgm:t>
    </dgm:pt>
    <dgm:pt modelId="{83545A41-D29E-4E76-86D5-E6640075B4ED}" type="pres">
      <dgm:prSet presAssocID="{CBC0AF00-0E56-4C3B-B972-1BE61C2BDFB4}" presName="connector2" presStyleLbl="sibTrans2D1" presStyleIdx="1" presStyleCnt="3"/>
      <dgm:spPr/>
      <dgm:t>
        <a:bodyPr/>
        <a:lstStyle/>
        <a:p>
          <a:endParaRPr lang="es-AR"/>
        </a:p>
      </dgm:t>
    </dgm:pt>
    <dgm:pt modelId="{D25CFC28-8C27-45C3-B1EC-B6760E5C9B06}" type="pres">
      <dgm:prSet presAssocID="{9AAFC079-24DE-486D-9137-A7BC131FD797}" presName="connector3" presStyleLbl="sibTrans2D1" presStyleIdx="2" presStyleCnt="3"/>
      <dgm:spPr/>
      <dgm:t>
        <a:bodyPr/>
        <a:lstStyle/>
        <a:p>
          <a:endParaRPr lang="es-AR"/>
        </a:p>
      </dgm:t>
    </dgm:pt>
  </dgm:ptLst>
  <dgm:cxnLst>
    <dgm:cxn modelId="{78B6D768-208F-4664-B707-13D3939657F7}" type="presOf" srcId="{CBC0AF00-0E56-4C3B-B972-1BE61C2BDFB4}" destId="{83545A41-D29E-4E76-86D5-E6640075B4ED}" srcOrd="0" destOrd="0" presId="urn:microsoft.com/office/officeart/2005/8/layout/gear1"/>
    <dgm:cxn modelId="{FEDA2B00-CE03-4E25-9CA4-CBC54E5A3AC7}" type="presOf" srcId="{BC27CFB1-6773-4BBB-B4BB-A1695F4DA49D}" destId="{69A32A39-58D5-41B7-8D77-CF29FFDD92BF}" srcOrd="0" destOrd="0" presId="urn:microsoft.com/office/officeart/2005/8/layout/gear1"/>
    <dgm:cxn modelId="{8B248BF8-F887-4B50-94B5-964F3C000DF4}" type="presOf" srcId="{F0A5ABEB-CF10-459D-BD06-284C99A19054}" destId="{25D759EF-ADE9-499B-A313-1811DA5FC16F}" srcOrd="2" destOrd="0" presId="urn:microsoft.com/office/officeart/2005/8/layout/gear1"/>
    <dgm:cxn modelId="{DA4C1363-1410-459F-83F6-4F2147FAA894}" type="presOf" srcId="{BB363AE2-AB8C-4360-8D40-A3AFB28056AF}" destId="{BC3B6134-447F-41E0-931A-3427DBDD164B}" srcOrd="0" destOrd="0" presId="urn:microsoft.com/office/officeart/2005/8/layout/gear1"/>
    <dgm:cxn modelId="{FAEF8C88-7987-4F79-9363-D38F7994D344}" type="presOf" srcId="{0F271669-2304-41A0-AD2F-2CD7EEC09C79}" destId="{6A04DAA3-A733-417D-B4EE-882226FAFF61}" srcOrd="0" destOrd="0" presId="urn:microsoft.com/office/officeart/2005/8/layout/gear1"/>
    <dgm:cxn modelId="{64838F32-7AB6-4693-A5BF-1C268AF50672}" srcId="{0F271669-2304-41A0-AD2F-2CD7EEC09C79}" destId="{F0A5ABEB-CF10-459D-BD06-284C99A19054}" srcOrd="1" destOrd="0" parTransId="{545C8B3D-80CD-4947-B68A-8E20599573D4}" sibTransId="{CBC0AF00-0E56-4C3B-B972-1BE61C2BDFB4}"/>
    <dgm:cxn modelId="{EB8B6761-F7BA-453E-BF8D-8F714630E999}" type="presOf" srcId="{F0A5ABEB-CF10-459D-BD06-284C99A19054}" destId="{855803A5-7762-4CCF-97F1-8E654F927F80}" srcOrd="1" destOrd="0" presId="urn:microsoft.com/office/officeart/2005/8/layout/gear1"/>
    <dgm:cxn modelId="{714A5928-D335-4D57-BD65-906CC069E447}" type="presOf" srcId="{9AAFC079-24DE-486D-9137-A7BC131FD797}" destId="{D25CFC28-8C27-45C3-B1EC-B6760E5C9B06}" srcOrd="0" destOrd="0" presId="urn:microsoft.com/office/officeart/2005/8/layout/gear1"/>
    <dgm:cxn modelId="{A9370A58-C19C-4661-BA14-4C0109E5B8B2}" type="presOf" srcId="{BB363AE2-AB8C-4360-8D40-A3AFB28056AF}" destId="{B0487A53-80B5-457E-ACC1-3BCD8EAB973D}" srcOrd="1" destOrd="0" presId="urn:microsoft.com/office/officeart/2005/8/layout/gear1"/>
    <dgm:cxn modelId="{C44C2100-00C3-4B8E-8D46-B2B60D06C38D}" type="presOf" srcId="{006500CB-CA99-4E3D-8CB1-3C56365E846E}" destId="{27FF9340-7E8F-4ACE-884B-3215CB8B3DB6}" srcOrd="1" destOrd="0" presId="urn:microsoft.com/office/officeart/2005/8/layout/gear1"/>
    <dgm:cxn modelId="{7DEEA64C-30FC-4858-96A3-184F49C16387}" type="presOf" srcId="{006500CB-CA99-4E3D-8CB1-3C56365E846E}" destId="{6AC26390-BCCA-42FF-B2FC-49E03265A156}" srcOrd="0" destOrd="0" presId="urn:microsoft.com/office/officeart/2005/8/layout/gear1"/>
    <dgm:cxn modelId="{5D9B6046-F810-4A0E-A2FB-A5B8547FF8BB}" srcId="{0F271669-2304-41A0-AD2F-2CD7EEC09C79}" destId="{006500CB-CA99-4E3D-8CB1-3C56365E846E}" srcOrd="2" destOrd="0" parTransId="{B743E40A-7134-4557-B537-CEEE3FC1BF4E}" sibTransId="{9AAFC079-24DE-486D-9137-A7BC131FD797}"/>
    <dgm:cxn modelId="{12641F28-7441-4B4A-98F7-03779AE281EA}" type="presOf" srcId="{006500CB-CA99-4E3D-8CB1-3C56365E846E}" destId="{5CB3AAA3-CEC1-436D-A4FA-63D7F4148BED}" srcOrd="2" destOrd="0" presId="urn:microsoft.com/office/officeart/2005/8/layout/gear1"/>
    <dgm:cxn modelId="{44C1565E-ABC4-44DE-90CB-21B62FB727EE}" type="presOf" srcId="{F0A5ABEB-CF10-459D-BD06-284C99A19054}" destId="{B43761E9-AB42-4ACD-BA4E-16277650F4FF}" srcOrd="0" destOrd="0" presId="urn:microsoft.com/office/officeart/2005/8/layout/gear1"/>
    <dgm:cxn modelId="{97213DFC-BB7E-414A-AFEF-553C4AF489E2}" type="presOf" srcId="{006500CB-CA99-4E3D-8CB1-3C56365E846E}" destId="{EA8C7427-E05A-441F-9C7C-F63BEC944485}" srcOrd="3" destOrd="0" presId="urn:microsoft.com/office/officeart/2005/8/layout/gear1"/>
    <dgm:cxn modelId="{54555245-D933-4CE9-B4AA-CF464D1CC235}" srcId="{0F271669-2304-41A0-AD2F-2CD7EEC09C79}" destId="{BB363AE2-AB8C-4360-8D40-A3AFB28056AF}" srcOrd="0" destOrd="0" parTransId="{9699ED79-6AC0-4827-AB35-3556518A85AD}" sibTransId="{BC27CFB1-6773-4BBB-B4BB-A1695F4DA49D}"/>
    <dgm:cxn modelId="{20B3EDC9-33D8-4FCE-8FAF-14269EE4DDC0}" type="presOf" srcId="{BB363AE2-AB8C-4360-8D40-A3AFB28056AF}" destId="{8B345C7C-DAE9-40E1-955D-6132DAB18F99}" srcOrd="2" destOrd="0" presId="urn:microsoft.com/office/officeart/2005/8/layout/gear1"/>
    <dgm:cxn modelId="{987BB397-AD3C-418A-B767-AD3CD12A35B4}" type="presParOf" srcId="{6A04DAA3-A733-417D-B4EE-882226FAFF61}" destId="{BC3B6134-447F-41E0-931A-3427DBDD164B}" srcOrd="0" destOrd="0" presId="urn:microsoft.com/office/officeart/2005/8/layout/gear1"/>
    <dgm:cxn modelId="{9FEF690B-930A-4E84-B777-AEBE9E18DB61}" type="presParOf" srcId="{6A04DAA3-A733-417D-B4EE-882226FAFF61}" destId="{B0487A53-80B5-457E-ACC1-3BCD8EAB973D}" srcOrd="1" destOrd="0" presId="urn:microsoft.com/office/officeart/2005/8/layout/gear1"/>
    <dgm:cxn modelId="{7FCF5102-A64A-4C11-9897-7C20C4286A85}" type="presParOf" srcId="{6A04DAA3-A733-417D-B4EE-882226FAFF61}" destId="{8B345C7C-DAE9-40E1-955D-6132DAB18F99}" srcOrd="2" destOrd="0" presId="urn:microsoft.com/office/officeart/2005/8/layout/gear1"/>
    <dgm:cxn modelId="{6FD5E1F6-ADBE-427C-97C5-762F5D4F7230}" type="presParOf" srcId="{6A04DAA3-A733-417D-B4EE-882226FAFF61}" destId="{B43761E9-AB42-4ACD-BA4E-16277650F4FF}" srcOrd="3" destOrd="0" presId="urn:microsoft.com/office/officeart/2005/8/layout/gear1"/>
    <dgm:cxn modelId="{9027C5CB-E879-4EFF-985D-531244A169CA}" type="presParOf" srcId="{6A04DAA3-A733-417D-B4EE-882226FAFF61}" destId="{855803A5-7762-4CCF-97F1-8E654F927F80}" srcOrd="4" destOrd="0" presId="urn:microsoft.com/office/officeart/2005/8/layout/gear1"/>
    <dgm:cxn modelId="{F2608732-6668-4AE1-ACC9-471FE3DC6DDD}" type="presParOf" srcId="{6A04DAA3-A733-417D-B4EE-882226FAFF61}" destId="{25D759EF-ADE9-499B-A313-1811DA5FC16F}" srcOrd="5" destOrd="0" presId="urn:microsoft.com/office/officeart/2005/8/layout/gear1"/>
    <dgm:cxn modelId="{E24BD505-C802-459A-98BD-83D83FAA3104}" type="presParOf" srcId="{6A04DAA3-A733-417D-B4EE-882226FAFF61}" destId="{6AC26390-BCCA-42FF-B2FC-49E03265A156}" srcOrd="6" destOrd="0" presId="urn:microsoft.com/office/officeart/2005/8/layout/gear1"/>
    <dgm:cxn modelId="{34C9AB40-2A69-4892-BC60-4F416A0CFACE}" type="presParOf" srcId="{6A04DAA3-A733-417D-B4EE-882226FAFF61}" destId="{27FF9340-7E8F-4ACE-884B-3215CB8B3DB6}" srcOrd="7" destOrd="0" presId="urn:microsoft.com/office/officeart/2005/8/layout/gear1"/>
    <dgm:cxn modelId="{2F7BDD64-D828-4C58-91AA-ABF4918072F4}" type="presParOf" srcId="{6A04DAA3-A733-417D-B4EE-882226FAFF61}" destId="{5CB3AAA3-CEC1-436D-A4FA-63D7F4148BED}" srcOrd="8" destOrd="0" presId="urn:microsoft.com/office/officeart/2005/8/layout/gear1"/>
    <dgm:cxn modelId="{6ADDE24A-4A5B-424B-BACA-1B8B8F70C4DB}" type="presParOf" srcId="{6A04DAA3-A733-417D-B4EE-882226FAFF61}" destId="{EA8C7427-E05A-441F-9C7C-F63BEC944485}" srcOrd="9" destOrd="0" presId="urn:microsoft.com/office/officeart/2005/8/layout/gear1"/>
    <dgm:cxn modelId="{5B97F0F7-422C-41D8-9C78-BE2B86175ED5}" type="presParOf" srcId="{6A04DAA3-A733-417D-B4EE-882226FAFF61}" destId="{69A32A39-58D5-41B7-8D77-CF29FFDD92BF}" srcOrd="10" destOrd="0" presId="urn:microsoft.com/office/officeart/2005/8/layout/gear1"/>
    <dgm:cxn modelId="{B04F15DE-43F0-4677-ACDC-013A32FF01DD}" type="presParOf" srcId="{6A04DAA3-A733-417D-B4EE-882226FAFF61}" destId="{83545A41-D29E-4E76-86D5-E6640075B4ED}" srcOrd="11" destOrd="0" presId="urn:microsoft.com/office/officeart/2005/8/layout/gear1"/>
    <dgm:cxn modelId="{B4E38753-C6D3-48EC-A26F-E01B9AFBF6F8}" type="presParOf" srcId="{6A04DAA3-A733-417D-B4EE-882226FAFF61}" destId="{D25CFC28-8C27-45C3-B1EC-B6760E5C9B06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4A95CDF2-6732-4B83-838D-B8CB75E9C9DE}" type="doc">
      <dgm:prSet loTypeId="urn:microsoft.com/office/officeart/2005/8/layout/hChevron3" loCatId="process" qsTypeId="urn:microsoft.com/office/officeart/2005/8/quickstyle/3d2" qsCatId="3D" csTypeId="urn:microsoft.com/office/officeart/2005/8/colors/colorful3" csCatId="colorful" phldr="1"/>
      <dgm:spPr/>
    </dgm:pt>
    <dgm:pt modelId="{E41494C9-BCA0-4696-84E4-B62EF3DB14D3}">
      <dgm:prSet phldrT="[Texto]" custT="1"/>
      <dgm:spPr/>
      <dgm:t>
        <a:bodyPr/>
        <a:lstStyle/>
        <a:p>
          <a:r>
            <a:rPr lang="es-AR" sz="1800" dirty="0" err="1" smtClean="0"/>
            <a:t>Articulation</a:t>
          </a:r>
          <a:r>
            <a:rPr lang="es-AR" sz="1800" dirty="0" smtClean="0"/>
            <a:t> </a:t>
          </a:r>
          <a:r>
            <a:rPr lang="es-AR" sz="1800" dirty="0" err="1" smtClean="0"/>
            <a:t>with</a:t>
          </a:r>
          <a:r>
            <a:rPr lang="es-AR" sz="1800" dirty="0" smtClean="0"/>
            <a:t> </a:t>
          </a:r>
          <a:r>
            <a:rPr lang="es-AR" sz="1800" dirty="0" err="1" smtClean="0"/>
            <a:t>other</a:t>
          </a:r>
          <a:r>
            <a:rPr lang="es-AR" sz="1800" dirty="0" smtClean="0"/>
            <a:t> ACTORS (</a:t>
          </a:r>
          <a:r>
            <a:rPr lang="es-AR" sz="1800" dirty="0" err="1" smtClean="0"/>
            <a:t>national</a:t>
          </a:r>
          <a:r>
            <a:rPr lang="es-AR" sz="1800" dirty="0" smtClean="0"/>
            <a:t>, local, regional, NGO)</a:t>
          </a:r>
          <a:endParaRPr lang="es-AR" sz="1800" dirty="0"/>
        </a:p>
      </dgm:t>
    </dgm:pt>
    <dgm:pt modelId="{698C2ED5-0490-4C3E-B670-6EE3C26841CF}" type="parTrans" cxnId="{163A17D7-0034-485A-A16F-0B99E1A8C526}">
      <dgm:prSet/>
      <dgm:spPr/>
      <dgm:t>
        <a:bodyPr/>
        <a:lstStyle/>
        <a:p>
          <a:endParaRPr lang="es-AR" sz="1200"/>
        </a:p>
      </dgm:t>
    </dgm:pt>
    <dgm:pt modelId="{5A05C82C-63FA-4C74-AD04-1392524C3737}" type="sibTrans" cxnId="{163A17D7-0034-485A-A16F-0B99E1A8C526}">
      <dgm:prSet/>
      <dgm:spPr/>
      <dgm:t>
        <a:bodyPr/>
        <a:lstStyle/>
        <a:p>
          <a:endParaRPr lang="es-AR" sz="1200"/>
        </a:p>
      </dgm:t>
    </dgm:pt>
    <dgm:pt modelId="{87712453-3B7D-418E-9BD3-E9409BB25ACC}">
      <dgm:prSet phldrT="[Texto]" custT="1"/>
      <dgm:spPr/>
      <dgm:t>
        <a:bodyPr/>
        <a:lstStyle/>
        <a:p>
          <a:r>
            <a:rPr lang="es-AR" sz="1800" dirty="0" err="1" smtClean="0"/>
            <a:t>Incorporation</a:t>
          </a:r>
          <a:r>
            <a:rPr lang="es-AR" sz="1800" dirty="0" smtClean="0"/>
            <a:t> of new </a:t>
          </a:r>
          <a:r>
            <a:rPr lang="es-AR" sz="1800" dirty="0" err="1" smtClean="0"/>
            <a:t>information</a:t>
          </a:r>
          <a:r>
            <a:rPr lang="es-AR" sz="1800" dirty="0" smtClean="0"/>
            <a:t> SOURCES</a:t>
          </a:r>
          <a:endParaRPr lang="es-AR" sz="1800" dirty="0"/>
        </a:p>
      </dgm:t>
    </dgm:pt>
    <dgm:pt modelId="{0E23BE63-0FCB-47E0-924D-8C463405F12C}" type="parTrans" cxnId="{ED76F868-2BFD-4CF5-BACB-E9B8A6F63A11}">
      <dgm:prSet/>
      <dgm:spPr/>
      <dgm:t>
        <a:bodyPr/>
        <a:lstStyle/>
        <a:p>
          <a:endParaRPr lang="es-AR" sz="1200"/>
        </a:p>
      </dgm:t>
    </dgm:pt>
    <dgm:pt modelId="{590A3CE1-55DE-4D11-840E-8CCEED527E1A}" type="sibTrans" cxnId="{ED76F868-2BFD-4CF5-BACB-E9B8A6F63A11}">
      <dgm:prSet/>
      <dgm:spPr/>
      <dgm:t>
        <a:bodyPr/>
        <a:lstStyle/>
        <a:p>
          <a:endParaRPr lang="es-AR" sz="1200"/>
        </a:p>
      </dgm:t>
    </dgm:pt>
    <dgm:pt modelId="{58AD2F7A-D01C-4AA9-B32A-5F702054B5FB}">
      <dgm:prSet phldrT="[Texto]" custT="1"/>
      <dgm:spPr/>
      <dgm:t>
        <a:bodyPr/>
        <a:lstStyle/>
        <a:p>
          <a:r>
            <a:rPr lang="es-AR" sz="2000" dirty="0" err="1" smtClean="0"/>
            <a:t>Sharing</a:t>
          </a:r>
          <a:r>
            <a:rPr lang="es-AR" sz="2000" dirty="0" smtClean="0"/>
            <a:t> of INFORMATION</a:t>
          </a:r>
          <a:endParaRPr lang="es-AR" sz="2000" dirty="0"/>
        </a:p>
      </dgm:t>
    </dgm:pt>
    <dgm:pt modelId="{AE840B70-9E29-41E9-BD03-8FEC675A947E}" type="parTrans" cxnId="{C3D5096A-434A-4158-A93C-0D040E1CF2F6}">
      <dgm:prSet/>
      <dgm:spPr/>
      <dgm:t>
        <a:bodyPr/>
        <a:lstStyle/>
        <a:p>
          <a:endParaRPr lang="es-AR" sz="1200"/>
        </a:p>
      </dgm:t>
    </dgm:pt>
    <dgm:pt modelId="{391F0A36-CA67-4C0D-BA6D-134E47F2E3A7}" type="sibTrans" cxnId="{C3D5096A-434A-4158-A93C-0D040E1CF2F6}">
      <dgm:prSet/>
      <dgm:spPr/>
      <dgm:t>
        <a:bodyPr/>
        <a:lstStyle/>
        <a:p>
          <a:endParaRPr lang="es-AR" sz="1200"/>
        </a:p>
      </dgm:t>
    </dgm:pt>
    <dgm:pt modelId="{C0D25D59-719D-4FE5-B76D-7AE4A3DD3611}" type="pres">
      <dgm:prSet presAssocID="{4A95CDF2-6732-4B83-838D-B8CB75E9C9DE}" presName="Name0" presStyleCnt="0">
        <dgm:presLayoutVars>
          <dgm:dir/>
          <dgm:resizeHandles val="exact"/>
        </dgm:presLayoutVars>
      </dgm:prSet>
      <dgm:spPr/>
    </dgm:pt>
    <dgm:pt modelId="{406512E4-6E61-4014-A3D2-C259C3303212}" type="pres">
      <dgm:prSet presAssocID="{E41494C9-BCA0-4696-84E4-B62EF3DB14D3}" presName="parTxOnly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7FA1C52A-DB77-4EE7-BAF0-129D0D91627D}" type="pres">
      <dgm:prSet presAssocID="{5A05C82C-63FA-4C74-AD04-1392524C3737}" presName="parSpace" presStyleCnt="0"/>
      <dgm:spPr/>
    </dgm:pt>
    <dgm:pt modelId="{FFB3964A-3A86-4723-BA60-0F8C19AEC246}" type="pres">
      <dgm:prSet presAssocID="{87712453-3B7D-418E-9BD3-E9409BB25ACC}" presName="parTxOnly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F0C7CDA9-600B-4154-B0F8-0D53054F9A8D}" type="pres">
      <dgm:prSet presAssocID="{590A3CE1-55DE-4D11-840E-8CCEED527E1A}" presName="parSpace" presStyleCnt="0"/>
      <dgm:spPr/>
    </dgm:pt>
    <dgm:pt modelId="{514E4D78-62A6-46E9-8B53-6DC7EFF3EA80}" type="pres">
      <dgm:prSet presAssocID="{58AD2F7A-D01C-4AA9-B32A-5F702054B5FB}" presName="parTxOnly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</dgm:ptLst>
  <dgm:cxnLst>
    <dgm:cxn modelId="{C3D5096A-434A-4158-A93C-0D040E1CF2F6}" srcId="{4A95CDF2-6732-4B83-838D-B8CB75E9C9DE}" destId="{58AD2F7A-D01C-4AA9-B32A-5F702054B5FB}" srcOrd="2" destOrd="0" parTransId="{AE840B70-9E29-41E9-BD03-8FEC675A947E}" sibTransId="{391F0A36-CA67-4C0D-BA6D-134E47F2E3A7}"/>
    <dgm:cxn modelId="{ED76F868-2BFD-4CF5-BACB-E9B8A6F63A11}" srcId="{4A95CDF2-6732-4B83-838D-B8CB75E9C9DE}" destId="{87712453-3B7D-418E-9BD3-E9409BB25ACC}" srcOrd="1" destOrd="0" parTransId="{0E23BE63-0FCB-47E0-924D-8C463405F12C}" sibTransId="{590A3CE1-55DE-4D11-840E-8CCEED527E1A}"/>
    <dgm:cxn modelId="{9D7F61EF-737A-419B-BD75-1F979B044AD2}" type="presOf" srcId="{E41494C9-BCA0-4696-84E4-B62EF3DB14D3}" destId="{406512E4-6E61-4014-A3D2-C259C3303212}" srcOrd="0" destOrd="0" presId="urn:microsoft.com/office/officeart/2005/8/layout/hChevron3"/>
    <dgm:cxn modelId="{B42BF6DF-0272-4125-AC1A-EE1D18707E20}" type="presOf" srcId="{58AD2F7A-D01C-4AA9-B32A-5F702054B5FB}" destId="{514E4D78-62A6-46E9-8B53-6DC7EFF3EA80}" srcOrd="0" destOrd="0" presId="urn:microsoft.com/office/officeart/2005/8/layout/hChevron3"/>
    <dgm:cxn modelId="{CE86A2C6-8E6C-483B-A7A0-5F984C644FAC}" type="presOf" srcId="{4A95CDF2-6732-4B83-838D-B8CB75E9C9DE}" destId="{C0D25D59-719D-4FE5-B76D-7AE4A3DD3611}" srcOrd="0" destOrd="0" presId="urn:microsoft.com/office/officeart/2005/8/layout/hChevron3"/>
    <dgm:cxn modelId="{163A17D7-0034-485A-A16F-0B99E1A8C526}" srcId="{4A95CDF2-6732-4B83-838D-B8CB75E9C9DE}" destId="{E41494C9-BCA0-4696-84E4-B62EF3DB14D3}" srcOrd="0" destOrd="0" parTransId="{698C2ED5-0490-4C3E-B670-6EE3C26841CF}" sibTransId="{5A05C82C-63FA-4C74-AD04-1392524C3737}"/>
    <dgm:cxn modelId="{1D934930-42F0-48B3-A538-20F708DB0FED}" type="presOf" srcId="{87712453-3B7D-418E-9BD3-E9409BB25ACC}" destId="{FFB3964A-3A86-4723-BA60-0F8C19AEC246}" srcOrd="0" destOrd="0" presId="urn:microsoft.com/office/officeart/2005/8/layout/hChevron3"/>
    <dgm:cxn modelId="{AC4B763E-C4C2-400A-A68B-DEDDC0102CD5}" type="presParOf" srcId="{C0D25D59-719D-4FE5-B76D-7AE4A3DD3611}" destId="{406512E4-6E61-4014-A3D2-C259C3303212}" srcOrd="0" destOrd="0" presId="urn:microsoft.com/office/officeart/2005/8/layout/hChevron3"/>
    <dgm:cxn modelId="{FE0E86C1-14F1-4430-9A01-A71102127A3D}" type="presParOf" srcId="{C0D25D59-719D-4FE5-B76D-7AE4A3DD3611}" destId="{7FA1C52A-DB77-4EE7-BAF0-129D0D91627D}" srcOrd="1" destOrd="0" presId="urn:microsoft.com/office/officeart/2005/8/layout/hChevron3"/>
    <dgm:cxn modelId="{3791E6AC-540F-4036-BC41-9499D9A9258E}" type="presParOf" srcId="{C0D25D59-719D-4FE5-B76D-7AE4A3DD3611}" destId="{FFB3964A-3A86-4723-BA60-0F8C19AEC246}" srcOrd="2" destOrd="0" presId="urn:microsoft.com/office/officeart/2005/8/layout/hChevron3"/>
    <dgm:cxn modelId="{D2AE5AE5-A6FD-4EF2-80AF-7F6DFCB0A4CA}" type="presParOf" srcId="{C0D25D59-719D-4FE5-B76D-7AE4A3DD3611}" destId="{F0C7CDA9-600B-4154-B0F8-0D53054F9A8D}" srcOrd="3" destOrd="0" presId="urn:microsoft.com/office/officeart/2005/8/layout/hChevron3"/>
    <dgm:cxn modelId="{7E751887-F6C7-4596-8D81-03E337FE3F9A}" type="presParOf" srcId="{C0D25D59-719D-4FE5-B76D-7AE4A3DD3611}" destId="{514E4D78-62A6-46E9-8B53-6DC7EFF3EA80}" srcOrd="4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AABA7F2F-85EC-4C72-9AAA-DBCEC2178A93}" type="doc">
      <dgm:prSet loTypeId="urn:microsoft.com/office/officeart/2005/8/layout/vList5" loCatId="list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lang="es-AR"/>
        </a:p>
      </dgm:t>
    </dgm:pt>
    <dgm:pt modelId="{4DB4DCDC-BCB3-4CC7-BCEF-9CD3590507A8}">
      <dgm:prSet phldrT="[Texto]" custT="1"/>
      <dgm:spPr/>
      <dgm:t>
        <a:bodyPr/>
        <a:lstStyle/>
        <a:p>
          <a:r>
            <a:rPr lang="es-AR" sz="1600" b="1" u="none" dirty="0" smtClean="0">
              <a:latin typeface="Arial" pitchFamily="34" charset="0"/>
              <a:cs typeface="Arial" pitchFamily="34" charset="0"/>
            </a:rPr>
            <a:t>JUDICIAL CASE</a:t>
          </a:r>
        </a:p>
      </dgm:t>
    </dgm:pt>
    <dgm:pt modelId="{E9BFE4A7-4382-4DC0-9CB7-A9D47216C708}" type="parTrans" cxnId="{D8A108C8-5404-4C0B-88AE-F9AD8A5E4060}">
      <dgm:prSet/>
      <dgm:spPr/>
      <dgm:t>
        <a:bodyPr/>
        <a:lstStyle/>
        <a:p>
          <a:endParaRPr lang="es-AR" sz="1600" b="1" u="none" dirty="0">
            <a:solidFill>
              <a:schemeClr val="bg2">
                <a:lumMod val="25000"/>
              </a:schemeClr>
            </a:solidFill>
          </a:endParaRPr>
        </a:p>
      </dgm:t>
    </dgm:pt>
    <dgm:pt modelId="{EB33B3FF-AC1B-402B-9494-945810401CC1}" type="sibTrans" cxnId="{D8A108C8-5404-4C0B-88AE-F9AD8A5E4060}">
      <dgm:prSet/>
      <dgm:spPr/>
      <dgm:t>
        <a:bodyPr/>
        <a:lstStyle/>
        <a:p>
          <a:endParaRPr lang="es-AR" sz="1600" b="1" u="none" dirty="0">
            <a:solidFill>
              <a:schemeClr val="bg2">
                <a:lumMod val="25000"/>
              </a:schemeClr>
            </a:solidFill>
          </a:endParaRPr>
        </a:p>
      </dgm:t>
    </dgm:pt>
    <dgm:pt modelId="{3936C6E3-D8E6-472B-84F4-2FEC120589EF}">
      <dgm:prSet phldrT="[Texto]" custT="1"/>
      <dgm:spPr/>
      <dgm:t>
        <a:bodyPr/>
        <a:lstStyle/>
        <a:p>
          <a:r>
            <a:rPr lang="es-AR" sz="1600" b="1" u="none" strike="noStrike" dirty="0" smtClean="0">
              <a:latin typeface="Arial" pitchFamily="34" charset="0"/>
              <a:cs typeface="Arial" pitchFamily="34" charset="0"/>
            </a:rPr>
            <a:t>VICTIMS</a:t>
          </a:r>
          <a:endParaRPr lang="es-AR" sz="1600" b="1" u="none" dirty="0">
            <a:latin typeface="Arial" pitchFamily="34" charset="0"/>
            <a:cs typeface="Arial" pitchFamily="34" charset="0"/>
          </a:endParaRPr>
        </a:p>
      </dgm:t>
    </dgm:pt>
    <dgm:pt modelId="{588338B0-AE4E-490C-9DC6-73B9B29DD09D}" type="parTrans" cxnId="{CB3D81AE-BCD4-4475-AC0B-B186E2C02ED0}">
      <dgm:prSet/>
      <dgm:spPr/>
      <dgm:t>
        <a:bodyPr/>
        <a:lstStyle/>
        <a:p>
          <a:endParaRPr lang="es-AR" sz="1600" b="1" u="none" dirty="0">
            <a:solidFill>
              <a:schemeClr val="bg2">
                <a:lumMod val="25000"/>
              </a:schemeClr>
            </a:solidFill>
          </a:endParaRPr>
        </a:p>
      </dgm:t>
    </dgm:pt>
    <dgm:pt modelId="{0AF33312-0C7D-451D-959B-B7F89952F80A}" type="sibTrans" cxnId="{CB3D81AE-BCD4-4475-AC0B-B186E2C02ED0}">
      <dgm:prSet/>
      <dgm:spPr/>
      <dgm:t>
        <a:bodyPr/>
        <a:lstStyle/>
        <a:p>
          <a:endParaRPr lang="es-AR" sz="1600" b="1" u="none" dirty="0">
            <a:solidFill>
              <a:schemeClr val="bg2">
                <a:lumMod val="25000"/>
              </a:schemeClr>
            </a:solidFill>
          </a:endParaRPr>
        </a:p>
      </dgm:t>
    </dgm:pt>
    <dgm:pt modelId="{1F1C9DDB-9D7D-4118-A77D-7DFB429D9312}">
      <dgm:prSet phldrT="[Texto]" custT="1"/>
      <dgm:spPr/>
      <dgm:t>
        <a:bodyPr/>
        <a:lstStyle/>
        <a:p>
          <a:r>
            <a:rPr lang="es-ES" sz="1600" b="1" u="none" dirty="0" smtClean="0">
              <a:latin typeface="Arial" pitchFamily="34" charset="0"/>
              <a:cs typeface="Arial" pitchFamily="34" charset="0"/>
            </a:rPr>
            <a:t>OFFENDERS</a:t>
          </a:r>
          <a:endParaRPr lang="es-AR" sz="1600" b="1" u="none" dirty="0">
            <a:latin typeface="Arial" pitchFamily="34" charset="0"/>
            <a:cs typeface="Arial" pitchFamily="34" charset="0"/>
          </a:endParaRPr>
        </a:p>
      </dgm:t>
    </dgm:pt>
    <dgm:pt modelId="{041D1F44-9F2B-48FA-BC60-0B8A3428F603}" type="parTrans" cxnId="{AE5C416C-9185-455B-8EE4-222966121DF3}">
      <dgm:prSet/>
      <dgm:spPr/>
      <dgm:t>
        <a:bodyPr/>
        <a:lstStyle/>
        <a:p>
          <a:endParaRPr lang="es-AR" sz="1600" b="1" u="none" dirty="0">
            <a:solidFill>
              <a:schemeClr val="bg2">
                <a:lumMod val="25000"/>
              </a:schemeClr>
            </a:solidFill>
          </a:endParaRPr>
        </a:p>
      </dgm:t>
    </dgm:pt>
    <dgm:pt modelId="{2180B616-42DA-4C7B-BEA4-F3FB6255F9AD}" type="sibTrans" cxnId="{AE5C416C-9185-455B-8EE4-222966121DF3}">
      <dgm:prSet/>
      <dgm:spPr/>
      <dgm:t>
        <a:bodyPr/>
        <a:lstStyle/>
        <a:p>
          <a:endParaRPr lang="es-AR" sz="1600" b="1" u="none" dirty="0">
            <a:solidFill>
              <a:schemeClr val="bg2">
                <a:lumMod val="25000"/>
              </a:schemeClr>
            </a:solidFill>
          </a:endParaRPr>
        </a:p>
      </dgm:t>
    </dgm:pt>
    <dgm:pt modelId="{43D1F679-86C4-4BAD-9C46-7F921DE2F0CC}">
      <dgm:prSet phldrT="[Texto]" custT="1"/>
      <dgm:spPr/>
      <dgm:t>
        <a:bodyPr/>
        <a:lstStyle/>
        <a:p>
          <a:r>
            <a:rPr lang="es-AR" sz="1600" b="1" u="none" dirty="0" smtClean="0">
              <a:latin typeface="Arial" pitchFamily="34" charset="0"/>
              <a:cs typeface="Arial" pitchFamily="34" charset="0"/>
            </a:rPr>
            <a:t>TASKS</a:t>
          </a:r>
        </a:p>
      </dgm:t>
    </dgm:pt>
    <dgm:pt modelId="{1AE07890-D510-4219-8092-E960780C88E9}" type="parTrans" cxnId="{64F454A4-159E-4564-B5E1-791093EFE932}">
      <dgm:prSet/>
      <dgm:spPr/>
      <dgm:t>
        <a:bodyPr/>
        <a:lstStyle/>
        <a:p>
          <a:endParaRPr lang="es-AR" b="1" u="none" dirty="0"/>
        </a:p>
      </dgm:t>
    </dgm:pt>
    <dgm:pt modelId="{9BBBA716-DBE0-41B9-80BD-C7A3BD97A837}" type="sibTrans" cxnId="{64F454A4-159E-4564-B5E1-791093EFE932}">
      <dgm:prSet/>
      <dgm:spPr/>
      <dgm:t>
        <a:bodyPr/>
        <a:lstStyle/>
        <a:p>
          <a:endParaRPr lang="es-AR" b="1" u="none" dirty="0"/>
        </a:p>
      </dgm:t>
    </dgm:pt>
    <dgm:pt modelId="{56ED8772-01CC-412A-BE24-4BCB599F73F4}">
      <dgm:prSet phldrT="[Texto]" custT="1"/>
      <dgm:spPr/>
      <dgm:t>
        <a:bodyPr/>
        <a:lstStyle/>
        <a:p>
          <a:r>
            <a:rPr lang="es-AR" sz="1600" b="1" u="none" dirty="0" smtClean="0">
              <a:latin typeface="Arial" pitchFamily="34" charset="0"/>
              <a:cs typeface="Arial" pitchFamily="34" charset="0"/>
            </a:rPr>
            <a:t>SEIZED OBJECTS</a:t>
          </a:r>
          <a:endParaRPr lang="es-AR" sz="1600" b="1" u="none" dirty="0">
            <a:latin typeface="Arial" pitchFamily="34" charset="0"/>
            <a:cs typeface="Arial" pitchFamily="34" charset="0"/>
          </a:endParaRPr>
        </a:p>
      </dgm:t>
    </dgm:pt>
    <dgm:pt modelId="{20D94B86-13A7-42A1-A3CF-9257B8948BC9}" type="parTrans" cxnId="{5C4120BD-1EAA-4B9D-BB51-48755534A5FA}">
      <dgm:prSet/>
      <dgm:spPr/>
      <dgm:t>
        <a:bodyPr/>
        <a:lstStyle/>
        <a:p>
          <a:endParaRPr lang="es-AR" b="1" u="none" dirty="0"/>
        </a:p>
      </dgm:t>
    </dgm:pt>
    <dgm:pt modelId="{1B4B7555-EFEE-4ADE-A257-80AC246E896D}" type="sibTrans" cxnId="{5C4120BD-1EAA-4B9D-BB51-48755534A5FA}">
      <dgm:prSet/>
      <dgm:spPr/>
      <dgm:t>
        <a:bodyPr/>
        <a:lstStyle/>
        <a:p>
          <a:endParaRPr lang="es-AR" b="1" u="none" dirty="0"/>
        </a:p>
      </dgm:t>
    </dgm:pt>
    <dgm:pt modelId="{43B5F613-0C98-424E-8799-5A6A1D2B97F1}" type="pres">
      <dgm:prSet presAssocID="{AABA7F2F-85EC-4C72-9AAA-DBCEC2178A9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AR"/>
        </a:p>
      </dgm:t>
    </dgm:pt>
    <dgm:pt modelId="{1B5E9827-5772-4A5D-9B68-74EA3338F00C}" type="pres">
      <dgm:prSet presAssocID="{4DB4DCDC-BCB3-4CC7-BCEF-9CD3590507A8}" presName="linNode" presStyleCnt="0"/>
      <dgm:spPr/>
      <dgm:t>
        <a:bodyPr/>
        <a:lstStyle/>
        <a:p>
          <a:endParaRPr lang="es-AR"/>
        </a:p>
      </dgm:t>
    </dgm:pt>
    <dgm:pt modelId="{041034F8-9F85-42D2-8AB4-968B4533CB82}" type="pres">
      <dgm:prSet presAssocID="{4DB4DCDC-BCB3-4CC7-BCEF-9CD3590507A8}" presName="parentText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96B57655-4C9D-4943-9C2E-E15C8EABACAD}" type="pres">
      <dgm:prSet presAssocID="{EB33B3FF-AC1B-402B-9494-945810401CC1}" presName="sp" presStyleCnt="0"/>
      <dgm:spPr/>
      <dgm:t>
        <a:bodyPr/>
        <a:lstStyle/>
        <a:p>
          <a:endParaRPr lang="es-AR"/>
        </a:p>
      </dgm:t>
    </dgm:pt>
    <dgm:pt modelId="{4BC2E7ED-B72B-41F3-A8BE-E2A0F9B280CC}" type="pres">
      <dgm:prSet presAssocID="{43D1F679-86C4-4BAD-9C46-7F921DE2F0CC}" presName="linNode" presStyleCnt="0"/>
      <dgm:spPr/>
      <dgm:t>
        <a:bodyPr/>
        <a:lstStyle/>
        <a:p>
          <a:endParaRPr lang="es-AR"/>
        </a:p>
      </dgm:t>
    </dgm:pt>
    <dgm:pt modelId="{569F9DB0-B19D-4A21-B980-B8CB73D8D17D}" type="pres">
      <dgm:prSet presAssocID="{43D1F679-86C4-4BAD-9C46-7F921DE2F0CC}" presName="parentText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CFE0F9B5-D0E1-4DC7-A362-722293D9479A}" type="pres">
      <dgm:prSet presAssocID="{9BBBA716-DBE0-41B9-80BD-C7A3BD97A837}" presName="sp" presStyleCnt="0"/>
      <dgm:spPr/>
      <dgm:t>
        <a:bodyPr/>
        <a:lstStyle/>
        <a:p>
          <a:endParaRPr lang="es-AR"/>
        </a:p>
      </dgm:t>
    </dgm:pt>
    <dgm:pt modelId="{4C2C05EF-6203-4840-8511-3F687B92E5EB}" type="pres">
      <dgm:prSet presAssocID="{3936C6E3-D8E6-472B-84F4-2FEC120589EF}" presName="linNode" presStyleCnt="0"/>
      <dgm:spPr/>
      <dgm:t>
        <a:bodyPr/>
        <a:lstStyle/>
        <a:p>
          <a:endParaRPr lang="es-AR"/>
        </a:p>
      </dgm:t>
    </dgm:pt>
    <dgm:pt modelId="{465966AC-2016-4610-B9C2-D082AC6F7D01}" type="pres">
      <dgm:prSet presAssocID="{3936C6E3-D8E6-472B-84F4-2FEC120589EF}" presName="parentText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4A9DA766-0BBA-42EF-9CB9-2B211F5CB689}" type="pres">
      <dgm:prSet presAssocID="{0AF33312-0C7D-451D-959B-B7F89952F80A}" presName="sp" presStyleCnt="0"/>
      <dgm:spPr/>
      <dgm:t>
        <a:bodyPr/>
        <a:lstStyle/>
        <a:p>
          <a:endParaRPr lang="es-AR"/>
        </a:p>
      </dgm:t>
    </dgm:pt>
    <dgm:pt modelId="{ED4D27A9-4BD8-4086-A3A6-9495536959D4}" type="pres">
      <dgm:prSet presAssocID="{1F1C9DDB-9D7D-4118-A77D-7DFB429D9312}" presName="linNode" presStyleCnt="0"/>
      <dgm:spPr/>
      <dgm:t>
        <a:bodyPr/>
        <a:lstStyle/>
        <a:p>
          <a:endParaRPr lang="es-AR"/>
        </a:p>
      </dgm:t>
    </dgm:pt>
    <dgm:pt modelId="{CD1297BD-7DF7-46A5-9F34-A2BDF9F54F5D}" type="pres">
      <dgm:prSet presAssocID="{1F1C9DDB-9D7D-4118-A77D-7DFB429D9312}" presName="parentText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2C4CC312-2683-4182-8FE7-3E9C915404EB}" type="pres">
      <dgm:prSet presAssocID="{2180B616-42DA-4C7B-BEA4-F3FB6255F9AD}" presName="sp" presStyleCnt="0"/>
      <dgm:spPr/>
      <dgm:t>
        <a:bodyPr/>
        <a:lstStyle/>
        <a:p>
          <a:endParaRPr lang="es-AR"/>
        </a:p>
      </dgm:t>
    </dgm:pt>
    <dgm:pt modelId="{84E23ECF-7DEF-4D76-9545-F08528352BF2}" type="pres">
      <dgm:prSet presAssocID="{56ED8772-01CC-412A-BE24-4BCB599F73F4}" presName="linNode" presStyleCnt="0"/>
      <dgm:spPr/>
      <dgm:t>
        <a:bodyPr/>
        <a:lstStyle/>
        <a:p>
          <a:endParaRPr lang="es-AR"/>
        </a:p>
      </dgm:t>
    </dgm:pt>
    <dgm:pt modelId="{AF50D3BB-4C25-4FE6-B8BF-C9AB9253C01A}" type="pres">
      <dgm:prSet presAssocID="{56ED8772-01CC-412A-BE24-4BCB599F73F4}" presName="parentText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AR"/>
        </a:p>
      </dgm:t>
    </dgm:pt>
  </dgm:ptLst>
  <dgm:cxnLst>
    <dgm:cxn modelId="{7CFBFC5E-52A3-428C-BA01-C6FD228139BE}" type="presOf" srcId="{43D1F679-86C4-4BAD-9C46-7F921DE2F0CC}" destId="{569F9DB0-B19D-4A21-B980-B8CB73D8D17D}" srcOrd="0" destOrd="0" presId="urn:microsoft.com/office/officeart/2005/8/layout/vList5"/>
    <dgm:cxn modelId="{5C4120BD-1EAA-4B9D-BB51-48755534A5FA}" srcId="{AABA7F2F-85EC-4C72-9AAA-DBCEC2178A93}" destId="{56ED8772-01CC-412A-BE24-4BCB599F73F4}" srcOrd="4" destOrd="0" parTransId="{20D94B86-13A7-42A1-A3CF-9257B8948BC9}" sibTransId="{1B4B7555-EFEE-4ADE-A257-80AC246E896D}"/>
    <dgm:cxn modelId="{64F454A4-159E-4564-B5E1-791093EFE932}" srcId="{AABA7F2F-85EC-4C72-9AAA-DBCEC2178A93}" destId="{43D1F679-86C4-4BAD-9C46-7F921DE2F0CC}" srcOrd="1" destOrd="0" parTransId="{1AE07890-D510-4219-8092-E960780C88E9}" sibTransId="{9BBBA716-DBE0-41B9-80BD-C7A3BD97A837}"/>
    <dgm:cxn modelId="{E689EA40-5249-474D-9DE2-BD83FE73FCCB}" type="presOf" srcId="{56ED8772-01CC-412A-BE24-4BCB599F73F4}" destId="{AF50D3BB-4C25-4FE6-B8BF-C9AB9253C01A}" srcOrd="0" destOrd="0" presId="urn:microsoft.com/office/officeart/2005/8/layout/vList5"/>
    <dgm:cxn modelId="{AE5C416C-9185-455B-8EE4-222966121DF3}" srcId="{AABA7F2F-85EC-4C72-9AAA-DBCEC2178A93}" destId="{1F1C9DDB-9D7D-4118-A77D-7DFB429D9312}" srcOrd="3" destOrd="0" parTransId="{041D1F44-9F2B-48FA-BC60-0B8A3428F603}" sibTransId="{2180B616-42DA-4C7B-BEA4-F3FB6255F9AD}"/>
    <dgm:cxn modelId="{40FFEF1A-A47C-4AAC-9C83-D5AB42902816}" type="presOf" srcId="{AABA7F2F-85EC-4C72-9AAA-DBCEC2178A93}" destId="{43B5F613-0C98-424E-8799-5A6A1D2B97F1}" srcOrd="0" destOrd="0" presId="urn:microsoft.com/office/officeart/2005/8/layout/vList5"/>
    <dgm:cxn modelId="{CB3D81AE-BCD4-4475-AC0B-B186E2C02ED0}" srcId="{AABA7F2F-85EC-4C72-9AAA-DBCEC2178A93}" destId="{3936C6E3-D8E6-472B-84F4-2FEC120589EF}" srcOrd="2" destOrd="0" parTransId="{588338B0-AE4E-490C-9DC6-73B9B29DD09D}" sibTransId="{0AF33312-0C7D-451D-959B-B7F89952F80A}"/>
    <dgm:cxn modelId="{D8A108C8-5404-4C0B-88AE-F9AD8A5E4060}" srcId="{AABA7F2F-85EC-4C72-9AAA-DBCEC2178A93}" destId="{4DB4DCDC-BCB3-4CC7-BCEF-9CD3590507A8}" srcOrd="0" destOrd="0" parTransId="{E9BFE4A7-4382-4DC0-9CB7-A9D47216C708}" sibTransId="{EB33B3FF-AC1B-402B-9494-945810401CC1}"/>
    <dgm:cxn modelId="{1D91878F-47EB-4E5E-A277-FED315A08C7D}" type="presOf" srcId="{4DB4DCDC-BCB3-4CC7-BCEF-9CD3590507A8}" destId="{041034F8-9F85-42D2-8AB4-968B4533CB82}" srcOrd="0" destOrd="0" presId="urn:microsoft.com/office/officeart/2005/8/layout/vList5"/>
    <dgm:cxn modelId="{7AACBD38-67EA-4237-91E8-5354067250A9}" type="presOf" srcId="{1F1C9DDB-9D7D-4118-A77D-7DFB429D9312}" destId="{CD1297BD-7DF7-46A5-9F34-A2BDF9F54F5D}" srcOrd="0" destOrd="0" presId="urn:microsoft.com/office/officeart/2005/8/layout/vList5"/>
    <dgm:cxn modelId="{E9C1E591-DC59-40B8-837F-07EE9CE72D40}" type="presOf" srcId="{3936C6E3-D8E6-472B-84F4-2FEC120589EF}" destId="{465966AC-2016-4610-B9C2-D082AC6F7D01}" srcOrd="0" destOrd="0" presId="urn:microsoft.com/office/officeart/2005/8/layout/vList5"/>
    <dgm:cxn modelId="{F02E26F1-85F6-4802-8D80-780670462DC9}" type="presParOf" srcId="{43B5F613-0C98-424E-8799-5A6A1D2B97F1}" destId="{1B5E9827-5772-4A5D-9B68-74EA3338F00C}" srcOrd="0" destOrd="0" presId="urn:microsoft.com/office/officeart/2005/8/layout/vList5"/>
    <dgm:cxn modelId="{F317B62F-BACB-47AE-AAEE-29D2A60F7A25}" type="presParOf" srcId="{1B5E9827-5772-4A5D-9B68-74EA3338F00C}" destId="{041034F8-9F85-42D2-8AB4-968B4533CB82}" srcOrd="0" destOrd="0" presId="urn:microsoft.com/office/officeart/2005/8/layout/vList5"/>
    <dgm:cxn modelId="{85883F2A-0EC8-40B5-BC10-6E0E016A37A0}" type="presParOf" srcId="{43B5F613-0C98-424E-8799-5A6A1D2B97F1}" destId="{96B57655-4C9D-4943-9C2E-E15C8EABACAD}" srcOrd="1" destOrd="0" presId="urn:microsoft.com/office/officeart/2005/8/layout/vList5"/>
    <dgm:cxn modelId="{B2062A48-C9A5-40A9-9629-F079332522F9}" type="presParOf" srcId="{43B5F613-0C98-424E-8799-5A6A1D2B97F1}" destId="{4BC2E7ED-B72B-41F3-A8BE-E2A0F9B280CC}" srcOrd="2" destOrd="0" presId="urn:microsoft.com/office/officeart/2005/8/layout/vList5"/>
    <dgm:cxn modelId="{BD09F7BC-2582-404F-9B74-E093C743A66C}" type="presParOf" srcId="{4BC2E7ED-B72B-41F3-A8BE-E2A0F9B280CC}" destId="{569F9DB0-B19D-4A21-B980-B8CB73D8D17D}" srcOrd="0" destOrd="0" presId="urn:microsoft.com/office/officeart/2005/8/layout/vList5"/>
    <dgm:cxn modelId="{6599D2DA-2257-49B2-90AD-0F829266E8FE}" type="presParOf" srcId="{43B5F613-0C98-424E-8799-5A6A1D2B97F1}" destId="{CFE0F9B5-D0E1-4DC7-A362-722293D9479A}" srcOrd="3" destOrd="0" presId="urn:microsoft.com/office/officeart/2005/8/layout/vList5"/>
    <dgm:cxn modelId="{A55E6DA9-08CF-40D1-B7CA-1F2CFA41C663}" type="presParOf" srcId="{43B5F613-0C98-424E-8799-5A6A1D2B97F1}" destId="{4C2C05EF-6203-4840-8511-3F687B92E5EB}" srcOrd="4" destOrd="0" presId="urn:microsoft.com/office/officeart/2005/8/layout/vList5"/>
    <dgm:cxn modelId="{56285D77-9148-4BEB-AB43-02A8679E3806}" type="presParOf" srcId="{4C2C05EF-6203-4840-8511-3F687B92E5EB}" destId="{465966AC-2016-4610-B9C2-D082AC6F7D01}" srcOrd="0" destOrd="0" presId="urn:microsoft.com/office/officeart/2005/8/layout/vList5"/>
    <dgm:cxn modelId="{9FB845B2-212D-40F5-859A-FA2227824C59}" type="presParOf" srcId="{43B5F613-0C98-424E-8799-5A6A1D2B97F1}" destId="{4A9DA766-0BBA-42EF-9CB9-2B211F5CB689}" srcOrd="5" destOrd="0" presId="urn:microsoft.com/office/officeart/2005/8/layout/vList5"/>
    <dgm:cxn modelId="{DF5E7056-1C12-4F54-806F-E30E6AD9BB72}" type="presParOf" srcId="{43B5F613-0C98-424E-8799-5A6A1D2B97F1}" destId="{ED4D27A9-4BD8-4086-A3A6-9495536959D4}" srcOrd="6" destOrd="0" presId="urn:microsoft.com/office/officeart/2005/8/layout/vList5"/>
    <dgm:cxn modelId="{0E46F09E-C23E-4951-9B29-A69CD5F0F829}" type="presParOf" srcId="{ED4D27A9-4BD8-4086-A3A6-9495536959D4}" destId="{CD1297BD-7DF7-46A5-9F34-A2BDF9F54F5D}" srcOrd="0" destOrd="0" presId="urn:microsoft.com/office/officeart/2005/8/layout/vList5"/>
    <dgm:cxn modelId="{5D98F2EA-51A7-42EE-8D1E-A1032A31B226}" type="presParOf" srcId="{43B5F613-0C98-424E-8799-5A6A1D2B97F1}" destId="{2C4CC312-2683-4182-8FE7-3E9C915404EB}" srcOrd="7" destOrd="0" presId="urn:microsoft.com/office/officeart/2005/8/layout/vList5"/>
    <dgm:cxn modelId="{04F4AB16-9C19-4C03-AA36-B578700309C8}" type="presParOf" srcId="{43B5F613-0C98-424E-8799-5A6A1D2B97F1}" destId="{84E23ECF-7DEF-4D76-9545-F08528352BF2}" srcOrd="8" destOrd="0" presId="urn:microsoft.com/office/officeart/2005/8/layout/vList5"/>
    <dgm:cxn modelId="{8AE0926B-CEBD-45B6-8635-0A7119BA0017}" type="presParOf" srcId="{84E23ECF-7DEF-4D76-9545-F08528352BF2}" destId="{AF50D3BB-4C25-4FE6-B8BF-C9AB9253C01A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E78D3A97-5D81-4570-A71F-E8BC43809E13}" type="doc">
      <dgm:prSet loTypeId="urn:microsoft.com/office/officeart/2008/layout/VerticalCurvedList" loCatId="list" qsTypeId="urn:microsoft.com/office/officeart/2005/8/quickstyle/3d2" qsCatId="3D" csTypeId="urn:microsoft.com/office/officeart/2005/8/colors/accent1_4" csCatId="accent1" phldr="1"/>
      <dgm:spPr/>
      <dgm:t>
        <a:bodyPr/>
        <a:lstStyle/>
        <a:p>
          <a:endParaRPr lang="es-AR"/>
        </a:p>
      </dgm:t>
    </dgm:pt>
    <dgm:pt modelId="{D5695A24-5442-48E2-BE92-663F539BC640}">
      <dgm:prSet phldrT="[Texto]"/>
      <dgm:spPr/>
      <dgm:t>
        <a:bodyPr/>
        <a:lstStyle/>
        <a:p>
          <a:r>
            <a:rPr lang="es-AR" dirty="0" err="1" smtClean="0"/>
            <a:t>Patterns</a:t>
          </a:r>
          <a:endParaRPr lang="es-AR" dirty="0"/>
        </a:p>
      </dgm:t>
    </dgm:pt>
    <dgm:pt modelId="{2CB0D2A7-9C9B-4E6F-9B22-EEC6A9DE72C3}" type="parTrans" cxnId="{CA5476D0-C664-4814-B1B6-A5D100907C1F}">
      <dgm:prSet/>
      <dgm:spPr/>
      <dgm:t>
        <a:bodyPr/>
        <a:lstStyle/>
        <a:p>
          <a:endParaRPr lang="es-AR"/>
        </a:p>
      </dgm:t>
    </dgm:pt>
    <dgm:pt modelId="{53CC8325-79E1-4EA2-AAB3-5E70BE656026}" type="sibTrans" cxnId="{CA5476D0-C664-4814-B1B6-A5D100907C1F}">
      <dgm:prSet/>
      <dgm:spPr/>
      <dgm:t>
        <a:bodyPr/>
        <a:lstStyle/>
        <a:p>
          <a:endParaRPr lang="es-AR"/>
        </a:p>
      </dgm:t>
    </dgm:pt>
    <dgm:pt modelId="{93B50A8A-17F1-46D1-8DA7-2EB760338615}">
      <dgm:prSet phldrT="[Texto]"/>
      <dgm:spPr/>
      <dgm:t>
        <a:bodyPr/>
        <a:lstStyle/>
        <a:p>
          <a:r>
            <a:rPr lang="es-AR" dirty="0" err="1" smtClean="0"/>
            <a:t>Modalities</a:t>
          </a:r>
          <a:endParaRPr lang="es-AR" dirty="0"/>
        </a:p>
      </dgm:t>
    </dgm:pt>
    <dgm:pt modelId="{575A9E0B-D75C-4074-B81C-1DFD53348809}" type="parTrans" cxnId="{0C56B885-AC18-4004-AD02-56710FAA8E0C}">
      <dgm:prSet/>
      <dgm:spPr/>
      <dgm:t>
        <a:bodyPr/>
        <a:lstStyle/>
        <a:p>
          <a:endParaRPr lang="es-AR"/>
        </a:p>
      </dgm:t>
    </dgm:pt>
    <dgm:pt modelId="{0BC99AEB-F732-422D-92C6-B21EE0E3AB5C}" type="sibTrans" cxnId="{0C56B885-AC18-4004-AD02-56710FAA8E0C}">
      <dgm:prSet/>
      <dgm:spPr/>
      <dgm:t>
        <a:bodyPr/>
        <a:lstStyle/>
        <a:p>
          <a:endParaRPr lang="es-AR"/>
        </a:p>
      </dgm:t>
    </dgm:pt>
    <dgm:pt modelId="{FA50DF78-E5F1-460C-95EB-BF93BBA1C201}">
      <dgm:prSet phldrT="[Texto]"/>
      <dgm:spPr/>
      <dgm:t>
        <a:bodyPr/>
        <a:lstStyle/>
        <a:p>
          <a:r>
            <a:rPr lang="es-AR" dirty="0" err="1" smtClean="0"/>
            <a:t>Mutations</a:t>
          </a:r>
          <a:endParaRPr lang="es-AR" dirty="0"/>
        </a:p>
      </dgm:t>
    </dgm:pt>
    <dgm:pt modelId="{5EDAB9F9-46C0-4837-9500-AA287E396D65}" type="parTrans" cxnId="{C81352DB-1BE5-4AC0-88F9-48FDD03EF149}">
      <dgm:prSet/>
      <dgm:spPr/>
      <dgm:t>
        <a:bodyPr/>
        <a:lstStyle/>
        <a:p>
          <a:endParaRPr lang="es-AR"/>
        </a:p>
      </dgm:t>
    </dgm:pt>
    <dgm:pt modelId="{FB5DD58F-3D5B-44D4-81AC-060E1B2DD3AD}" type="sibTrans" cxnId="{C81352DB-1BE5-4AC0-88F9-48FDD03EF149}">
      <dgm:prSet/>
      <dgm:spPr/>
      <dgm:t>
        <a:bodyPr/>
        <a:lstStyle/>
        <a:p>
          <a:endParaRPr lang="es-AR"/>
        </a:p>
      </dgm:t>
    </dgm:pt>
    <dgm:pt modelId="{603FB73E-8429-4A19-A689-77F02ECE222F}">
      <dgm:prSet phldrT="[Texto]"/>
      <dgm:spPr/>
      <dgm:t>
        <a:bodyPr/>
        <a:lstStyle/>
        <a:p>
          <a:r>
            <a:rPr lang="es-AR" dirty="0" err="1" smtClean="0"/>
            <a:t>Routes</a:t>
          </a:r>
          <a:endParaRPr lang="es-AR" dirty="0"/>
        </a:p>
      </dgm:t>
    </dgm:pt>
    <dgm:pt modelId="{A774BBD4-EF4A-4681-9073-CD7E0FCE1436}" type="parTrans" cxnId="{795912A3-41D2-40CA-AFEB-94C98A4A9756}">
      <dgm:prSet/>
      <dgm:spPr/>
      <dgm:t>
        <a:bodyPr/>
        <a:lstStyle/>
        <a:p>
          <a:endParaRPr lang="es-AR"/>
        </a:p>
      </dgm:t>
    </dgm:pt>
    <dgm:pt modelId="{405389C7-F7A1-49AD-84AD-0D17D264837F}" type="sibTrans" cxnId="{795912A3-41D2-40CA-AFEB-94C98A4A9756}">
      <dgm:prSet/>
      <dgm:spPr/>
      <dgm:t>
        <a:bodyPr/>
        <a:lstStyle/>
        <a:p>
          <a:endParaRPr lang="es-AR"/>
        </a:p>
      </dgm:t>
    </dgm:pt>
    <dgm:pt modelId="{FEB51A8E-B850-419D-A8F9-54D1E07E0021}">
      <dgm:prSet phldrT="[Texto]"/>
      <dgm:spPr/>
      <dgm:t>
        <a:bodyPr/>
        <a:lstStyle/>
        <a:p>
          <a:r>
            <a:rPr lang="es-AR" dirty="0" smtClean="0"/>
            <a:t>Places and </a:t>
          </a:r>
          <a:r>
            <a:rPr lang="es-AR" dirty="0" err="1" smtClean="0"/>
            <a:t>critical</a:t>
          </a:r>
          <a:r>
            <a:rPr lang="es-AR" dirty="0" smtClean="0"/>
            <a:t> industries</a:t>
          </a:r>
          <a:endParaRPr lang="es-AR" dirty="0"/>
        </a:p>
      </dgm:t>
    </dgm:pt>
    <dgm:pt modelId="{AF4D74F6-5160-4AAC-A0DA-0F467A71D250}" type="parTrans" cxnId="{1724A8E4-E464-49AB-BAF8-0B8A66653690}">
      <dgm:prSet/>
      <dgm:spPr/>
      <dgm:t>
        <a:bodyPr/>
        <a:lstStyle/>
        <a:p>
          <a:endParaRPr lang="es-AR"/>
        </a:p>
      </dgm:t>
    </dgm:pt>
    <dgm:pt modelId="{99686464-E8A0-4C80-8F05-A5B60F5C62B7}" type="sibTrans" cxnId="{1724A8E4-E464-49AB-BAF8-0B8A66653690}">
      <dgm:prSet/>
      <dgm:spPr/>
      <dgm:t>
        <a:bodyPr/>
        <a:lstStyle/>
        <a:p>
          <a:endParaRPr lang="es-AR"/>
        </a:p>
      </dgm:t>
    </dgm:pt>
    <dgm:pt modelId="{0BD5DFC6-B40C-42BB-B480-C4E03A959E9E}">
      <dgm:prSet phldrT="[Texto]"/>
      <dgm:spPr/>
      <dgm:t>
        <a:bodyPr/>
        <a:lstStyle/>
        <a:p>
          <a:r>
            <a:rPr lang="es-AR" dirty="0" err="1" smtClean="0"/>
            <a:t>Forces</a:t>
          </a:r>
          <a:r>
            <a:rPr lang="es-AR" dirty="0" smtClean="0"/>
            <a:t> performance</a:t>
          </a:r>
          <a:endParaRPr lang="es-AR" dirty="0"/>
        </a:p>
      </dgm:t>
    </dgm:pt>
    <dgm:pt modelId="{A3E84CA1-3C07-4958-BB11-EB8BB01F7FE3}" type="parTrans" cxnId="{92FA32E0-CA44-415D-8B14-A2136A18AECA}">
      <dgm:prSet/>
      <dgm:spPr/>
      <dgm:t>
        <a:bodyPr/>
        <a:lstStyle/>
        <a:p>
          <a:endParaRPr lang="es-AR"/>
        </a:p>
      </dgm:t>
    </dgm:pt>
    <dgm:pt modelId="{8A91E67B-6685-46EA-A1F4-C52B51F2DD12}" type="sibTrans" cxnId="{92FA32E0-CA44-415D-8B14-A2136A18AECA}">
      <dgm:prSet/>
      <dgm:spPr/>
      <dgm:t>
        <a:bodyPr/>
        <a:lstStyle/>
        <a:p>
          <a:endParaRPr lang="es-AR"/>
        </a:p>
      </dgm:t>
    </dgm:pt>
    <dgm:pt modelId="{6B7B0CAF-B0CF-4A78-ABD2-F9FC21B0A623}">
      <dgm:prSet phldrT="[Texto]"/>
      <dgm:spPr/>
      <dgm:t>
        <a:bodyPr/>
        <a:lstStyle/>
        <a:p>
          <a:r>
            <a:rPr lang="es-AR" dirty="0" err="1" smtClean="0"/>
            <a:t>Trends</a:t>
          </a:r>
          <a:endParaRPr lang="es-AR" dirty="0"/>
        </a:p>
      </dgm:t>
    </dgm:pt>
    <dgm:pt modelId="{1CC0DD88-95BE-4481-ADCA-2A80046D0F4E}" type="parTrans" cxnId="{9DC565A6-45FE-4433-BB18-F2F48D20A931}">
      <dgm:prSet/>
      <dgm:spPr/>
      <dgm:t>
        <a:bodyPr/>
        <a:lstStyle/>
        <a:p>
          <a:endParaRPr lang="es-AR"/>
        </a:p>
      </dgm:t>
    </dgm:pt>
    <dgm:pt modelId="{839C4FCA-96D5-4FE0-A0E7-A0E938BC147A}" type="sibTrans" cxnId="{9DC565A6-45FE-4433-BB18-F2F48D20A931}">
      <dgm:prSet/>
      <dgm:spPr/>
      <dgm:t>
        <a:bodyPr/>
        <a:lstStyle/>
        <a:p>
          <a:endParaRPr lang="es-AR"/>
        </a:p>
      </dgm:t>
    </dgm:pt>
    <dgm:pt modelId="{A016258F-44CB-44CD-91E1-F9A21B7481AC}" type="pres">
      <dgm:prSet presAssocID="{E78D3A97-5D81-4570-A71F-E8BC43809E13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AR"/>
        </a:p>
      </dgm:t>
    </dgm:pt>
    <dgm:pt modelId="{3DF33A22-FB33-4F61-BDCB-D062214C735A}" type="pres">
      <dgm:prSet presAssocID="{E78D3A97-5D81-4570-A71F-E8BC43809E13}" presName="Name1" presStyleCnt="0"/>
      <dgm:spPr/>
    </dgm:pt>
    <dgm:pt modelId="{962CF71C-64E3-43F1-9473-0796079534BC}" type="pres">
      <dgm:prSet presAssocID="{E78D3A97-5D81-4570-A71F-E8BC43809E13}" presName="cycle" presStyleCnt="0"/>
      <dgm:spPr/>
    </dgm:pt>
    <dgm:pt modelId="{96370AE3-BED0-450B-A715-1BF36B10CB40}" type="pres">
      <dgm:prSet presAssocID="{E78D3A97-5D81-4570-A71F-E8BC43809E13}" presName="srcNode" presStyleLbl="node1" presStyleIdx="0" presStyleCnt="7"/>
      <dgm:spPr/>
    </dgm:pt>
    <dgm:pt modelId="{4700A1CD-CDD9-49FA-8D43-CCF91D31FFF0}" type="pres">
      <dgm:prSet presAssocID="{E78D3A97-5D81-4570-A71F-E8BC43809E13}" presName="conn" presStyleLbl="parChTrans1D2" presStyleIdx="0" presStyleCnt="1"/>
      <dgm:spPr/>
      <dgm:t>
        <a:bodyPr/>
        <a:lstStyle/>
        <a:p>
          <a:endParaRPr lang="es-AR"/>
        </a:p>
      </dgm:t>
    </dgm:pt>
    <dgm:pt modelId="{535F411B-3539-452D-8532-6F34D24A80D0}" type="pres">
      <dgm:prSet presAssocID="{E78D3A97-5D81-4570-A71F-E8BC43809E13}" presName="extraNode" presStyleLbl="node1" presStyleIdx="0" presStyleCnt="7"/>
      <dgm:spPr/>
    </dgm:pt>
    <dgm:pt modelId="{433F5020-46DC-4703-8B34-219B0CCE7423}" type="pres">
      <dgm:prSet presAssocID="{E78D3A97-5D81-4570-A71F-E8BC43809E13}" presName="dstNode" presStyleLbl="node1" presStyleIdx="0" presStyleCnt="7"/>
      <dgm:spPr/>
    </dgm:pt>
    <dgm:pt modelId="{369CEC39-7FD4-42DA-8237-1257A7C9CE0F}" type="pres">
      <dgm:prSet presAssocID="{6B7B0CAF-B0CF-4A78-ABD2-F9FC21B0A623}" presName="text_1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B607FF3B-9268-4861-996C-20EF20A21910}" type="pres">
      <dgm:prSet presAssocID="{6B7B0CAF-B0CF-4A78-ABD2-F9FC21B0A623}" presName="accent_1" presStyleCnt="0"/>
      <dgm:spPr/>
    </dgm:pt>
    <dgm:pt modelId="{D552980A-4F51-4F80-84B6-3B2BBC2C37EE}" type="pres">
      <dgm:prSet presAssocID="{6B7B0CAF-B0CF-4A78-ABD2-F9FC21B0A623}" presName="accentRepeatNode" presStyleLbl="solidFgAcc1" presStyleIdx="0" presStyleCnt="7"/>
      <dgm:spPr/>
    </dgm:pt>
    <dgm:pt modelId="{BEC77658-5989-4EAC-A0BD-B0DD3FAEAD25}" type="pres">
      <dgm:prSet presAssocID="{D5695A24-5442-48E2-BE92-663F539BC640}" presName="text_2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71F07887-9B4E-4610-A8F6-BC8BD4411BB7}" type="pres">
      <dgm:prSet presAssocID="{D5695A24-5442-48E2-BE92-663F539BC640}" presName="accent_2" presStyleCnt="0"/>
      <dgm:spPr/>
    </dgm:pt>
    <dgm:pt modelId="{7F2B0B65-1EA7-4CE0-A8FD-C01519CC8686}" type="pres">
      <dgm:prSet presAssocID="{D5695A24-5442-48E2-BE92-663F539BC640}" presName="accentRepeatNode" presStyleLbl="solidFgAcc1" presStyleIdx="1" presStyleCnt="7"/>
      <dgm:spPr/>
    </dgm:pt>
    <dgm:pt modelId="{E69B9F0D-F8D1-4482-B8B7-B2D1406EA7C7}" type="pres">
      <dgm:prSet presAssocID="{93B50A8A-17F1-46D1-8DA7-2EB760338615}" presName="text_3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D570D177-505F-4A44-8415-D0F081554B41}" type="pres">
      <dgm:prSet presAssocID="{93B50A8A-17F1-46D1-8DA7-2EB760338615}" presName="accent_3" presStyleCnt="0"/>
      <dgm:spPr/>
    </dgm:pt>
    <dgm:pt modelId="{E7066849-3AFE-468A-B3C0-052993623E8E}" type="pres">
      <dgm:prSet presAssocID="{93B50A8A-17F1-46D1-8DA7-2EB760338615}" presName="accentRepeatNode" presStyleLbl="solidFgAcc1" presStyleIdx="2" presStyleCnt="7"/>
      <dgm:spPr/>
    </dgm:pt>
    <dgm:pt modelId="{B86649BB-0072-4DCF-A869-1C90CEFD7E65}" type="pres">
      <dgm:prSet presAssocID="{FA50DF78-E5F1-460C-95EB-BF93BBA1C201}" presName="text_4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939CBEAF-E7AE-4BD5-85CB-005C0C258DFC}" type="pres">
      <dgm:prSet presAssocID="{FA50DF78-E5F1-460C-95EB-BF93BBA1C201}" presName="accent_4" presStyleCnt="0"/>
      <dgm:spPr/>
    </dgm:pt>
    <dgm:pt modelId="{8D96EBF8-DACD-48E7-913F-089EDD372EBF}" type="pres">
      <dgm:prSet presAssocID="{FA50DF78-E5F1-460C-95EB-BF93BBA1C201}" presName="accentRepeatNode" presStyleLbl="solidFgAcc1" presStyleIdx="3" presStyleCnt="7"/>
      <dgm:spPr/>
    </dgm:pt>
    <dgm:pt modelId="{A5591D3E-3E89-4327-B514-15D2E6E6A3D2}" type="pres">
      <dgm:prSet presAssocID="{603FB73E-8429-4A19-A689-77F02ECE222F}" presName="text_5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E1ECDCA8-1DF2-4F21-B3D5-0B6B58A4C91E}" type="pres">
      <dgm:prSet presAssocID="{603FB73E-8429-4A19-A689-77F02ECE222F}" presName="accent_5" presStyleCnt="0"/>
      <dgm:spPr/>
    </dgm:pt>
    <dgm:pt modelId="{0D2FA3B8-11DE-4473-82E5-95BD4F42D4CF}" type="pres">
      <dgm:prSet presAssocID="{603FB73E-8429-4A19-A689-77F02ECE222F}" presName="accentRepeatNode" presStyleLbl="solidFgAcc1" presStyleIdx="4" presStyleCnt="7"/>
      <dgm:spPr/>
    </dgm:pt>
    <dgm:pt modelId="{EDE452FB-FD2C-43A8-A55C-2AECC3D5024E}" type="pres">
      <dgm:prSet presAssocID="{FEB51A8E-B850-419D-A8F9-54D1E07E0021}" presName="text_6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5C790909-40BD-488C-BACE-267D56382A54}" type="pres">
      <dgm:prSet presAssocID="{FEB51A8E-B850-419D-A8F9-54D1E07E0021}" presName="accent_6" presStyleCnt="0"/>
      <dgm:spPr/>
    </dgm:pt>
    <dgm:pt modelId="{55EB3E01-A3BE-4BBB-8A29-E3F0F46FC495}" type="pres">
      <dgm:prSet presAssocID="{FEB51A8E-B850-419D-A8F9-54D1E07E0021}" presName="accentRepeatNode" presStyleLbl="solidFgAcc1" presStyleIdx="5" presStyleCnt="7"/>
      <dgm:spPr/>
    </dgm:pt>
    <dgm:pt modelId="{0CA3E622-F52A-4F88-9A49-8550BC370D8B}" type="pres">
      <dgm:prSet presAssocID="{0BD5DFC6-B40C-42BB-B480-C4E03A959E9E}" presName="text_7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04A7CE23-720B-4036-885D-9E356169D6DA}" type="pres">
      <dgm:prSet presAssocID="{0BD5DFC6-B40C-42BB-B480-C4E03A959E9E}" presName="accent_7" presStyleCnt="0"/>
      <dgm:spPr/>
    </dgm:pt>
    <dgm:pt modelId="{CED906BB-E044-4059-9537-F8F9F46B7C37}" type="pres">
      <dgm:prSet presAssocID="{0BD5DFC6-B40C-42BB-B480-C4E03A959E9E}" presName="accentRepeatNode" presStyleLbl="solidFgAcc1" presStyleIdx="6" presStyleCnt="7"/>
      <dgm:spPr/>
    </dgm:pt>
  </dgm:ptLst>
  <dgm:cxnLst>
    <dgm:cxn modelId="{7CB115B2-FA1E-416E-BB86-488F0BBF5441}" type="presOf" srcId="{6B7B0CAF-B0CF-4A78-ABD2-F9FC21B0A623}" destId="{369CEC39-7FD4-42DA-8237-1257A7C9CE0F}" srcOrd="0" destOrd="0" presId="urn:microsoft.com/office/officeart/2008/layout/VerticalCurvedList"/>
    <dgm:cxn modelId="{4145B32C-C0E7-4231-845C-7981898AF837}" type="presOf" srcId="{839C4FCA-96D5-4FE0-A0E7-A0E938BC147A}" destId="{4700A1CD-CDD9-49FA-8D43-CCF91D31FFF0}" srcOrd="0" destOrd="0" presId="urn:microsoft.com/office/officeart/2008/layout/VerticalCurvedList"/>
    <dgm:cxn modelId="{9DC565A6-45FE-4433-BB18-F2F48D20A931}" srcId="{E78D3A97-5D81-4570-A71F-E8BC43809E13}" destId="{6B7B0CAF-B0CF-4A78-ABD2-F9FC21B0A623}" srcOrd="0" destOrd="0" parTransId="{1CC0DD88-95BE-4481-ADCA-2A80046D0F4E}" sibTransId="{839C4FCA-96D5-4FE0-A0E7-A0E938BC147A}"/>
    <dgm:cxn modelId="{E23733EB-4AD5-4639-AA84-EA18EFEE7DA8}" type="presOf" srcId="{FA50DF78-E5F1-460C-95EB-BF93BBA1C201}" destId="{B86649BB-0072-4DCF-A869-1C90CEFD7E65}" srcOrd="0" destOrd="0" presId="urn:microsoft.com/office/officeart/2008/layout/VerticalCurvedList"/>
    <dgm:cxn modelId="{92FA32E0-CA44-415D-8B14-A2136A18AECA}" srcId="{E78D3A97-5D81-4570-A71F-E8BC43809E13}" destId="{0BD5DFC6-B40C-42BB-B480-C4E03A959E9E}" srcOrd="6" destOrd="0" parTransId="{A3E84CA1-3C07-4958-BB11-EB8BB01F7FE3}" sibTransId="{8A91E67B-6685-46EA-A1F4-C52B51F2DD12}"/>
    <dgm:cxn modelId="{7D06E62B-7427-4986-9FE8-ABA2A731D7B2}" type="presOf" srcId="{93B50A8A-17F1-46D1-8DA7-2EB760338615}" destId="{E69B9F0D-F8D1-4482-B8B7-B2D1406EA7C7}" srcOrd="0" destOrd="0" presId="urn:microsoft.com/office/officeart/2008/layout/VerticalCurvedList"/>
    <dgm:cxn modelId="{1724A8E4-E464-49AB-BAF8-0B8A66653690}" srcId="{E78D3A97-5D81-4570-A71F-E8BC43809E13}" destId="{FEB51A8E-B850-419D-A8F9-54D1E07E0021}" srcOrd="5" destOrd="0" parTransId="{AF4D74F6-5160-4AAC-A0DA-0F467A71D250}" sibTransId="{99686464-E8A0-4C80-8F05-A5B60F5C62B7}"/>
    <dgm:cxn modelId="{26D8F9F2-CD35-48F9-8CDA-57D8DCA22967}" type="presOf" srcId="{E78D3A97-5D81-4570-A71F-E8BC43809E13}" destId="{A016258F-44CB-44CD-91E1-F9A21B7481AC}" srcOrd="0" destOrd="0" presId="urn:microsoft.com/office/officeart/2008/layout/VerticalCurvedList"/>
    <dgm:cxn modelId="{102352A6-AF4C-4060-A131-FB778207459A}" type="presOf" srcId="{603FB73E-8429-4A19-A689-77F02ECE222F}" destId="{A5591D3E-3E89-4327-B514-15D2E6E6A3D2}" srcOrd="0" destOrd="0" presId="urn:microsoft.com/office/officeart/2008/layout/VerticalCurvedList"/>
    <dgm:cxn modelId="{99528031-C120-402B-9D89-D2F922310D70}" type="presOf" srcId="{D5695A24-5442-48E2-BE92-663F539BC640}" destId="{BEC77658-5989-4EAC-A0BD-B0DD3FAEAD25}" srcOrd="0" destOrd="0" presId="urn:microsoft.com/office/officeart/2008/layout/VerticalCurvedList"/>
    <dgm:cxn modelId="{0C56B885-AC18-4004-AD02-56710FAA8E0C}" srcId="{E78D3A97-5D81-4570-A71F-E8BC43809E13}" destId="{93B50A8A-17F1-46D1-8DA7-2EB760338615}" srcOrd="2" destOrd="0" parTransId="{575A9E0B-D75C-4074-B81C-1DFD53348809}" sibTransId="{0BC99AEB-F732-422D-92C6-B21EE0E3AB5C}"/>
    <dgm:cxn modelId="{795912A3-41D2-40CA-AFEB-94C98A4A9756}" srcId="{E78D3A97-5D81-4570-A71F-E8BC43809E13}" destId="{603FB73E-8429-4A19-A689-77F02ECE222F}" srcOrd="4" destOrd="0" parTransId="{A774BBD4-EF4A-4681-9073-CD7E0FCE1436}" sibTransId="{405389C7-F7A1-49AD-84AD-0D17D264837F}"/>
    <dgm:cxn modelId="{C81352DB-1BE5-4AC0-88F9-48FDD03EF149}" srcId="{E78D3A97-5D81-4570-A71F-E8BC43809E13}" destId="{FA50DF78-E5F1-460C-95EB-BF93BBA1C201}" srcOrd="3" destOrd="0" parTransId="{5EDAB9F9-46C0-4837-9500-AA287E396D65}" sibTransId="{FB5DD58F-3D5B-44D4-81AC-060E1B2DD3AD}"/>
    <dgm:cxn modelId="{BCEB790B-69CA-4B28-886D-D4774C7B2716}" type="presOf" srcId="{FEB51A8E-B850-419D-A8F9-54D1E07E0021}" destId="{EDE452FB-FD2C-43A8-A55C-2AECC3D5024E}" srcOrd="0" destOrd="0" presId="urn:microsoft.com/office/officeart/2008/layout/VerticalCurvedList"/>
    <dgm:cxn modelId="{9B9477D6-D34E-4A2B-87FD-B2B690EF5D2C}" type="presOf" srcId="{0BD5DFC6-B40C-42BB-B480-C4E03A959E9E}" destId="{0CA3E622-F52A-4F88-9A49-8550BC370D8B}" srcOrd="0" destOrd="0" presId="urn:microsoft.com/office/officeart/2008/layout/VerticalCurvedList"/>
    <dgm:cxn modelId="{CA5476D0-C664-4814-B1B6-A5D100907C1F}" srcId="{E78D3A97-5D81-4570-A71F-E8BC43809E13}" destId="{D5695A24-5442-48E2-BE92-663F539BC640}" srcOrd="1" destOrd="0" parTransId="{2CB0D2A7-9C9B-4E6F-9B22-EEC6A9DE72C3}" sibTransId="{53CC8325-79E1-4EA2-AAB3-5E70BE656026}"/>
    <dgm:cxn modelId="{2485F0AB-FEE5-4A06-B552-5D35C3211C06}" type="presParOf" srcId="{A016258F-44CB-44CD-91E1-F9A21B7481AC}" destId="{3DF33A22-FB33-4F61-BDCB-D062214C735A}" srcOrd="0" destOrd="0" presId="urn:microsoft.com/office/officeart/2008/layout/VerticalCurvedList"/>
    <dgm:cxn modelId="{E2C2DB21-492C-46A6-9808-ED3497540F98}" type="presParOf" srcId="{3DF33A22-FB33-4F61-BDCB-D062214C735A}" destId="{962CF71C-64E3-43F1-9473-0796079534BC}" srcOrd="0" destOrd="0" presId="urn:microsoft.com/office/officeart/2008/layout/VerticalCurvedList"/>
    <dgm:cxn modelId="{BA226A80-D8E9-4C3E-B759-C58725600A7F}" type="presParOf" srcId="{962CF71C-64E3-43F1-9473-0796079534BC}" destId="{96370AE3-BED0-450B-A715-1BF36B10CB40}" srcOrd="0" destOrd="0" presId="urn:microsoft.com/office/officeart/2008/layout/VerticalCurvedList"/>
    <dgm:cxn modelId="{1B484D07-CD02-40CD-83F3-BF6D544B2BFA}" type="presParOf" srcId="{962CF71C-64E3-43F1-9473-0796079534BC}" destId="{4700A1CD-CDD9-49FA-8D43-CCF91D31FFF0}" srcOrd="1" destOrd="0" presId="urn:microsoft.com/office/officeart/2008/layout/VerticalCurvedList"/>
    <dgm:cxn modelId="{959EAB25-FC73-46A3-B28E-701F05A2F127}" type="presParOf" srcId="{962CF71C-64E3-43F1-9473-0796079534BC}" destId="{535F411B-3539-452D-8532-6F34D24A80D0}" srcOrd="2" destOrd="0" presId="urn:microsoft.com/office/officeart/2008/layout/VerticalCurvedList"/>
    <dgm:cxn modelId="{A48EAAE0-1944-438C-8987-2C8650EDA9E4}" type="presParOf" srcId="{962CF71C-64E3-43F1-9473-0796079534BC}" destId="{433F5020-46DC-4703-8B34-219B0CCE7423}" srcOrd="3" destOrd="0" presId="urn:microsoft.com/office/officeart/2008/layout/VerticalCurvedList"/>
    <dgm:cxn modelId="{A2273643-DA3E-4DFD-9BFF-5EDCB4BD3757}" type="presParOf" srcId="{3DF33A22-FB33-4F61-BDCB-D062214C735A}" destId="{369CEC39-7FD4-42DA-8237-1257A7C9CE0F}" srcOrd="1" destOrd="0" presId="urn:microsoft.com/office/officeart/2008/layout/VerticalCurvedList"/>
    <dgm:cxn modelId="{17009564-56C1-46C3-A3BB-AAC0D8A088EF}" type="presParOf" srcId="{3DF33A22-FB33-4F61-BDCB-D062214C735A}" destId="{B607FF3B-9268-4861-996C-20EF20A21910}" srcOrd="2" destOrd="0" presId="urn:microsoft.com/office/officeart/2008/layout/VerticalCurvedList"/>
    <dgm:cxn modelId="{7F674AB6-B5B9-48F5-B4B4-514A74F4BFCE}" type="presParOf" srcId="{B607FF3B-9268-4861-996C-20EF20A21910}" destId="{D552980A-4F51-4F80-84B6-3B2BBC2C37EE}" srcOrd="0" destOrd="0" presId="urn:microsoft.com/office/officeart/2008/layout/VerticalCurvedList"/>
    <dgm:cxn modelId="{022985D0-F1F3-4FB7-8B48-214054C56635}" type="presParOf" srcId="{3DF33A22-FB33-4F61-BDCB-D062214C735A}" destId="{BEC77658-5989-4EAC-A0BD-B0DD3FAEAD25}" srcOrd="3" destOrd="0" presId="urn:microsoft.com/office/officeart/2008/layout/VerticalCurvedList"/>
    <dgm:cxn modelId="{2E49ED82-4043-470C-9616-C31EBB1C1A54}" type="presParOf" srcId="{3DF33A22-FB33-4F61-BDCB-D062214C735A}" destId="{71F07887-9B4E-4610-A8F6-BC8BD4411BB7}" srcOrd="4" destOrd="0" presId="urn:microsoft.com/office/officeart/2008/layout/VerticalCurvedList"/>
    <dgm:cxn modelId="{49CB1B8F-7A2E-4B2E-AFF9-B17033E9065F}" type="presParOf" srcId="{71F07887-9B4E-4610-A8F6-BC8BD4411BB7}" destId="{7F2B0B65-1EA7-4CE0-A8FD-C01519CC8686}" srcOrd="0" destOrd="0" presId="urn:microsoft.com/office/officeart/2008/layout/VerticalCurvedList"/>
    <dgm:cxn modelId="{4610C6B0-71EF-486F-8CFD-7F65AB0BBCD0}" type="presParOf" srcId="{3DF33A22-FB33-4F61-BDCB-D062214C735A}" destId="{E69B9F0D-F8D1-4482-B8B7-B2D1406EA7C7}" srcOrd="5" destOrd="0" presId="urn:microsoft.com/office/officeart/2008/layout/VerticalCurvedList"/>
    <dgm:cxn modelId="{C53A9412-63B4-44CA-95E3-6EB16C52E94E}" type="presParOf" srcId="{3DF33A22-FB33-4F61-BDCB-D062214C735A}" destId="{D570D177-505F-4A44-8415-D0F081554B41}" srcOrd="6" destOrd="0" presId="urn:microsoft.com/office/officeart/2008/layout/VerticalCurvedList"/>
    <dgm:cxn modelId="{33B6AB20-33CD-44A8-94A4-EF30066C820A}" type="presParOf" srcId="{D570D177-505F-4A44-8415-D0F081554B41}" destId="{E7066849-3AFE-468A-B3C0-052993623E8E}" srcOrd="0" destOrd="0" presId="urn:microsoft.com/office/officeart/2008/layout/VerticalCurvedList"/>
    <dgm:cxn modelId="{048B0C8A-7DD4-450A-AF6B-35376999341A}" type="presParOf" srcId="{3DF33A22-FB33-4F61-BDCB-D062214C735A}" destId="{B86649BB-0072-4DCF-A869-1C90CEFD7E65}" srcOrd="7" destOrd="0" presId="urn:microsoft.com/office/officeart/2008/layout/VerticalCurvedList"/>
    <dgm:cxn modelId="{2C0BB253-3361-4D86-AD8E-20E5AF67D561}" type="presParOf" srcId="{3DF33A22-FB33-4F61-BDCB-D062214C735A}" destId="{939CBEAF-E7AE-4BD5-85CB-005C0C258DFC}" srcOrd="8" destOrd="0" presId="urn:microsoft.com/office/officeart/2008/layout/VerticalCurvedList"/>
    <dgm:cxn modelId="{504E835F-6C68-46B9-BC63-F7258207CE4F}" type="presParOf" srcId="{939CBEAF-E7AE-4BD5-85CB-005C0C258DFC}" destId="{8D96EBF8-DACD-48E7-913F-089EDD372EBF}" srcOrd="0" destOrd="0" presId="urn:microsoft.com/office/officeart/2008/layout/VerticalCurvedList"/>
    <dgm:cxn modelId="{616C2491-5FF7-4E5B-8131-46AC775A6207}" type="presParOf" srcId="{3DF33A22-FB33-4F61-BDCB-D062214C735A}" destId="{A5591D3E-3E89-4327-B514-15D2E6E6A3D2}" srcOrd="9" destOrd="0" presId="urn:microsoft.com/office/officeart/2008/layout/VerticalCurvedList"/>
    <dgm:cxn modelId="{B5E47ABE-2C9A-436C-8F3A-5F3337AC78DE}" type="presParOf" srcId="{3DF33A22-FB33-4F61-BDCB-D062214C735A}" destId="{E1ECDCA8-1DF2-4F21-B3D5-0B6B58A4C91E}" srcOrd="10" destOrd="0" presId="urn:microsoft.com/office/officeart/2008/layout/VerticalCurvedList"/>
    <dgm:cxn modelId="{6184612B-41E6-47B6-B57E-0B3751AA92D9}" type="presParOf" srcId="{E1ECDCA8-1DF2-4F21-B3D5-0B6B58A4C91E}" destId="{0D2FA3B8-11DE-4473-82E5-95BD4F42D4CF}" srcOrd="0" destOrd="0" presId="urn:microsoft.com/office/officeart/2008/layout/VerticalCurvedList"/>
    <dgm:cxn modelId="{1C3A6685-DD0C-47AA-ABBB-11D6825EF73A}" type="presParOf" srcId="{3DF33A22-FB33-4F61-BDCB-D062214C735A}" destId="{EDE452FB-FD2C-43A8-A55C-2AECC3D5024E}" srcOrd="11" destOrd="0" presId="urn:microsoft.com/office/officeart/2008/layout/VerticalCurvedList"/>
    <dgm:cxn modelId="{14162BCF-BF42-41AB-9A9C-177FB8273936}" type="presParOf" srcId="{3DF33A22-FB33-4F61-BDCB-D062214C735A}" destId="{5C790909-40BD-488C-BACE-267D56382A54}" srcOrd="12" destOrd="0" presId="urn:microsoft.com/office/officeart/2008/layout/VerticalCurvedList"/>
    <dgm:cxn modelId="{4DAF9F30-2211-4504-B8AB-DEC99D43DF97}" type="presParOf" srcId="{5C790909-40BD-488C-BACE-267D56382A54}" destId="{55EB3E01-A3BE-4BBB-8A29-E3F0F46FC495}" srcOrd="0" destOrd="0" presId="urn:microsoft.com/office/officeart/2008/layout/VerticalCurvedList"/>
    <dgm:cxn modelId="{0691D296-0384-4B09-A3D3-5AB5D631E1CF}" type="presParOf" srcId="{3DF33A22-FB33-4F61-BDCB-D062214C735A}" destId="{0CA3E622-F52A-4F88-9A49-8550BC370D8B}" srcOrd="13" destOrd="0" presId="urn:microsoft.com/office/officeart/2008/layout/VerticalCurvedList"/>
    <dgm:cxn modelId="{8D09C4D8-4B9E-4D5D-B59A-163A3029589D}" type="presParOf" srcId="{3DF33A22-FB33-4F61-BDCB-D062214C735A}" destId="{04A7CE23-720B-4036-885D-9E356169D6DA}" srcOrd="14" destOrd="0" presId="urn:microsoft.com/office/officeart/2008/layout/VerticalCurvedList"/>
    <dgm:cxn modelId="{D1BDB935-390B-4DCF-A914-BCAABD1C404E}" type="presParOf" srcId="{04A7CE23-720B-4036-885D-9E356169D6DA}" destId="{CED906BB-E044-4059-9537-F8F9F46B7C37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10501803-8A5B-4C9F-92D6-85FBCB421E0B}" type="doc">
      <dgm:prSet loTypeId="urn:microsoft.com/office/officeart/2008/layout/BendingPictureCaption" loCatId="picture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endParaRPr lang="es-AR"/>
        </a:p>
      </dgm:t>
    </dgm:pt>
    <dgm:pt modelId="{D2F724E7-B707-42C1-B1B7-C046DFDDE901}">
      <dgm:prSet phldrT="[Texto]" custT="1"/>
      <dgm:spPr/>
      <dgm:t>
        <a:bodyPr/>
        <a:lstStyle/>
        <a:p>
          <a:r>
            <a:rPr lang="es-AR" sz="1400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Routes</a:t>
          </a:r>
          <a:r>
            <a:rPr lang="es-AR" sz="14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s-AR" sz="1400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used</a:t>
          </a:r>
          <a:r>
            <a:rPr lang="es-AR" sz="14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s-AR" sz="1400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for</a:t>
          </a:r>
          <a:r>
            <a:rPr lang="es-AR" sz="14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s-AR" sz="1400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transportation</a:t>
          </a:r>
          <a:endParaRPr lang="es-AR" sz="14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4123E79-F59C-4F3B-9397-777ABAF30065}" type="parTrans" cxnId="{F21D194E-CF28-4D0B-B94E-5162060F4BED}">
      <dgm:prSet/>
      <dgm:spPr/>
      <dgm:t>
        <a:bodyPr/>
        <a:lstStyle/>
        <a:p>
          <a:endParaRPr lang="es-AR"/>
        </a:p>
      </dgm:t>
    </dgm:pt>
    <dgm:pt modelId="{C17CA97B-DB8E-4747-8CC5-209DF0B9BF48}" type="sibTrans" cxnId="{F21D194E-CF28-4D0B-B94E-5162060F4BED}">
      <dgm:prSet/>
      <dgm:spPr/>
      <dgm:t>
        <a:bodyPr/>
        <a:lstStyle/>
        <a:p>
          <a:endParaRPr lang="es-AR"/>
        </a:p>
      </dgm:t>
    </dgm:pt>
    <dgm:pt modelId="{AD09462D-CBED-40CD-B0AF-559E63149BA6}" type="pres">
      <dgm:prSet presAssocID="{10501803-8A5B-4C9F-92D6-85FBCB421E0B}" presName="diagram" presStyleCnt="0">
        <dgm:presLayoutVars>
          <dgm:dir/>
        </dgm:presLayoutVars>
      </dgm:prSet>
      <dgm:spPr/>
      <dgm:t>
        <a:bodyPr/>
        <a:lstStyle/>
        <a:p>
          <a:endParaRPr lang="en-GB"/>
        </a:p>
      </dgm:t>
    </dgm:pt>
    <dgm:pt modelId="{C242F32F-DFD7-4DF7-A043-91E16077E60C}" type="pres">
      <dgm:prSet presAssocID="{D2F724E7-B707-42C1-B1B7-C046DFDDE901}" presName="composite" presStyleCnt="0"/>
      <dgm:spPr/>
    </dgm:pt>
    <dgm:pt modelId="{0D54BCDE-1D85-4BF8-8DFF-C543D9C6D9B3}" type="pres">
      <dgm:prSet presAssocID="{D2F724E7-B707-42C1-B1B7-C046DFDDE901}" presName="Image" presStyleLbl="bgShp" presStyleIdx="0" presStyleCnt="1" custScaleX="45820" custScaleY="121105" custLinFactNeighborX="-25428" custLinFactNeighborY="-868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000" r="-4000"/>
          </a:stretch>
        </a:blipFill>
        <a:effectLst>
          <a:outerShdw blurRad="50800" dist="38100" dir="5400000" algn="t" rotWithShape="0">
            <a:prstClr val="black">
              <a:alpha val="40000"/>
            </a:prst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/>
          <a:contourClr>
            <a:schemeClr val="bg1"/>
          </a:contourClr>
        </a:sp3d>
      </dgm:spPr>
    </dgm:pt>
    <dgm:pt modelId="{E66150F6-2501-4117-AAFA-D77E5767A6A2}" type="pres">
      <dgm:prSet presAssocID="{D2F724E7-B707-42C1-B1B7-C046DFDDE901}" presName="Parent" presStyleLbl="node0" presStyleIdx="0" presStyleCnt="1" custScaleX="44841" custScaleY="56501" custLinFactY="-200000" custLinFactNeighborX="-43693" custLinFactNeighborY="-202683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</dgm:ptLst>
  <dgm:cxnLst>
    <dgm:cxn modelId="{66D8C56A-4599-4A46-A012-587F105B2DE6}" type="presOf" srcId="{10501803-8A5B-4C9F-92D6-85FBCB421E0B}" destId="{AD09462D-CBED-40CD-B0AF-559E63149BA6}" srcOrd="0" destOrd="0" presId="urn:microsoft.com/office/officeart/2008/layout/BendingPictureCaption"/>
    <dgm:cxn modelId="{F21D194E-CF28-4D0B-B94E-5162060F4BED}" srcId="{10501803-8A5B-4C9F-92D6-85FBCB421E0B}" destId="{D2F724E7-B707-42C1-B1B7-C046DFDDE901}" srcOrd="0" destOrd="0" parTransId="{D4123E79-F59C-4F3B-9397-777ABAF30065}" sibTransId="{C17CA97B-DB8E-4747-8CC5-209DF0B9BF48}"/>
    <dgm:cxn modelId="{357FB42B-63F1-4779-BC80-9E24D09344F8}" type="presOf" srcId="{D2F724E7-B707-42C1-B1B7-C046DFDDE901}" destId="{E66150F6-2501-4117-AAFA-D77E5767A6A2}" srcOrd="0" destOrd="0" presId="urn:microsoft.com/office/officeart/2008/layout/BendingPictureCaption"/>
    <dgm:cxn modelId="{3C58F701-6339-4AD4-94CC-7723C642399A}" type="presParOf" srcId="{AD09462D-CBED-40CD-B0AF-559E63149BA6}" destId="{C242F32F-DFD7-4DF7-A043-91E16077E60C}" srcOrd="0" destOrd="0" presId="urn:microsoft.com/office/officeart/2008/layout/BendingPictureCaption"/>
    <dgm:cxn modelId="{77D65792-8263-4290-A8A4-E33D5A1DA4CE}" type="presParOf" srcId="{C242F32F-DFD7-4DF7-A043-91E16077E60C}" destId="{0D54BCDE-1D85-4BF8-8DFF-C543D9C6D9B3}" srcOrd="0" destOrd="0" presId="urn:microsoft.com/office/officeart/2008/layout/BendingPictureCaption"/>
    <dgm:cxn modelId="{DC9D03EA-D42E-4D8E-8FD7-C2FBE31C43EF}" type="presParOf" srcId="{C242F32F-DFD7-4DF7-A043-91E16077E60C}" destId="{E66150F6-2501-4117-AAFA-D77E5767A6A2}" srcOrd="1" destOrd="0" presId="urn:microsoft.com/office/officeart/2008/layout/BendingPictureCaption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BD1342E5-0098-49C1-9FAF-92F6F4F09ED4}" type="doc">
      <dgm:prSet loTypeId="urn:microsoft.com/office/officeart/2005/8/layout/hProcess9" loCatId="process" qsTypeId="urn:microsoft.com/office/officeart/2005/8/quickstyle/simple5" qsCatId="simple" csTypeId="urn:microsoft.com/office/officeart/2005/8/colors/colorful1#19" csCatId="colorful" phldr="1"/>
      <dgm:spPr/>
    </dgm:pt>
    <dgm:pt modelId="{4D0B0F26-A4EE-4069-A34B-253F066AB906}">
      <dgm:prSet phldrT="[Texto]" custT="1"/>
      <dgm:spPr>
        <a:solidFill>
          <a:srgbClr val="7030A0"/>
        </a:solidFill>
        <a:ln>
          <a:solidFill>
            <a:srgbClr val="7030A0"/>
          </a:solidFill>
        </a:ln>
      </dgm:spPr>
      <dgm:t>
        <a:bodyPr/>
        <a:lstStyle/>
        <a:p>
          <a:r>
            <a:rPr lang="en-US" sz="1600" b="1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rPr>
            <a:t>Citizens report instances of trafficking freely and anonymously</a:t>
          </a:r>
          <a:endParaRPr lang="es-AR" sz="1600" b="1" u="none" dirty="0"/>
        </a:p>
      </dgm:t>
    </dgm:pt>
    <dgm:pt modelId="{517AE41F-AE4B-4536-A8D0-EE9B47C066D5}" type="parTrans" cxnId="{0CD00DCE-0FFB-40FD-B72A-7087980DBC7D}">
      <dgm:prSet/>
      <dgm:spPr/>
      <dgm:t>
        <a:bodyPr/>
        <a:lstStyle/>
        <a:p>
          <a:endParaRPr lang="es-AR" sz="2800"/>
        </a:p>
      </dgm:t>
    </dgm:pt>
    <dgm:pt modelId="{84EE8B47-64F5-4831-801C-EB6DEE7354D7}" type="sibTrans" cxnId="{0CD00DCE-0FFB-40FD-B72A-7087980DBC7D}">
      <dgm:prSet/>
      <dgm:spPr/>
      <dgm:t>
        <a:bodyPr/>
        <a:lstStyle/>
        <a:p>
          <a:endParaRPr lang="es-AR" sz="2800"/>
        </a:p>
      </dgm:t>
    </dgm:pt>
    <dgm:pt modelId="{E9A6520C-14CC-4D03-A907-2BB59D5F1608}">
      <dgm:prSet phldrT="[Texto]" custT="1"/>
      <dgm:spPr>
        <a:solidFill>
          <a:srgbClr val="A50021"/>
        </a:solidFill>
      </dgm:spPr>
      <dgm:t>
        <a:bodyPr/>
        <a:lstStyle/>
        <a:p>
          <a:r>
            <a:rPr lang="en-US" sz="2000" b="1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rPr>
            <a:t>Unified management through the MINISTRY OF SECURITY</a:t>
          </a:r>
          <a:endParaRPr lang="es-AR" sz="2000" b="1" dirty="0"/>
        </a:p>
      </dgm:t>
    </dgm:pt>
    <dgm:pt modelId="{A518AA8B-BACD-4C40-A2DF-C24182911C73}" type="parTrans" cxnId="{FA288242-0A17-4023-8A6F-934B15933939}">
      <dgm:prSet/>
      <dgm:spPr/>
      <dgm:t>
        <a:bodyPr/>
        <a:lstStyle/>
        <a:p>
          <a:endParaRPr lang="es-AR" sz="2800"/>
        </a:p>
      </dgm:t>
    </dgm:pt>
    <dgm:pt modelId="{19D0F8EE-81B6-466A-ABEB-EB65E0308709}" type="sibTrans" cxnId="{FA288242-0A17-4023-8A6F-934B15933939}">
      <dgm:prSet/>
      <dgm:spPr/>
      <dgm:t>
        <a:bodyPr/>
        <a:lstStyle/>
        <a:p>
          <a:endParaRPr lang="es-AR" sz="2800"/>
        </a:p>
      </dgm:t>
    </dgm:pt>
    <dgm:pt modelId="{0D9915DE-719B-479A-A43E-BC1BC56BCC41}">
      <dgm:prSet phldrT="[Texto]"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n-US" sz="1400" b="1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rPr>
            <a:t>Coordination with the specialized Prosecutors Offices</a:t>
          </a:r>
          <a:endParaRPr lang="es-AR" sz="1400" b="1" dirty="0"/>
        </a:p>
      </dgm:t>
    </dgm:pt>
    <dgm:pt modelId="{0B576364-B095-4A0F-8DF0-7763C6F12E69}" type="parTrans" cxnId="{ED483CE2-49FF-4A97-A543-F99C06E49506}">
      <dgm:prSet/>
      <dgm:spPr/>
      <dgm:t>
        <a:bodyPr/>
        <a:lstStyle/>
        <a:p>
          <a:endParaRPr lang="es-AR" sz="2800"/>
        </a:p>
      </dgm:t>
    </dgm:pt>
    <dgm:pt modelId="{2385AAF0-AC6D-4EE8-9476-D5477C1E23A6}" type="sibTrans" cxnId="{ED483CE2-49FF-4A97-A543-F99C06E49506}">
      <dgm:prSet/>
      <dgm:spPr/>
      <dgm:t>
        <a:bodyPr/>
        <a:lstStyle/>
        <a:p>
          <a:endParaRPr lang="es-AR" sz="2800"/>
        </a:p>
      </dgm:t>
    </dgm:pt>
    <dgm:pt modelId="{C14D46D3-D57D-4196-8ECE-FD3C582CA408}" type="pres">
      <dgm:prSet presAssocID="{BD1342E5-0098-49C1-9FAF-92F6F4F09ED4}" presName="CompostProcess" presStyleCnt="0">
        <dgm:presLayoutVars>
          <dgm:dir/>
          <dgm:resizeHandles val="exact"/>
        </dgm:presLayoutVars>
      </dgm:prSet>
      <dgm:spPr/>
    </dgm:pt>
    <dgm:pt modelId="{3E9B4C58-CFF6-4DBE-8A6D-F156563A8615}" type="pres">
      <dgm:prSet presAssocID="{BD1342E5-0098-49C1-9FAF-92F6F4F09ED4}" presName="arrow" presStyleLbl="bgShp" presStyleIdx="0" presStyleCnt="1" custLinFactNeighborX="3922" custLinFactNeighborY="2857"/>
      <dgm:spPr>
        <a:solidFill>
          <a:schemeClr val="bg1">
            <a:lumMod val="75000"/>
          </a:schemeClr>
        </a:solidFill>
      </dgm:spPr>
    </dgm:pt>
    <dgm:pt modelId="{2DD99DC9-7328-4F5E-8E50-A5CBB5CE23F2}" type="pres">
      <dgm:prSet presAssocID="{BD1342E5-0098-49C1-9FAF-92F6F4F09ED4}" presName="linearProcess" presStyleCnt="0"/>
      <dgm:spPr/>
    </dgm:pt>
    <dgm:pt modelId="{C1CA3E73-7E7D-41D4-A682-D3C8EB653EBD}" type="pres">
      <dgm:prSet presAssocID="{4D0B0F26-A4EE-4069-A34B-253F066AB906}" presName="textNode" presStyleLbl="node1" presStyleIdx="0" presStyleCnt="3" custScaleX="105801" custScaleY="124392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6A329990-FC8A-44C8-9BFF-96FA432CB8E9}" type="pres">
      <dgm:prSet presAssocID="{84EE8B47-64F5-4831-801C-EB6DEE7354D7}" presName="sibTrans" presStyleCnt="0"/>
      <dgm:spPr/>
    </dgm:pt>
    <dgm:pt modelId="{9B095DA8-18AC-4FFD-AAEE-82A311D92FE7}" type="pres">
      <dgm:prSet presAssocID="{E9A6520C-14CC-4D03-A907-2BB59D5F1608}" presName="textNode" presStyleLbl="node1" presStyleIdx="1" presStyleCnt="3" custScaleX="108711" custScaleY="178571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4E71DF8A-A6D2-4EFF-A5B3-4695F8AFB6A1}" type="pres">
      <dgm:prSet presAssocID="{19D0F8EE-81B6-466A-ABEB-EB65E0308709}" presName="sibTrans" presStyleCnt="0"/>
      <dgm:spPr/>
    </dgm:pt>
    <dgm:pt modelId="{E79CA125-2FFE-496C-B884-9704D9F77276}" type="pres">
      <dgm:prSet presAssocID="{0D9915DE-719B-479A-A43E-BC1BC56BCC41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</dgm:ptLst>
  <dgm:cxnLst>
    <dgm:cxn modelId="{7B2DD612-50FC-4B78-B986-53744F76CD3E}" type="presOf" srcId="{0D9915DE-719B-479A-A43E-BC1BC56BCC41}" destId="{E79CA125-2FFE-496C-B884-9704D9F77276}" srcOrd="0" destOrd="0" presId="urn:microsoft.com/office/officeart/2005/8/layout/hProcess9"/>
    <dgm:cxn modelId="{0CD00DCE-0FFB-40FD-B72A-7087980DBC7D}" srcId="{BD1342E5-0098-49C1-9FAF-92F6F4F09ED4}" destId="{4D0B0F26-A4EE-4069-A34B-253F066AB906}" srcOrd="0" destOrd="0" parTransId="{517AE41F-AE4B-4536-A8D0-EE9B47C066D5}" sibTransId="{84EE8B47-64F5-4831-801C-EB6DEE7354D7}"/>
    <dgm:cxn modelId="{D2045761-D9C6-480C-85FB-7FCE1BD8141B}" type="presOf" srcId="{BD1342E5-0098-49C1-9FAF-92F6F4F09ED4}" destId="{C14D46D3-D57D-4196-8ECE-FD3C582CA408}" srcOrd="0" destOrd="0" presId="urn:microsoft.com/office/officeart/2005/8/layout/hProcess9"/>
    <dgm:cxn modelId="{074AE0C2-23F8-49E3-A736-F247635EB9B1}" type="presOf" srcId="{E9A6520C-14CC-4D03-A907-2BB59D5F1608}" destId="{9B095DA8-18AC-4FFD-AAEE-82A311D92FE7}" srcOrd="0" destOrd="0" presId="urn:microsoft.com/office/officeart/2005/8/layout/hProcess9"/>
    <dgm:cxn modelId="{2DAD7019-F6E7-4E42-BD8F-F74C1E97CAA8}" type="presOf" srcId="{4D0B0F26-A4EE-4069-A34B-253F066AB906}" destId="{C1CA3E73-7E7D-41D4-A682-D3C8EB653EBD}" srcOrd="0" destOrd="0" presId="urn:microsoft.com/office/officeart/2005/8/layout/hProcess9"/>
    <dgm:cxn modelId="{FA288242-0A17-4023-8A6F-934B15933939}" srcId="{BD1342E5-0098-49C1-9FAF-92F6F4F09ED4}" destId="{E9A6520C-14CC-4D03-A907-2BB59D5F1608}" srcOrd="1" destOrd="0" parTransId="{A518AA8B-BACD-4C40-A2DF-C24182911C73}" sibTransId="{19D0F8EE-81B6-466A-ABEB-EB65E0308709}"/>
    <dgm:cxn modelId="{ED483CE2-49FF-4A97-A543-F99C06E49506}" srcId="{BD1342E5-0098-49C1-9FAF-92F6F4F09ED4}" destId="{0D9915DE-719B-479A-A43E-BC1BC56BCC41}" srcOrd="2" destOrd="0" parTransId="{0B576364-B095-4A0F-8DF0-7763C6F12E69}" sibTransId="{2385AAF0-AC6D-4EE8-9476-D5477C1E23A6}"/>
    <dgm:cxn modelId="{3F0A8545-5B32-4DAD-89A0-4311CBF1B255}" type="presParOf" srcId="{C14D46D3-D57D-4196-8ECE-FD3C582CA408}" destId="{3E9B4C58-CFF6-4DBE-8A6D-F156563A8615}" srcOrd="0" destOrd="0" presId="urn:microsoft.com/office/officeart/2005/8/layout/hProcess9"/>
    <dgm:cxn modelId="{23362085-77EE-4A78-88B0-AF16CA3B9B30}" type="presParOf" srcId="{C14D46D3-D57D-4196-8ECE-FD3C582CA408}" destId="{2DD99DC9-7328-4F5E-8E50-A5CBB5CE23F2}" srcOrd="1" destOrd="0" presId="urn:microsoft.com/office/officeart/2005/8/layout/hProcess9"/>
    <dgm:cxn modelId="{6AF01FA3-0C32-427E-8AE4-92DA69AD7E00}" type="presParOf" srcId="{2DD99DC9-7328-4F5E-8E50-A5CBB5CE23F2}" destId="{C1CA3E73-7E7D-41D4-A682-D3C8EB653EBD}" srcOrd="0" destOrd="0" presId="urn:microsoft.com/office/officeart/2005/8/layout/hProcess9"/>
    <dgm:cxn modelId="{48F4654C-DDCC-4F7E-8E19-6A20F9823ECD}" type="presParOf" srcId="{2DD99DC9-7328-4F5E-8E50-A5CBB5CE23F2}" destId="{6A329990-FC8A-44C8-9BFF-96FA432CB8E9}" srcOrd="1" destOrd="0" presId="urn:microsoft.com/office/officeart/2005/8/layout/hProcess9"/>
    <dgm:cxn modelId="{A577D59E-FB33-43AB-9A5D-8DBCB3476614}" type="presParOf" srcId="{2DD99DC9-7328-4F5E-8E50-A5CBB5CE23F2}" destId="{9B095DA8-18AC-4FFD-AAEE-82A311D92FE7}" srcOrd="2" destOrd="0" presId="urn:microsoft.com/office/officeart/2005/8/layout/hProcess9"/>
    <dgm:cxn modelId="{B785CF94-E646-42E7-9BB4-D578F8E12D10}" type="presParOf" srcId="{2DD99DC9-7328-4F5E-8E50-A5CBB5CE23F2}" destId="{4E71DF8A-A6D2-4EFF-A5B3-4695F8AFB6A1}" srcOrd="3" destOrd="0" presId="urn:microsoft.com/office/officeart/2005/8/layout/hProcess9"/>
    <dgm:cxn modelId="{C789B73D-AED6-4A24-8C28-4D68B1AA0B7C}" type="presParOf" srcId="{2DD99DC9-7328-4F5E-8E50-A5CBB5CE23F2}" destId="{E79CA125-2FFE-496C-B884-9704D9F77276}" srcOrd="4" destOrd="0" presId="urn:microsoft.com/office/officeart/2005/8/layout/hProcess9"/>
  </dgm:cxnLst>
  <dgm:bg>
    <a:effectLst>
      <a:outerShdw blurRad="50800" dist="38100" dir="2700000" algn="tl" rotWithShape="0">
        <a:prstClr val="black">
          <a:alpha val="40000"/>
        </a:prstClr>
      </a:outerShdw>
    </a:effectLst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F5EDE868-4A33-490D-9FE3-B90B19969072}" type="doc">
      <dgm:prSet loTypeId="urn:microsoft.com/office/officeart/2009/3/layout/RandomtoResultProcess" loCatId="process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lang="es-AR"/>
        </a:p>
      </dgm:t>
    </dgm:pt>
    <dgm:pt modelId="{854C3372-1F6F-4D5B-AF1F-F180BF82927E}">
      <dgm:prSet phldrT="[Texto]"/>
      <dgm:spPr/>
      <dgm:t>
        <a:bodyPr/>
        <a:lstStyle/>
        <a:p>
          <a:r>
            <a:rPr lang="es-AR" b="1" dirty="0" err="1" smtClean="0"/>
            <a:t>Proactive</a:t>
          </a:r>
          <a:r>
            <a:rPr lang="es-AR" b="1" dirty="0" smtClean="0"/>
            <a:t> </a:t>
          </a:r>
          <a:r>
            <a:rPr lang="es-AR" b="1" dirty="0" err="1" smtClean="0"/>
            <a:t>prosecution</a:t>
          </a:r>
          <a:endParaRPr lang="es-AR" b="1" dirty="0"/>
        </a:p>
      </dgm:t>
    </dgm:pt>
    <dgm:pt modelId="{36741069-91C3-4EB5-88E1-8D7A9EBEBEE6}" type="parTrans" cxnId="{A2D5709E-5B53-4EDA-A85C-E4EA991FA6B9}">
      <dgm:prSet/>
      <dgm:spPr/>
      <dgm:t>
        <a:bodyPr/>
        <a:lstStyle/>
        <a:p>
          <a:endParaRPr lang="es-AR"/>
        </a:p>
      </dgm:t>
    </dgm:pt>
    <dgm:pt modelId="{6D66DFD5-000F-418D-900A-A687C27F7AD3}" type="sibTrans" cxnId="{A2D5709E-5B53-4EDA-A85C-E4EA991FA6B9}">
      <dgm:prSet/>
      <dgm:spPr/>
      <dgm:t>
        <a:bodyPr/>
        <a:lstStyle/>
        <a:p>
          <a:endParaRPr lang="es-AR"/>
        </a:p>
      </dgm:t>
    </dgm:pt>
    <dgm:pt modelId="{DF33F21B-3D39-45F4-A5FA-B94D787CE557}">
      <dgm:prSet phldrT="[Texto]"/>
      <dgm:spPr/>
      <dgm:t>
        <a:bodyPr/>
        <a:lstStyle/>
        <a:p>
          <a:r>
            <a:rPr lang="es-AR" dirty="0" err="1" smtClean="0"/>
            <a:t>Dissemination</a:t>
          </a:r>
          <a:r>
            <a:rPr lang="es-AR" dirty="0" smtClean="0"/>
            <a:t> of COMPLAINT CHANNELS</a:t>
          </a:r>
          <a:endParaRPr lang="es-AR" dirty="0"/>
        </a:p>
      </dgm:t>
    </dgm:pt>
    <dgm:pt modelId="{91448771-EA24-463B-93DF-B3746587068D}" type="parTrans" cxnId="{A0A0A6D1-E8C3-4D67-BF0F-66E0FF465CED}">
      <dgm:prSet/>
      <dgm:spPr/>
      <dgm:t>
        <a:bodyPr/>
        <a:lstStyle/>
        <a:p>
          <a:endParaRPr lang="es-AR"/>
        </a:p>
      </dgm:t>
    </dgm:pt>
    <dgm:pt modelId="{B4B3F955-E4B6-47BC-8547-E54F49D21EEA}" type="sibTrans" cxnId="{A0A0A6D1-E8C3-4D67-BF0F-66E0FF465CED}">
      <dgm:prSet/>
      <dgm:spPr/>
      <dgm:t>
        <a:bodyPr/>
        <a:lstStyle/>
        <a:p>
          <a:endParaRPr lang="es-AR"/>
        </a:p>
      </dgm:t>
    </dgm:pt>
    <dgm:pt modelId="{D03EA0E7-CD14-43F0-A60B-B3FD21BB8BB1}" type="pres">
      <dgm:prSet presAssocID="{F5EDE868-4A33-490D-9FE3-B90B19969072}" presName="Name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s-AR"/>
        </a:p>
      </dgm:t>
    </dgm:pt>
    <dgm:pt modelId="{8309FECF-6870-4F2A-9DC7-6B1157D01A4E}" type="pres">
      <dgm:prSet presAssocID="{854C3372-1F6F-4D5B-AF1F-F180BF82927E}" presName="chaos" presStyleCnt="0"/>
      <dgm:spPr/>
    </dgm:pt>
    <dgm:pt modelId="{949B78E5-7CFA-42D7-A3BC-7683C2B2A1A0}" type="pres">
      <dgm:prSet presAssocID="{854C3372-1F6F-4D5B-AF1F-F180BF82927E}" presName="parTx1" presStyleLbl="revTx" presStyleIdx="0" presStyleCnt="1"/>
      <dgm:spPr/>
      <dgm:t>
        <a:bodyPr/>
        <a:lstStyle/>
        <a:p>
          <a:endParaRPr lang="es-AR"/>
        </a:p>
      </dgm:t>
    </dgm:pt>
    <dgm:pt modelId="{E6B2624B-A9C6-4E68-BED2-388A84E9A7C6}" type="pres">
      <dgm:prSet presAssocID="{854C3372-1F6F-4D5B-AF1F-F180BF82927E}" presName="c1" presStyleLbl="node1" presStyleIdx="0" presStyleCnt="19"/>
      <dgm:spPr/>
    </dgm:pt>
    <dgm:pt modelId="{07727B68-34E9-4E27-9999-8699A3BCA4C6}" type="pres">
      <dgm:prSet presAssocID="{854C3372-1F6F-4D5B-AF1F-F180BF82927E}" presName="c2" presStyleLbl="node1" presStyleIdx="1" presStyleCnt="19"/>
      <dgm:spPr/>
    </dgm:pt>
    <dgm:pt modelId="{ED4403D3-AA4A-474B-8BB3-5B7E0EB581A9}" type="pres">
      <dgm:prSet presAssocID="{854C3372-1F6F-4D5B-AF1F-F180BF82927E}" presName="c3" presStyleLbl="node1" presStyleIdx="2" presStyleCnt="19"/>
      <dgm:spPr/>
    </dgm:pt>
    <dgm:pt modelId="{24060780-5A59-4965-AE18-A76479709B32}" type="pres">
      <dgm:prSet presAssocID="{854C3372-1F6F-4D5B-AF1F-F180BF82927E}" presName="c4" presStyleLbl="node1" presStyleIdx="3" presStyleCnt="19"/>
      <dgm:spPr/>
    </dgm:pt>
    <dgm:pt modelId="{30F4D24E-B947-42ED-9D3F-A76DC97B9E55}" type="pres">
      <dgm:prSet presAssocID="{854C3372-1F6F-4D5B-AF1F-F180BF82927E}" presName="c5" presStyleLbl="node1" presStyleIdx="4" presStyleCnt="19"/>
      <dgm:spPr/>
    </dgm:pt>
    <dgm:pt modelId="{C04C5A7C-8B31-402C-88BB-B5E5260F7C6A}" type="pres">
      <dgm:prSet presAssocID="{854C3372-1F6F-4D5B-AF1F-F180BF82927E}" presName="c6" presStyleLbl="node1" presStyleIdx="5" presStyleCnt="19"/>
      <dgm:spPr/>
    </dgm:pt>
    <dgm:pt modelId="{1758415D-30C1-45DE-B6C2-ED75332BA8CA}" type="pres">
      <dgm:prSet presAssocID="{854C3372-1F6F-4D5B-AF1F-F180BF82927E}" presName="c7" presStyleLbl="node1" presStyleIdx="6" presStyleCnt="19"/>
      <dgm:spPr/>
    </dgm:pt>
    <dgm:pt modelId="{A7F8C429-8FA5-4E57-8D93-54EE5F7F45E6}" type="pres">
      <dgm:prSet presAssocID="{854C3372-1F6F-4D5B-AF1F-F180BF82927E}" presName="c8" presStyleLbl="node1" presStyleIdx="7" presStyleCnt="19"/>
      <dgm:spPr/>
    </dgm:pt>
    <dgm:pt modelId="{6DD35A46-B633-408A-B4D5-E074534738D1}" type="pres">
      <dgm:prSet presAssocID="{854C3372-1F6F-4D5B-AF1F-F180BF82927E}" presName="c9" presStyleLbl="node1" presStyleIdx="8" presStyleCnt="19"/>
      <dgm:spPr/>
    </dgm:pt>
    <dgm:pt modelId="{68291AF2-67D6-4690-BD9D-9FC6B74C296C}" type="pres">
      <dgm:prSet presAssocID="{854C3372-1F6F-4D5B-AF1F-F180BF82927E}" presName="c10" presStyleLbl="node1" presStyleIdx="9" presStyleCnt="19"/>
      <dgm:spPr/>
    </dgm:pt>
    <dgm:pt modelId="{0F4F970A-78F2-4637-8C79-3E663E3B0797}" type="pres">
      <dgm:prSet presAssocID="{854C3372-1F6F-4D5B-AF1F-F180BF82927E}" presName="c11" presStyleLbl="node1" presStyleIdx="10" presStyleCnt="19"/>
      <dgm:spPr/>
    </dgm:pt>
    <dgm:pt modelId="{68769E9A-5319-4182-AA3D-BBA9EFE08EC7}" type="pres">
      <dgm:prSet presAssocID="{854C3372-1F6F-4D5B-AF1F-F180BF82927E}" presName="c12" presStyleLbl="node1" presStyleIdx="11" presStyleCnt="19"/>
      <dgm:spPr/>
    </dgm:pt>
    <dgm:pt modelId="{B0552FD1-58E9-48E8-A54B-4E74E27AFB4C}" type="pres">
      <dgm:prSet presAssocID="{854C3372-1F6F-4D5B-AF1F-F180BF82927E}" presName="c13" presStyleLbl="node1" presStyleIdx="12" presStyleCnt="19"/>
      <dgm:spPr/>
    </dgm:pt>
    <dgm:pt modelId="{25670B4F-8E8A-44EF-8C5B-9B38ABCAE627}" type="pres">
      <dgm:prSet presAssocID="{854C3372-1F6F-4D5B-AF1F-F180BF82927E}" presName="c14" presStyleLbl="node1" presStyleIdx="13" presStyleCnt="19"/>
      <dgm:spPr/>
    </dgm:pt>
    <dgm:pt modelId="{CA59E0BF-612A-46A9-8582-B453035C6232}" type="pres">
      <dgm:prSet presAssocID="{854C3372-1F6F-4D5B-AF1F-F180BF82927E}" presName="c15" presStyleLbl="node1" presStyleIdx="14" presStyleCnt="19"/>
      <dgm:spPr/>
    </dgm:pt>
    <dgm:pt modelId="{272955C3-248D-4069-AFF1-BC61C773405E}" type="pres">
      <dgm:prSet presAssocID="{854C3372-1F6F-4D5B-AF1F-F180BF82927E}" presName="c16" presStyleLbl="node1" presStyleIdx="15" presStyleCnt="19"/>
      <dgm:spPr/>
    </dgm:pt>
    <dgm:pt modelId="{D2F39705-16E9-4495-8DD6-FEF3EA64A4DF}" type="pres">
      <dgm:prSet presAssocID="{854C3372-1F6F-4D5B-AF1F-F180BF82927E}" presName="c17" presStyleLbl="node1" presStyleIdx="16" presStyleCnt="19"/>
      <dgm:spPr/>
    </dgm:pt>
    <dgm:pt modelId="{6E5C748A-24C5-499E-A733-7CEAC23D1852}" type="pres">
      <dgm:prSet presAssocID="{854C3372-1F6F-4D5B-AF1F-F180BF82927E}" presName="c18" presStyleLbl="node1" presStyleIdx="17" presStyleCnt="19"/>
      <dgm:spPr/>
    </dgm:pt>
    <dgm:pt modelId="{56683B4C-FEA8-4337-9F50-E04BDBC9CB9C}" type="pres">
      <dgm:prSet presAssocID="{6D66DFD5-000F-418D-900A-A687C27F7AD3}" presName="chevronComposite1" presStyleCnt="0"/>
      <dgm:spPr/>
    </dgm:pt>
    <dgm:pt modelId="{DA625C4C-AD3B-40ED-AD5B-F1F1D6ECE10E}" type="pres">
      <dgm:prSet presAssocID="{6D66DFD5-000F-418D-900A-A687C27F7AD3}" presName="chevron1" presStyleLbl="sibTrans2D1" presStyleIdx="0" presStyleCnt="2"/>
      <dgm:spPr/>
    </dgm:pt>
    <dgm:pt modelId="{10874B1E-E10D-400B-B429-F66923334AD9}" type="pres">
      <dgm:prSet presAssocID="{6D66DFD5-000F-418D-900A-A687C27F7AD3}" presName="spChevron1" presStyleCnt="0"/>
      <dgm:spPr/>
    </dgm:pt>
    <dgm:pt modelId="{20204A3F-BB29-48EC-A9F2-4E7134DDF99B}" type="pres">
      <dgm:prSet presAssocID="{6D66DFD5-000F-418D-900A-A687C27F7AD3}" presName="overlap" presStyleCnt="0"/>
      <dgm:spPr/>
    </dgm:pt>
    <dgm:pt modelId="{7FC85C92-6D93-4F30-B6B5-E970F9D0A0C9}" type="pres">
      <dgm:prSet presAssocID="{6D66DFD5-000F-418D-900A-A687C27F7AD3}" presName="chevronComposite2" presStyleCnt="0"/>
      <dgm:spPr/>
    </dgm:pt>
    <dgm:pt modelId="{C50918A5-F800-490C-A1D4-54C95444BDF1}" type="pres">
      <dgm:prSet presAssocID="{6D66DFD5-000F-418D-900A-A687C27F7AD3}" presName="chevron2" presStyleLbl="sibTrans2D1" presStyleIdx="1" presStyleCnt="2"/>
      <dgm:spPr/>
    </dgm:pt>
    <dgm:pt modelId="{A658133E-1073-4801-9497-99C0E77109B0}" type="pres">
      <dgm:prSet presAssocID="{6D66DFD5-000F-418D-900A-A687C27F7AD3}" presName="spChevron2" presStyleCnt="0"/>
      <dgm:spPr/>
    </dgm:pt>
    <dgm:pt modelId="{DA94715E-F85F-46D9-AE5D-D0C36743C73B}" type="pres">
      <dgm:prSet presAssocID="{DF33F21B-3D39-45F4-A5FA-B94D787CE557}" presName="last" presStyleCnt="0"/>
      <dgm:spPr/>
    </dgm:pt>
    <dgm:pt modelId="{4FF72A17-359B-4F65-8A77-993AF1231FC5}" type="pres">
      <dgm:prSet presAssocID="{DF33F21B-3D39-45F4-A5FA-B94D787CE557}" presName="circleTx" presStyleLbl="node1" presStyleIdx="18" presStyleCnt="19"/>
      <dgm:spPr/>
      <dgm:t>
        <a:bodyPr/>
        <a:lstStyle/>
        <a:p>
          <a:endParaRPr lang="es-AR"/>
        </a:p>
      </dgm:t>
    </dgm:pt>
    <dgm:pt modelId="{EA062D5B-7D26-49DF-8698-37587D28E4A8}" type="pres">
      <dgm:prSet presAssocID="{DF33F21B-3D39-45F4-A5FA-B94D787CE557}" presName="spN" presStyleCnt="0"/>
      <dgm:spPr/>
    </dgm:pt>
  </dgm:ptLst>
  <dgm:cxnLst>
    <dgm:cxn modelId="{A2D5709E-5B53-4EDA-A85C-E4EA991FA6B9}" srcId="{F5EDE868-4A33-490D-9FE3-B90B19969072}" destId="{854C3372-1F6F-4D5B-AF1F-F180BF82927E}" srcOrd="0" destOrd="0" parTransId="{36741069-91C3-4EB5-88E1-8D7A9EBEBEE6}" sibTransId="{6D66DFD5-000F-418D-900A-A687C27F7AD3}"/>
    <dgm:cxn modelId="{A0A0A6D1-E8C3-4D67-BF0F-66E0FF465CED}" srcId="{F5EDE868-4A33-490D-9FE3-B90B19969072}" destId="{DF33F21B-3D39-45F4-A5FA-B94D787CE557}" srcOrd="1" destOrd="0" parTransId="{91448771-EA24-463B-93DF-B3746587068D}" sibTransId="{B4B3F955-E4B6-47BC-8547-E54F49D21EEA}"/>
    <dgm:cxn modelId="{378E3B82-7179-4698-AB16-61A97680A754}" type="presOf" srcId="{F5EDE868-4A33-490D-9FE3-B90B19969072}" destId="{D03EA0E7-CD14-43F0-A60B-B3FD21BB8BB1}" srcOrd="0" destOrd="0" presId="urn:microsoft.com/office/officeart/2009/3/layout/RandomtoResultProcess"/>
    <dgm:cxn modelId="{C76ED42C-61EA-4872-AC20-FCD51B4F061F}" type="presOf" srcId="{DF33F21B-3D39-45F4-A5FA-B94D787CE557}" destId="{4FF72A17-359B-4F65-8A77-993AF1231FC5}" srcOrd="0" destOrd="0" presId="urn:microsoft.com/office/officeart/2009/3/layout/RandomtoResultProcess"/>
    <dgm:cxn modelId="{A99BE1B9-9D2A-477E-A871-D846D1B8CF84}" type="presOf" srcId="{854C3372-1F6F-4D5B-AF1F-F180BF82927E}" destId="{949B78E5-7CFA-42D7-A3BC-7683C2B2A1A0}" srcOrd="0" destOrd="0" presId="urn:microsoft.com/office/officeart/2009/3/layout/RandomtoResultProcess"/>
    <dgm:cxn modelId="{C7BAD127-EEE0-4368-BA4B-FF6912A6539F}" type="presParOf" srcId="{D03EA0E7-CD14-43F0-A60B-B3FD21BB8BB1}" destId="{8309FECF-6870-4F2A-9DC7-6B1157D01A4E}" srcOrd="0" destOrd="0" presId="urn:microsoft.com/office/officeart/2009/3/layout/RandomtoResultProcess"/>
    <dgm:cxn modelId="{ED440873-C07D-447E-AA9A-DA612F2EE9DC}" type="presParOf" srcId="{8309FECF-6870-4F2A-9DC7-6B1157D01A4E}" destId="{949B78E5-7CFA-42D7-A3BC-7683C2B2A1A0}" srcOrd="0" destOrd="0" presId="urn:microsoft.com/office/officeart/2009/3/layout/RandomtoResultProcess"/>
    <dgm:cxn modelId="{B980F73C-E28E-4F3D-A50B-F92094610E69}" type="presParOf" srcId="{8309FECF-6870-4F2A-9DC7-6B1157D01A4E}" destId="{E6B2624B-A9C6-4E68-BED2-388A84E9A7C6}" srcOrd="1" destOrd="0" presId="urn:microsoft.com/office/officeart/2009/3/layout/RandomtoResultProcess"/>
    <dgm:cxn modelId="{BDB5E24D-6166-4B06-A559-B28B23368CE3}" type="presParOf" srcId="{8309FECF-6870-4F2A-9DC7-6B1157D01A4E}" destId="{07727B68-34E9-4E27-9999-8699A3BCA4C6}" srcOrd="2" destOrd="0" presId="urn:microsoft.com/office/officeart/2009/3/layout/RandomtoResultProcess"/>
    <dgm:cxn modelId="{94AEEC2A-5181-4E7D-8EEB-667F2BE9A577}" type="presParOf" srcId="{8309FECF-6870-4F2A-9DC7-6B1157D01A4E}" destId="{ED4403D3-AA4A-474B-8BB3-5B7E0EB581A9}" srcOrd="3" destOrd="0" presId="urn:microsoft.com/office/officeart/2009/3/layout/RandomtoResultProcess"/>
    <dgm:cxn modelId="{398B4AEE-0CDC-41E4-99E9-AFE4D97F5425}" type="presParOf" srcId="{8309FECF-6870-4F2A-9DC7-6B1157D01A4E}" destId="{24060780-5A59-4965-AE18-A76479709B32}" srcOrd="4" destOrd="0" presId="urn:microsoft.com/office/officeart/2009/3/layout/RandomtoResultProcess"/>
    <dgm:cxn modelId="{8736D7A2-B0AF-4E61-90E2-00E5042F0270}" type="presParOf" srcId="{8309FECF-6870-4F2A-9DC7-6B1157D01A4E}" destId="{30F4D24E-B947-42ED-9D3F-A76DC97B9E55}" srcOrd="5" destOrd="0" presId="urn:microsoft.com/office/officeart/2009/3/layout/RandomtoResultProcess"/>
    <dgm:cxn modelId="{9904FC00-41E1-4CCA-99BB-21AC2821B05E}" type="presParOf" srcId="{8309FECF-6870-4F2A-9DC7-6B1157D01A4E}" destId="{C04C5A7C-8B31-402C-88BB-B5E5260F7C6A}" srcOrd="6" destOrd="0" presId="urn:microsoft.com/office/officeart/2009/3/layout/RandomtoResultProcess"/>
    <dgm:cxn modelId="{714C3E62-E84E-4142-B21D-26E822737E37}" type="presParOf" srcId="{8309FECF-6870-4F2A-9DC7-6B1157D01A4E}" destId="{1758415D-30C1-45DE-B6C2-ED75332BA8CA}" srcOrd="7" destOrd="0" presId="urn:microsoft.com/office/officeart/2009/3/layout/RandomtoResultProcess"/>
    <dgm:cxn modelId="{EBF65752-CFC8-41F7-BAE9-E1BA169CBDC3}" type="presParOf" srcId="{8309FECF-6870-4F2A-9DC7-6B1157D01A4E}" destId="{A7F8C429-8FA5-4E57-8D93-54EE5F7F45E6}" srcOrd="8" destOrd="0" presId="urn:microsoft.com/office/officeart/2009/3/layout/RandomtoResultProcess"/>
    <dgm:cxn modelId="{14E1DC9F-E382-4482-A1FB-ABEF13F4792B}" type="presParOf" srcId="{8309FECF-6870-4F2A-9DC7-6B1157D01A4E}" destId="{6DD35A46-B633-408A-B4D5-E074534738D1}" srcOrd="9" destOrd="0" presId="urn:microsoft.com/office/officeart/2009/3/layout/RandomtoResultProcess"/>
    <dgm:cxn modelId="{480A8741-C2CC-496E-A654-34AF36B7E8CF}" type="presParOf" srcId="{8309FECF-6870-4F2A-9DC7-6B1157D01A4E}" destId="{68291AF2-67D6-4690-BD9D-9FC6B74C296C}" srcOrd="10" destOrd="0" presId="urn:microsoft.com/office/officeart/2009/3/layout/RandomtoResultProcess"/>
    <dgm:cxn modelId="{131C03BA-D999-49C9-BDD6-CE084C23114E}" type="presParOf" srcId="{8309FECF-6870-4F2A-9DC7-6B1157D01A4E}" destId="{0F4F970A-78F2-4637-8C79-3E663E3B0797}" srcOrd="11" destOrd="0" presId="urn:microsoft.com/office/officeart/2009/3/layout/RandomtoResultProcess"/>
    <dgm:cxn modelId="{8CA6C4FB-EAD5-476B-A6A6-B96BFD3C5D58}" type="presParOf" srcId="{8309FECF-6870-4F2A-9DC7-6B1157D01A4E}" destId="{68769E9A-5319-4182-AA3D-BBA9EFE08EC7}" srcOrd="12" destOrd="0" presId="urn:microsoft.com/office/officeart/2009/3/layout/RandomtoResultProcess"/>
    <dgm:cxn modelId="{ED5964B5-9EBA-46FC-9272-2B323FCBF321}" type="presParOf" srcId="{8309FECF-6870-4F2A-9DC7-6B1157D01A4E}" destId="{B0552FD1-58E9-48E8-A54B-4E74E27AFB4C}" srcOrd="13" destOrd="0" presId="urn:microsoft.com/office/officeart/2009/3/layout/RandomtoResultProcess"/>
    <dgm:cxn modelId="{606B929D-C486-4D82-AE4B-9A63A13CBA6A}" type="presParOf" srcId="{8309FECF-6870-4F2A-9DC7-6B1157D01A4E}" destId="{25670B4F-8E8A-44EF-8C5B-9B38ABCAE627}" srcOrd="14" destOrd="0" presId="urn:microsoft.com/office/officeart/2009/3/layout/RandomtoResultProcess"/>
    <dgm:cxn modelId="{32F95F56-82D2-4D6E-8785-45EE250398C9}" type="presParOf" srcId="{8309FECF-6870-4F2A-9DC7-6B1157D01A4E}" destId="{CA59E0BF-612A-46A9-8582-B453035C6232}" srcOrd="15" destOrd="0" presId="urn:microsoft.com/office/officeart/2009/3/layout/RandomtoResultProcess"/>
    <dgm:cxn modelId="{FA866FFA-C96B-485C-B6FC-2F4EA4541281}" type="presParOf" srcId="{8309FECF-6870-4F2A-9DC7-6B1157D01A4E}" destId="{272955C3-248D-4069-AFF1-BC61C773405E}" srcOrd="16" destOrd="0" presId="urn:microsoft.com/office/officeart/2009/3/layout/RandomtoResultProcess"/>
    <dgm:cxn modelId="{6CCEAAF8-B7B5-4B50-BFD0-FECFD8CE3F88}" type="presParOf" srcId="{8309FECF-6870-4F2A-9DC7-6B1157D01A4E}" destId="{D2F39705-16E9-4495-8DD6-FEF3EA64A4DF}" srcOrd="17" destOrd="0" presId="urn:microsoft.com/office/officeart/2009/3/layout/RandomtoResultProcess"/>
    <dgm:cxn modelId="{A8D9C4A5-B2DB-445E-9A3C-FBEE5ADFE31A}" type="presParOf" srcId="{8309FECF-6870-4F2A-9DC7-6B1157D01A4E}" destId="{6E5C748A-24C5-499E-A733-7CEAC23D1852}" srcOrd="18" destOrd="0" presId="urn:microsoft.com/office/officeart/2009/3/layout/RandomtoResultProcess"/>
    <dgm:cxn modelId="{C0455736-AFD1-4ECB-94C0-794338ED3754}" type="presParOf" srcId="{D03EA0E7-CD14-43F0-A60B-B3FD21BB8BB1}" destId="{56683B4C-FEA8-4337-9F50-E04BDBC9CB9C}" srcOrd="1" destOrd="0" presId="urn:microsoft.com/office/officeart/2009/3/layout/RandomtoResultProcess"/>
    <dgm:cxn modelId="{656A747E-8EAC-4019-9B92-5148A3D7B5A8}" type="presParOf" srcId="{56683B4C-FEA8-4337-9F50-E04BDBC9CB9C}" destId="{DA625C4C-AD3B-40ED-AD5B-F1F1D6ECE10E}" srcOrd="0" destOrd="0" presId="urn:microsoft.com/office/officeart/2009/3/layout/RandomtoResultProcess"/>
    <dgm:cxn modelId="{60B9E841-AC06-4507-971F-B9E070F9E0EB}" type="presParOf" srcId="{56683B4C-FEA8-4337-9F50-E04BDBC9CB9C}" destId="{10874B1E-E10D-400B-B429-F66923334AD9}" srcOrd="1" destOrd="0" presId="urn:microsoft.com/office/officeart/2009/3/layout/RandomtoResultProcess"/>
    <dgm:cxn modelId="{8C02CE3E-B57A-4A05-97A8-F1EA48AB4FF6}" type="presParOf" srcId="{D03EA0E7-CD14-43F0-A60B-B3FD21BB8BB1}" destId="{20204A3F-BB29-48EC-A9F2-4E7134DDF99B}" srcOrd="2" destOrd="0" presId="urn:microsoft.com/office/officeart/2009/3/layout/RandomtoResultProcess"/>
    <dgm:cxn modelId="{C4C116A9-FAF3-4472-B828-E6ECF43D24A7}" type="presParOf" srcId="{D03EA0E7-CD14-43F0-A60B-B3FD21BB8BB1}" destId="{7FC85C92-6D93-4F30-B6B5-E970F9D0A0C9}" srcOrd="3" destOrd="0" presId="urn:microsoft.com/office/officeart/2009/3/layout/RandomtoResultProcess"/>
    <dgm:cxn modelId="{5925C194-76E9-4A04-96C8-262C75DC86C0}" type="presParOf" srcId="{7FC85C92-6D93-4F30-B6B5-E970F9D0A0C9}" destId="{C50918A5-F800-490C-A1D4-54C95444BDF1}" srcOrd="0" destOrd="0" presId="urn:microsoft.com/office/officeart/2009/3/layout/RandomtoResultProcess"/>
    <dgm:cxn modelId="{30C0A2F8-B118-494A-B21C-A8AF601F0D27}" type="presParOf" srcId="{7FC85C92-6D93-4F30-B6B5-E970F9D0A0C9}" destId="{A658133E-1073-4801-9497-99C0E77109B0}" srcOrd="1" destOrd="0" presId="urn:microsoft.com/office/officeart/2009/3/layout/RandomtoResultProcess"/>
    <dgm:cxn modelId="{CE4EF8C1-3D4C-4048-B407-B049C0A27313}" type="presParOf" srcId="{D03EA0E7-CD14-43F0-A60B-B3FD21BB8BB1}" destId="{DA94715E-F85F-46D9-AE5D-D0C36743C73B}" srcOrd="4" destOrd="0" presId="urn:microsoft.com/office/officeart/2009/3/layout/RandomtoResultProcess"/>
    <dgm:cxn modelId="{D9935696-CB2F-4F9B-8443-3D11BCF3BB9B}" type="presParOf" srcId="{DA94715E-F85F-46D9-AE5D-D0C36743C73B}" destId="{4FF72A17-359B-4F65-8A77-993AF1231FC5}" srcOrd="0" destOrd="0" presId="urn:microsoft.com/office/officeart/2009/3/layout/RandomtoResultProcess"/>
    <dgm:cxn modelId="{F77E23D0-9E85-4C6A-BDB7-C0B42489FFAB}" type="presParOf" srcId="{DA94715E-F85F-46D9-AE5D-D0C36743C73B}" destId="{EA062D5B-7D26-49DF-8698-37587D28E4A8}" srcOrd="1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DAFB99F9-F8DE-4C10-AC70-379284FED0CC}" type="doc">
      <dgm:prSet loTypeId="urn:microsoft.com/office/officeart/2005/8/layout/gear1" loCatId="process" qsTypeId="urn:microsoft.com/office/officeart/2005/8/quickstyle/3d1" qsCatId="3D" csTypeId="urn:microsoft.com/office/officeart/2005/8/colors/accent1_4" csCatId="accent1" phldr="1"/>
      <dgm:spPr/>
    </dgm:pt>
    <dgm:pt modelId="{14887756-3BD1-45BF-8026-4233707E52A6}">
      <dgm:prSet phldrT="[Texto]"/>
      <dgm:spPr/>
      <dgm:t>
        <a:bodyPr/>
        <a:lstStyle/>
        <a:p>
          <a:r>
            <a:rPr lang="es-ES" dirty="0" smtClean="0"/>
            <a:t>911</a:t>
          </a:r>
          <a:endParaRPr lang="es-AR" dirty="0"/>
        </a:p>
      </dgm:t>
    </dgm:pt>
    <dgm:pt modelId="{D9BA3685-47DC-489E-BDF6-6EA9D58573CD}" type="parTrans" cxnId="{E90F910E-1F07-4EFE-97E5-214C77F7ABE6}">
      <dgm:prSet/>
      <dgm:spPr/>
      <dgm:t>
        <a:bodyPr/>
        <a:lstStyle/>
        <a:p>
          <a:endParaRPr lang="es-AR"/>
        </a:p>
      </dgm:t>
    </dgm:pt>
    <dgm:pt modelId="{C09CFC59-F7D5-47AD-8941-23D5490AD823}" type="sibTrans" cxnId="{E90F910E-1F07-4EFE-97E5-214C77F7ABE6}">
      <dgm:prSet/>
      <dgm:spPr/>
      <dgm:t>
        <a:bodyPr/>
        <a:lstStyle/>
        <a:p>
          <a:endParaRPr lang="es-AR"/>
        </a:p>
      </dgm:t>
    </dgm:pt>
    <dgm:pt modelId="{95CAD830-6DF1-47A6-BB6C-A727E4F130A4}">
      <dgm:prSet phldrT="[Texto]"/>
      <dgm:spPr/>
      <dgm:t>
        <a:bodyPr/>
        <a:lstStyle/>
        <a:p>
          <a:r>
            <a:rPr lang="es-ES" dirty="0" smtClean="0"/>
            <a:t>145</a:t>
          </a:r>
          <a:endParaRPr lang="es-AR" dirty="0"/>
        </a:p>
      </dgm:t>
    </dgm:pt>
    <dgm:pt modelId="{D496FABD-D9BF-4FC5-A27A-545947E48309}" type="parTrans" cxnId="{390B126C-C35F-4253-9E74-B4DDC43B8E5D}">
      <dgm:prSet/>
      <dgm:spPr/>
      <dgm:t>
        <a:bodyPr/>
        <a:lstStyle/>
        <a:p>
          <a:endParaRPr lang="es-AR"/>
        </a:p>
      </dgm:t>
    </dgm:pt>
    <dgm:pt modelId="{656FFBC2-7CA2-4438-961B-B94BA082D859}" type="sibTrans" cxnId="{390B126C-C35F-4253-9E74-B4DDC43B8E5D}">
      <dgm:prSet/>
      <dgm:spPr/>
      <dgm:t>
        <a:bodyPr/>
        <a:lstStyle/>
        <a:p>
          <a:endParaRPr lang="es-AR"/>
        </a:p>
      </dgm:t>
    </dgm:pt>
    <dgm:pt modelId="{AA93D92F-A4F3-441C-BB0F-27DD0A18ADF9}">
      <dgm:prSet phldrT="[Texto]"/>
      <dgm:spPr/>
      <dgm:t>
        <a:bodyPr/>
        <a:lstStyle/>
        <a:p>
          <a:r>
            <a:rPr lang="es-ES" dirty="0" smtClean="0"/>
            <a:t>0800</a:t>
          </a:r>
          <a:endParaRPr lang="es-AR" dirty="0"/>
        </a:p>
      </dgm:t>
    </dgm:pt>
    <dgm:pt modelId="{4B8200B8-F379-4430-A460-D74065B4A466}" type="parTrans" cxnId="{5D3027D3-A41B-446C-88C2-4FB969E5848D}">
      <dgm:prSet/>
      <dgm:spPr/>
      <dgm:t>
        <a:bodyPr/>
        <a:lstStyle/>
        <a:p>
          <a:endParaRPr lang="es-AR"/>
        </a:p>
      </dgm:t>
    </dgm:pt>
    <dgm:pt modelId="{572EF4D3-7DDD-467E-B52D-09C17800505F}" type="sibTrans" cxnId="{5D3027D3-A41B-446C-88C2-4FB969E5848D}">
      <dgm:prSet/>
      <dgm:spPr/>
      <dgm:t>
        <a:bodyPr/>
        <a:lstStyle/>
        <a:p>
          <a:endParaRPr lang="es-AR"/>
        </a:p>
      </dgm:t>
    </dgm:pt>
    <dgm:pt modelId="{298C4BF1-7B65-4D31-B8B3-1206083B8920}" type="pres">
      <dgm:prSet presAssocID="{DAFB99F9-F8DE-4C10-AC70-379284FED0CC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70364C9A-A114-4EBD-BA8F-5488C42B4851}" type="pres">
      <dgm:prSet presAssocID="{14887756-3BD1-45BF-8026-4233707E52A6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59900754-3F5E-43BF-86CE-01D2DE4BF5E0}" type="pres">
      <dgm:prSet presAssocID="{14887756-3BD1-45BF-8026-4233707E52A6}" presName="gear1srcNode" presStyleLbl="node1" presStyleIdx="0" presStyleCnt="3"/>
      <dgm:spPr/>
      <dgm:t>
        <a:bodyPr/>
        <a:lstStyle/>
        <a:p>
          <a:endParaRPr lang="es-AR"/>
        </a:p>
      </dgm:t>
    </dgm:pt>
    <dgm:pt modelId="{2056C2C0-905B-4FDB-9FFF-7355EDF00CAF}" type="pres">
      <dgm:prSet presAssocID="{14887756-3BD1-45BF-8026-4233707E52A6}" presName="gear1dstNode" presStyleLbl="node1" presStyleIdx="0" presStyleCnt="3"/>
      <dgm:spPr/>
      <dgm:t>
        <a:bodyPr/>
        <a:lstStyle/>
        <a:p>
          <a:endParaRPr lang="es-AR"/>
        </a:p>
      </dgm:t>
    </dgm:pt>
    <dgm:pt modelId="{FC1B420F-2175-402D-A0D0-93942912BA1A}" type="pres">
      <dgm:prSet presAssocID="{95CAD830-6DF1-47A6-BB6C-A727E4F130A4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38EA9268-361E-4D4B-9F58-79BFF1E15400}" type="pres">
      <dgm:prSet presAssocID="{95CAD830-6DF1-47A6-BB6C-A727E4F130A4}" presName="gear2srcNode" presStyleLbl="node1" presStyleIdx="1" presStyleCnt="3"/>
      <dgm:spPr/>
      <dgm:t>
        <a:bodyPr/>
        <a:lstStyle/>
        <a:p>
          <a:endParaRPr lang="es-AR"/>
        </a:p>
      </dgm:t>
    </dgm:pt>
    <dgm:pt modelId="{674008F9-F568-4AC0-B814-2CE99DAF3A07}" type="pres">
      <dgm:prSet presAssocID="{95CAD830-6DF1-47A6-BB6C-A727E4F130A4}" presName="gear2dstNode" presStyleLbl="node1" presStyleIdx="1" presStyleCnt="3"/>
      <dgm:spPr/>
      <dgm:t>
        <a:bodyPr/>
        <a:lstStyle/>
        <a:p>
          <a:endParaRPr lang="es-AR"/>
        </a:p>
      </dgm:t>
    </dgm:pt>
    <dgm:pt modelId="{08880AEA-F779-4F9C-A191-4CF20898138D}" type="pres">
      <dgm:prSet presAssocID="{AA93D92F-A4F3-441C-BB0F-27DD0A18ADF9}" presName="gear3" presStyleLbl="node1" presStyleIdx="2" presStyleCnt="3"/>
      <dgm:spPr/>
      <dgm:t>
        <a:bodyPr/>
        <a:lstStyle/>
        <a:p>
          <a:endParaRPr lang="es-AR"/>
        </a:p>
      </dgm:t>
    </dgm:pt>
    <dgm:pt modelId="{8C39F778-D0B4-4384-82D9-B49C791EA6B3}" type="pres">
      <dgm:prSet presAssocID="{AA93D92F-A4F3-441C-BB0F-27DD0A18ADF9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C4BDA9D9-E385-46A8-8566-82A424430F54}" type="pres">
      <dgm:prSet presAssocID="{AA93D92F-A4F3-441C-BB0F-27DD0A18ADF9}" presName="gear3srcNode" presStyleLbl="node1" presStyleIdx="2" presStyleCnt="3"/>
      <dgm:spPr/>
      <dgm:t>
        <a:bodyPr/>
        <a:lstStyle/>
        <a:p>
          <a:endParaRPr lang="es-AR"/>
        </a:p>
      </dgm:t>
    </dgm:pt>
    <dgm:pt modelId="{1340C7DA-ABE5-4973-ABE2-0EE4253B422D}" type="pres">
      <dgm:prSet presAssocID="{AA93D92F-A4F3-441C-BB0F-27DD0A18ADF9}" presName="gear3dstNode" presStyleLbl="node1" presStyleIdx="2" presStyleCnt="3"/>
      <dgm:spPr/>
      <dgm:t>
        <a:bodyPr/>
        <a:lstStyle/>
        <a:p>
          <a:endParaRPr lang="es-AR"/>
        </a:p>
      </dgm:t>
    </dgm:pt>
    <dgm:pt modelId="{391DCA97-9041-4277-A45B-D4080CBA7B1F}" type="pres">
      <dgm:prSet presAssocID="{C09CFC59-F7D5-47AD-8941-23D5490AD823}" presName="connector1" presStyleLbl="sibTrans2D1" presStyleIdx="0" presStyleCnt="3"/>
      <dgm:spPr/>
      <dgm:t>
        <a:bodyPr/>
        <a:lstStyle/>
        <a:p>
          <a:endParaRPr lang="es-AR"/>
        </a:p>
      </dgm:t>
    </dgm:pt>
    <dgm:pt modelId="{61F4E93D-0D79-4552-BBBC-F376887069A2}" type="pres">
      <dgm:prSet presAssocID="{656FFBC2-7CA2-4438-961B-B94BA082D859}" presName="connector2" presStyleLbl="sibTrans2D1" presStyleIdx="1" presStyleCnt="3"/>
      <dgm:spPr/>
      <dgm:t>
        <a:bodyPr/>
        <a:lstStyle/>
        <a:p>
          <a:endParaRPr lang="es-AR"/>
        </a:p>
      </dgm:t>
    </dgm:pt>
    <dgm:pt modelId="{1314DCF0-06A7-4B04-9768-AE97F9AE378F}" type="pres">
      <dgm:prSet presAssocID="{572EF4D3-7DDD-467E-B52D-09C17800505F}" presName="connector3" presStyleLbl="sibTrans2D1" presStyleIdx="2" presStyleCnt="3"/>
      <dgm:spPr/>
      <dgm:t>
        <a:bodyPr/>
        <a:lstStyle/>
        <a:p>
          <a:endParaRPr lang="es-AR"/>
        </a:p>
      </dgm:t>
    </dgm:pt>
  </dgm:ptLst>
  <dgm:cxnLst>
    <dgm:cxn modelId="{E81E9FA2-DBE1-400A-AA9A-FD2DA0819254}" type="presOf" srcId="{AA93D92F-A4F3-441C-BB0F-27DD0A18ADF9}" destId="{C4BDA9D9-E385-46A8-8566-82A424430F54}" srcOrd="2" destOrd="0" presId="urn:microsoft.com/office/officeart/2005/8/layout/gear1"/>
    <dgm:cxn modelId="{4D58E4CE-5F38-417B-B9BC-F0CFADA88630}" type="presOf" srcId="{AA93D92F-A4F3-441C-BB0F-27DD0A18ADF9}" destId="{1340C7DA-ABE5-4973-ABE2-0EE4253B422D}" srcOrd="3" destOrd="0" presId="urn:microsoft.com/office/officeart/2005/8/layout/gear1"/>
    <dgm:cxn modelId="{390B126C-C35F-4253-9E74-B4DDC43B8E5D}" srcId="{DAFB99F9-F8DE-4C10-AC70-379284FED0CC}" destId="{95CAD830-6DF1-47A6-BB6C-A727E4F130A4}" srcOrd="1" destOrd="0" parTransId="{D496FABD-D9BF-4FC5-A27A-545947E48309}" sibTransId="{656FFBC2-7CA2-4438-961B-B94BA082D859}"/>
    <dgm:cxn modelId="{108E1C35-11ED-4EA0-A962-A04021E96A69}" type="presOf" srcId="{14887756-3BD1-45BF-8026-4233707E52A6}" destId="{2056C2C0-905B-4FDB-9FFF-7355EDF00CAF}" srcOrd="2" destOrd="0" presId="urn:microsoft.com/office/officeart/2005/8/layout/gear1"/>
    <dgm:cxn modelId="{F14F5776-7D30-4A99-B823-090BEDF0F724}" type="presOf" srcId="{95CAD830-6DF1-47A6-BB6C-A727E4F130A4}" destId="{FC1B420F-2175-402D-A0D0-93942912BA1A}" srcOrd="0" destOrd="0" presId="urn:microsoft.com/office/officeart/2005/8/layout/gear1"/>
    <dgm:cxn modelId="{71C4A824-9358-4AFF-A7A9-25CE36B3810C}" type="presOf" srcId="{572EF4D3-7DDD-467E-B52D-09C17800505F}" destId="{1314DCF0-06A7-4B04-9768-AE97F9AE378F}" srcOrd="0" destOrd="0" presId="urn:microsoft.com/office/officeart/2005/8/layout/gear1"/>
    <dgm:cxn modelId="{5D3027D3-A41B-446C-88C2-4FB969E5848D}" srcId="{DAFB99F9-F8DE-4C10-AC70-379284FED0CC}" destId="{AA93D92F-A4F3-441C-BB0F-27DD0A18ADF9}" srcOrd="2" destOrd="0" parTransId="{4B8200B8-F379-4430-A460-D74065B4A466}" sibTransId="{572EF4D3-7DDD-467E-B52D-09C17800505F}"/>
    <dgm:cxn modelId="{07E23D10-E5F9-465B-B944-F72B5E6AB25E}" type="presOf" srcId="{14887756-3BD1-45BF-8026-4233707E52A6}" destId="{59900754-3F5E-43BF-86CE-01D2DE4BF5E0}" srcOrd="1" destOrd="0" presId="urn:microsoft.com/office/officeart/2005/8/layout/gear1"/>
    <dgm:cxn modelId="{3D64E480-A109-415F-9026-70C6D7F8CF31}" type="presOf" srcId="{95CAD830-6DF1-47A6-BB6C-A727E4F130A4}" destId="{674008F9-F568-4AC0-B814-2CE99DAF3A07}" srcOrd="2" destOrd="0" presId="urn:microsoft.com/office/officeart/2005/8/layout/gear1"/>
    <dgm:cxn modelId="{46C6B86E-879C-43F6-A08E-90F0BE0D031D}" type="presOf" srcId="{AA93D92F-A4F3-441C-BB0F-27DD0A18ADF9}" destId="{08880AEA-F779-4F9C-A191-4CF20898138D}" srcOrd="0" destOrd="0" presId="urn:microsoft.com/office/officeart/2005/8/layout/gear1"/>
    <dgm:cxn modelId="{FDF89615-282B-441B-BBDC-F42CA52459E5}" type="presOf" srcId="{14887756-3BD1-45BF-8026-4233707E52A6}" destId="{70364C9A-A114-4EBD-BA8F-5488C42B4851}" srcOrd="0" destOrd="0" presId="urn:microsoft.com/office/officeart/2005/8/layout/gear1"/>
    <dgm:cxn modelId="{C86D3B8F-663F-482F-8370-0DA246B98D25}" type="presOf" srcId="{C09CFC59-F7D5-47AD-8941-23D5490AD823}" destId="{391DCA97-9041-4277-A45B-D4080CBA7B1F}" srcOrd="0" destOrd="0" presId="urn:microsoft.com/office/officeart/2005/8/layout/gear1"/>
    <dgm:cxn modelId="{C85D7112-382F-477C-A683-75B96FF6A499}" type="presOf" srcId="{AA93D92F-A4F3-441C-BB0F-27DD0A18ADF9}" destId="{8C39F778-D0B4-4384-82D9-B49C791EA6B3}" srcOrd="1" destOrd="0" presId="urn:microsoft.com/office/officeart/2005/8/layout/gear1"/>
    <dgm:cxn modelId="{1940C66D-D681-4645-93D1-1428528F1FE7}" type="presOf" srcId="{656FFBC2-7CA2-4438-961B-B94BA082D859}" destId="{61F4E93D-0D79-4552-BBBC-F376887069A2}" srcOrd="0" destOrd="0" presId="urn:microsoft.com/office/officeart/2005/8/layout/gear1"/>
    <dgm:cxn modelId="{E90F910E-1F07-4EFE-97E5-214C77F7ABE6}" srcId="{DAFB99F9-F8DE-4C10-AC70-379284FED0CC}" destId="{14887756-3BD1-45BF-8026-4233707E52A6}" srcOrd="0" destOrd="0" parTransId="{D9BA3685-47DC-489E-BDF6-6EA9D58573CD}" sibTransId="{C09CFC59-F7D5-47AD-8941-23D5490AD823}"/>
    <dgm:cxn modelId="{E228CD97-D546-44DC-AF0D-98244D9A4D10}" type="presOf" srcId="{95CAD830-6DF1-47A6-BB6C-A727E4F130A4}" destId="{38EA9268-361E-4D4B-9F58-79BFF1E15400}" srcOrd="1" destOrd="0" presId="urn:microsoft.com/office/officeart/2005/8/layout/gear1"/>
    <dgm:cxn modelId="{C4279C28-28FF-4D2C-83C2-50E708AF6885}" type="presOf" srcId="{DAFB99F9-F8DE-4C10-AC70-379284FED0CC}" destId="{298C4BF1-7B65-4D31-B8B3-1206083B8920}" srcOrd="0" destOrd="0" presId="urn:microsoft.com/office/officeart/2005/8/layout/gear1"/>
    <dgm:cxn modelId="{894FFD9A-D58A-40CC-A200-4105CDAA1E8C}" type="presParOf" srcId="{298C4BF1-7B65-4D31-B8B3-1206083B8920}" destId="{70364C9A-A114-4EBD-BA8F-5488C42B4851}" srcOrd="0" destOrd="0" presId="urn:microsoft.com/office/officeart/2005/8/layout/gear1"/>
    <dgm:cxn modelId="{D39FCD24-282D-4948-83F6-355F3085D0B4}" type="presParOf" srcId="{298C4BF1-7B65-4D31-B8B3-1206083B8920}" destId="{59900754-3F5E-43BF-86CE-01D2DE4BF5E0}" srcOrd="1" destOrd="0" presId="urn:microsoft.com/office/officeart/2005/8/layout/gear1"/>
    <dgm:cxn modelId="{0A34FE7E-95E3-4908-8E94-A641A4BBC38D}" type="presParOf" srcId="{298C4BF1-7B65-4D31-B8B3-1206083B8920}" destId="{2056C2C0-905B-4FDB-9FFF-7355EDF00CAF}" srcOrd="2" destOrd="0" presId="urn:microsoft.com/office/officeart/2005/8/layout/gear1"/>
    <dgm:cxn modelId="{122C30CC-C66B-4220-80CB-DD8CBBA2A0E0}" type="presParOf" srcId="{298C4BF1-7B65-4D31-B8B3-1206083B8920}" destId="{FC1B420F-2175-402D-A0D0-93942912BA1A}" srcOrd="3" destOrd="0" presId="urn:microsoft.com/office/officeart/2005/8/layout/gear1"/>
    <dgm:cxn modelId="{65202A68-17D1-4EE8-9222-A76236896E63}" type="presParOf" srcId="{298C4BF1-7B65-4D31-B8B3-1206083B8920}" destId="{38EA9268-361E-4D4B-9F58-79BFF1E15400}" srcOrd="4" destOrd="0" presId="urn:microsoft.com/office/officeart/2005/8/layout/gear1"/>
    <dgm:cxn modelId="{D7201EEA-88B0-4467-BB52-F398E6C63237}" type="presParOf" srcId="{298C4BF1-7B65-4D31-B8B3-1206083B8920}" destId="{674008F9-F568-4AC0-B814-2CE99DAF3A07}" srcOrd="5" destOrd="0" presId="urn:microsoft.com/office/officeart/2005/8/layout/gear1"/>
    <dgm:cxn modelId="{A654A0FB-B33D-4FFD-B3A2-D4277EC8AF4F}" type="presParOf" srcId="{298C4BF1-7B65-4D31-B8B3-1206083B8920}" destId="{08880AEA-F779-4F9C-A191-4CF20898138D}" srcOrd="6" destOrd="0" presId="urn:microsoft.com/office/officeart/2005/8/layout/gear1"/>
    <dgm:cxn modelId="{692F88A8-38A9-4771-B4E0-BDCC5913BA7E}" type="presParOf" srcId="{298C4BF1-7B65-4D31-B8B3-1206083B8920}" destId="{8C39F778-D0B4-4384-82D9-B49C791EA6B3}" srcOrd="7" destOrd="0" presId="urn:microsoft.com/office/officeart/2005/8/layout/gear1"/>
    <dgm:cxn modelId="{4DFB2FEE-1C47-40FA-AECF-FF150CC884EE}" type="presParOf" srcId="{298C4BF1-7B65-4D31-B8B3-1206083B8920}" destId="{C4BDA9D9-E385-46A8-8566-82A424430F54}" srcOrd="8" destOrd="0" presId="urn:microsoft.com/office/officeart/2005/8/layout/gear1"/>
    <dgm:cxn modelId="{E724E2DD-8A8D-47DA-8E04-D74862D7C46F}" type="presParOf" srcId="{298C4BF1-7B65-4D31-B8B3-1206083B8920}" destId="{1340C7DA-ABE5-4973-ABE2-0EE4253B422D}" srcOrd="9" destOrd="0" presId="urn:microsoft.com/office/officeart/2005/8/layout/gear1"/>
    <dgm:cxn modelId="{2DD4E36A-72D1-4ABD-915A-E6755499A398}" type="presParOf" srcId="{298C4BF1-7B65-4D31-B8B3-1206083B8920}" destId="{391DCA97-9041-4277-A45B-D4080CBA7B1F}" srcOrd="10" destOrd="0" presId="urn:microsoft.com/office/officeart/2005/8/layout/gear1"/>
    <dgm:cxn modelId="{E12A8CDB-8914-4EBD-B694-19A27ADF1CED}" type="presParOf" srcId="{298C4BF1-7B65-4D31-B8B3-1206083B8920}" destId="{61F4E93D-0D79-4552-BBBC-F376887069A2}" srcOrd="11" destOrd="0" presId="urn:microsoft.com/office/officeart/2005/8/layout/gear1"/>
    <dgm:cxn modelId="{FB007864-35AD-4646-A926-F436C2424F62}" type="presParOf" srcId="{298C4BF1-7B65-4D31-B8B3-1206083B8920}" destId="{1314DCF0-06A7-4B04-9768-AE97F9AE378F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EE9867DF-4AD8-4E16-8455-D119FCD69CEC}" type="doc">
      <dgm:prSet loTypeId="urn:microsoft.com/office/officeart/2005/8/layout/vList3#1" loCatId="list" qsTypeId="urn:microsoft.com/office/officeart/2005/8/quickstyle/3d1" qsCatId="3D" csTypeId="urn:microsoft.com/office/officeart/2005/8/colors/colorful1#5" csCatId="colorful" phldr="1"/>
      <dgm:spPr/>
      <dgm:t>
        <a:bodyPr/>
        <a:lstStyle/>
        <a:p>
          <a:endParaRPr lang="es-AR"/>
        </a:p>
      </dgm:t>
    </dgm:pt>
    <dgm:pt modelId="{D7C7273A-85E6-4E44-BF58-610B65BC292B}">
      <dgm:prSet phldrT="[Texto]" custT="1"/>
      <dgm:spPr>
        <a:solidFill>
          <a:srgbClr val="A50021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AR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rPr>
            <a:t>RECRUITMENT</a:t>
          </a:r>
          <a:endParaRPr lang="es-AR" sz="1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Black" pitchFamily="34" charset="0"/>
          </a:endParaRPr>
        </a:p>
      </dgm:t>
    </dgm:pt>
    <dgm:pt modelId="{1C0D96A9-68AD-4A2F-B51C-175B89CC8929}" type="parTrans" cxnId="{9ED5B01A-3468-47A0-B051-D3A030573957}">
      <dgm:prSet/>
      <dgm:spPr/>
      <dgm:t>
        <a:bodyPr/>
        <a:lstStyle/>
        <a:p>
          <a:endParaRPr lang="es-AR">
            <a:solidFill>
              <a:schemeClr val="bg2">
                <a:lumMod val="1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82293E3-97FC-4770-85F9-AF7528C8182A}" type="sibTrans" cxnId="{9ED5B01A-3468-47A0-B051-D3A030573957}">
      <dgm:prSet/>
      <dgm:spPr/>
      <dgm:t>
        <a:bodyPr/>
        <a:lstStyle/>
        <a:p>
          <a:endParaRPr lang="es-AR">
            <a:solidFill>
              <a:schemeClr val="bg2">
                <a:lumMod val="1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0AF9A88-2665-4166-9438-89960030D5B6}">
      <dgm:prSet phldrT="[Texto]" custT="1"/>
      <dgm:spPr>
        <a:solidFill>
          <a:srgbClr val="7030A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AR" sz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rPr>
            <a:t>TRANSPORTATION</a:t>
          </a:r>
          <a:endParaRPr lang="es-AR" sz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Black" pitchFamily="34" charset="0"/>
          </a:endParaRPr>
        </a:p>
      </dgm:t>
    </dgm:pt>
    <dgm:pt modelId="{EEDD5BDF-B2F2-431C-BB80-15EE0F3B79CF}" type="parTrans" cxnId="{937F299C-752A-4191-BC55-8394B7D06DAB}">
      <dgm:prSet/>
      <dgm:spPr/>
      <dgm:t>
        <a:bodyPr/>
        <a:lstStyle/>
        <a:p>
          <a:endParaRPr lang="es-AR">
            <a:solidFill>
              <a:schemeClr val="bg2">
                <a:lumMod val="1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EE6AED1-9611-4573-AABA-ABE203979B7E}" type="sibTrans" cxnId="{937F299C-752A-4191-BC55-8394B7D06DAB}">
      <dgm:prSet/>
      <dgm:spPr/>
      <dgm:t>
        <a:bodyPr/>
        <a:lstStyle/>
        <a:p>
          <a:endParaRPr lang="es-AR">
            <a:solidFill>
              <a:schemeClr val="bg2">
                <a:lumMod val="1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34CCF1B-13E5-41BA-A38C-0D6BE3C75937}" type="pres">
      <dgm:prSet presAssocID="{EE9867DF-4AD8-4E16-8455-D119FCD69CEC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AR"/>
        </a:p>
      </dgm:t>
    </dgm:pt>
    <dgm:pt modelId="{592EE112-C17F-482A-AD35-A79E7CB45C43}" type="pres">
      <dgm:prSet presAssocID="{D7C7273A-85E6-4E44-BF58-610B65BC292B}" presName="composite" presStyleCnt="0"/>
      <dgm:spPr/>
      <dgm:t>
        <a:bodyPr/>
        <a:lstStyle/>
        <a:p>
          <a:endParaRPr lang="es-AR"/>
        </a:p>
      </dgm:t>
    </dgm:pt>
    <dgm:pt modelId="{9D3D3510-E738-477E-9FD6-2B8B1744BBF0}" type="pres">
      <dgm:prSet presAssocID="{D7C7273A-85E6-4E44-BF58-610B65BC292B}" presName="imgShp" presStyleLbl="fgImgPlace1" presStyleIdx="0" presStyleCnt="2"/>
      <dgm:spPr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 z="127000">
          <a:bevelT w="190500" h="38100"/>
        </a:sp3d>
      </dgm:spPr>
      <dgm:t>
        <a:bodyPr/>
        <a:lstStyle/>
        <a:p>
          <a:endParaRPr lang="es-AR"/>
        </a:p>
      </dgm:t>
    </dgm:pt>
    <dgm:pt modelId="{956807D0-4BBE-4C9A-8020-BEEAE000A289}" type="pres">
      <dgm:prSet presAssocID="{D7C7273A-85E6-4E44-BF58-610B65BC292B}" presName="tx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679F1F85-B80A-4583-81EB-66DC79558C00}" type="pres">
      <dgm:prSet presAssocID="{682293E3-97FC-4770-85F9-AF7528C8182A}" presName="spacing" presStyleCnt="0"/>
      <dgm:spPr/>
      <dgm:t>
        <a:bodyPr/>
        <a:lstStyle/>
        <a:p>
          <a:endParaRPr lang="es-AR"/>
        </a:p>
      </dgm:t>
    </dgm:pt>
    <dgm:pt modelId="{01E5764C-1C94-4CE5-9432-33119EFB90C8}" type="pres">
      <dgm:prSet presAssocID="{10AF9A88-2665-4166-9438-89960030D5B6}" presName="composite" presStyleCnt="0"/>
      <dgm:spPr/>
      <dgm:t>
        <a:bodyPr/>
        <a:lstStyle/>
        <a:p>
          <a:endParaRPr lang="es-AR"/>
        </a:p>
      </dgm:t>
    </dgm:pt>
    <dgm:pt modelId="{EF75C815-6A92-445C-A00A-BC6D26C57C2A}" type="pres">
      <dgm:prSet presAssocID="{10AF9A88-2665-4166-9438-89960030D5B6}" presName="imgShp" presStyleLbl="fgImgPlace1" presStyleIdx="1" presStyleCnt="2"/>
      <dgm:spPr>
        <a:blipFill rotWithShape="0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 z="127000">
          <a:bevelT w="190500" h="38100"/>
        </a:sp3d>
      </dgm:spPr>
      <dgm:t>
        <a:bodyPr/>
        <a:lstStyle/>
        <a:p>
          <a:endParaRPr lang="es-AR"/>
        </a:p>
      </dgm:t>
    </dgm:pt>
    <dgm:pt modelId="{60F882B5-FA8C-43F1-8F1F-488410AB3924}" type="pres">
      <dgm:prSet presAssocID="{10AF9A88-2665-4166-9438-89960030D5B6}" presName="tx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</dgm:ptLst>
  <dgm:cxnLst>
    <dgm:cxn modelId="{9ED5B01A-3468-47A0-B051-D3A030573957}" srcId="{EE9867DF-4AD8-4E16-8455-D119FCD69CEC}" destId="{D7C7273A-85E6-4E44-BF58-610B65BC292B}" srcOrd="0" destOrd="0" parTransId="{1C0D96A9-68AD-4A2F-B51C-175B89CC8929}" sibTransId="{682293E3-97FC-4770-85F9-AF7528C8182A}"/>
    <dgm:cxn modelId="{937F299C-752A-4191-BC55-8394B7D06DAB}" srcId="{EE9867DF-4AD8-4E16-8455-D119FCD69CEC}" destId="{10AF9A88-2665-4166-9438-89960030D5B6}" srcOrd="1" destOrd="0" parTransId="{EEDD5BDF-B2F2-431C-BB80-15EE0F3B79CF}" sibTransId="{2EE6AED1-9611-4573-AABA-ABE203979B7E}"/>
    <dgm:cxn modelId="{53CCE2D1-225B-4CA2-9059-317EFB81F849}" type="presOf" srcId="{10AF9A88-2665-4166-9438-89960030D5B6}" destId="{60F882B5-FA8C-43F1-8F1F-488410AB3924}" srcOrd="0" destOrd="0" presId="urn:microsoft.com/office/officeart/2005/8/layout/vList3#1"/>
    <dgm:cxn modelId="{3F2A2A75-104A-467A-A760-403B644FE684}" type="presOf" srcId="{D7C7273A-85E6-4E44-BF58-610B65BC292B}" destId="{956807D0-4BBE-4C9A-8020-BEEAE000A289}" srcOrd="0" destOrd="0" presId="urn:microsoft.com/office/officeart/2005/8/layout/vList3#1"/>
    <dgm:cxn modelId="{82B37D46-2482-4789-99B6-393CFB5A7990}" type="presOf" srcId="{EE9867DF-4AD8-4E16-8455-D119FCD69CEC}" destId="{534CCF1B-13E5-41BA-A38C-0D6BE3C75937}" srcOrd="0" destOrd="0" presId="urn:microsoft.com/office/officeart/2005/8/layout/vList3#1"/>
    <dgm:cxn modelId="{F1FECC5D-165B-48F5-9704-72A3142B74EC}" type="presParOf" srcId="{534CCF1B-13E5-41BA-A38C-0D6BE3C75937}" destId="{592EE112-C17F-482A-AD35-A79E7CB45C43}" srcOrd="0" destOrd="0" presId="urn:microsoft.com/office/officeart/2005/8/layout/vList3#1"/>
    <dgm:cxn modelId="{D3EB04A3-AF24-482D-B880-D7641D6171C4}" type="presParOf" srcId="{592EE112-C17F-482A-AD35-A79E7CB45C43}" destId="{9D3D3510-E738-477E-9FD6-2B8B1744BBF0}" srcOrd="0" destOrd="0" presId="urn:microsoft.com/office/officeart/2005/8/layout/vList3#1"/>
    <dgm:cxn modelId="{A958D88C-4E8D-4A4B-B65E-DF6FE5D70855}" type="presParOf" srcId="{592EE112-C17F-482A-AD35-A79E7CB45C43}" destId="{956807D0-4BBE-4C9A-8020-BEEAE000A289}" srcOrd="1" destOrd="0" presId="urn:microsoft.com/office/officeart/2005/8/layout/vList3#1"/>
    <dgm:cxn modelId="{7BDB9F16-AC90-4DA2-B327-1001C032A038}" type="presParOf" srcId="{534CCF1B-13E5-41BA-A38C-0D6BE3C75937}" destId="{679F1F85-B80A-4583-81EB-66DC79558C00}" srcOrd="1" destOrd="0" presId="urn:microsoft.com/office/officeart/2005/8/layout/vList3#1"/>
    <dgm:cxn modelId="{0E8EC551-5149-4341-8A25-213A269297FE}" type="presParOf" srcId="{534CCF1B-13E5-41BA-A38C-0D6BE3C75937}" destId="{01E5764C-1C94-4CE5-9432-33119EFB90C8}" srcOrd="2" destOrd="0" presId="urn:microsoft.com/office/officeart/2005/8/layout/vList3#1"/>
    <dgm:cxn modelId="{05E57DF8-D671-4DF5-82C8-33E8482D0BF0}" type="presParOf" srcId="{01E5764C-1C94-4CE5-9432-33119EFB90C8}" destId="{EF75C815-6A92-445C-A00A-BC6D26C57C2A}" srcOrd="0" destOrd="0" presId="urn:microsoft.com/office/officeart/2005/8/layout/vList3#1"/>
    <dgm:cxn modelId="{AE905377-105D-40A8-9BD4-AA1ACEE8027F}" type="presParOf" srcId="{01E5764C-1C94-4CE5-9432-33119EFB90C8}" destId="{60F882B5-FA8C-43F1-8F1F-488410AB3924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4DEE181-3337-4868-8BD9-3A79D8A28D78}" type="doc">
      <dgm:prSet loTypeId="urn:microsoft.com/office/officeart/2005/8/layout/vList3#2" loCatId="list" qsTypeId="urn:microsoft.com/office/officeart/2005/8/quickstyle/3d2" qsCatId="3D" csTypeId="urn:microsoft.com/office/officeart/2005/8/colors/accent5_2" csCatId="accent5" phldr="1"/>
      <dgm:spPr/>
    </dgm:pt>
    <dgm:pt modelId="{A07197C5-9F77-4F44-9840-F4074AAAB6B6}">
      <dgm:prSet phldrT="[Texto]"/>
      <dgm:spPr>
        <a:solidFill>
          <a:srgbClr val="7030A0"/>
        </a:solidFill>
      </dgm:spPr>
      <dgm:t>
        <a:bodyPr/>
        <a:lstStyle/>
        <a:p>
          <a:r>
            <a:rPr lang="en-US" dirty="0" smtClean="0"/>
            <a:t>Multi-agency Intervention</a:t>
          </a:r>
          <a:endParaRPr lang="es-ES" dirty="0"/>
        </a:p>
      </dgm:t>
    </dgm:pt>
    <dgm:pt modelId="{07B3AD62-D17A-4AE2-A4D2-F1013A4FE467}" type="parTrans" cxnId="{41988936-8090-4051-AC00-582B833FBF52}">
      <dgm:prSet/>
      <dgm:spPr/>
      <dgm:t>
        <a:bodyPr/>
        <a:lstStyle/>
        <a:p>
          <a:endParaRPr lang="es-ES"/>
        </a:p>
      </dgm:t>
    </dgm:pt>
    <dgm:pt modelId="{AF9026ED-98D2-4E65-B618-CF530B9AC163}" type="sibTrans" cxnId="{41988936-8090-4051-AC00-582B833FBF52}">
      <dgm:prSet/>
      <dgm:spPr/>
      <dgm:t>
        <a:bodyPr/>
        <a:lstStyle/>
        <a:p>
          <a:endParaRPr lang="es-ES"/>
        </a:p>
      </dgm:t>
    </dgm:pt>
    <dgm:pt modelId="{3F3FCF64-45A3-4FA3-89F1-894C52053F6F}" type="pres">
      <dgm:prSet presAssocID="{34DEE181-3337-4868-8BD9-3A79D8A28D78}" presName="linearFlow" presStyleCnt="0">
        <dgm:presLayoutVars>
          <dgm:dir/>
          <dgm:resizeHandles val="exact"/>
        </dgm:presLayoutVars>
      </dgm:prSet>
      <dgm:spPr/>
    </dgm:pt>
    <dgm:pt modelId="{455EC92D-C108-431D-94CC-2F1BF98773F0}" type="pres">
      <dgm:prSet presAssocID="{A07197C5-9F77-4F44-9840-F4074AAAB6B6}" presName="composite" presStyleCnt="0"/>
      <dgm:spPr/>
    </dgm:pt>
    <dgm:pt modelId="{E4078D7B-2EE4-4E89-8C19-6BA3F2449F6F}" type="pres">
      <dgm:prSet presAssocID="{A07197C5-9F77-4F44-9840-F4074AAAB6B6}" presName="imgShp" presStyleLbl="fgImgPlace1" presStyleIdx="0" presStyleCnt="1" custLinFactNeighborX="19430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5000" b="-25000"/>
          </a:stretch>
        </a:blipFill>
      </dgm:spPr>
    </dgm:pt>
    <dgm:pt modelId="{81B3FB49-2AD9-4B79-AF0C-9DEE9B2E2BE8}" type="pres">
      <dgm:prSet presAssocID="{A07197C5-9F77-4F44-9840-F4074AAAB6B6}" presName="tx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B3E2DB23-C5CC-45AC-BE66-2E1D623E1A98}" type="presOf" srcId="{34DEE181-3337-4868-8BD9-3A79D8A28D78}" destId="{3F3FCF64-45A3-4FA3-89F1-894C52053F6F}" srcOrd="0" destOrd="0" presId="urn:microsoft.com/office/officeart/2005/8/layout/vList3#2"/>
    <dgm:cxn modelId="{661BE21C-ED02-4785-959C-E1CC06EB5457}" type="presOf" srcId="{A07197C5-9F77-4F44-9840-F4074AAAB6B6}" destId="{81B3FB49-2AD9-4B79-AF0C-9DEE9B2E2BE8}" srcOrd="0" destOrd="0" presId="urn:microsoft.com/office/officeart/2005/8/layout/vList3#2"/>
    <dgm:cxn modelId="{41988936-8090-4051-AC00-582B833FBF52}" srcId="{34DEE181-3337-4868-8BD9-3A79D8A28D78}" destId="{A07197C5-9F77-4F44-9840-F4074AAAB6B6}" srcOrd="0" destOrd="0" parTransId="{07B3AD62-D17A-4AE2-A4D2-F1013A4FE467}" sibTransId="{AF9026ED-98D2-4E65-B618-CF530B9AC163}"/>
    <dgm:cxn modelId="{BDEDDBCD-7E32-403D-AA9B-8AA7754C101C}" type="presParOf" srcId="{3F3FCF64-45A3-4FA3-89F1-894C52053F6F}" destId="{455EC92D-C108-431D-94CC-2F1BF98773F0}" srcOrd="0" destOrd="0" presId="urn:microsoft.com/office/officeart/2005/8/layout/vList3#2"/>
    <dgm:cxn modelId="{F0387400-F9C7-4847-BBCC-12BD4AA4CBFF}" type="presParOf" srcId="{455EC92D-C108-431D-94CC-2F1BF98773F0}" destId="{E4078D7B-2EE4-4E89-8C19-6BA3F2449F6F}" srcOrd="0" destOrd="0" presId="urn:microsoft.com/office/officeart/2005/8/layout/vList3#2"/>
    <dgm:cxn modelId="{51025E8D-CB2D-4689-83C0-71B6EF7F663D}" type="presParOf" srcId="{455EC92D-C108-431D-94CC-2F1BF98773F0}" destId="{81B3FB49-2AD9-4B79-AF0C-9DEE9B2E2BE8}" srcOrd="1" destOrd="0" presId="urn:microsoft.com/office/officeart/2005/8/layout/vList3#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8F6752E4-0BC3-491C-A3C9-C8298EC2539E}" type="doc">
      <dgm:prSet loTypeId="urn:microsoft.com/office/officeart/2008/layout/VerticalCurvedList" loCatId="list" qsTypeId="urn:microsoft.com/office/officeart/2005/8/quickstyle/simple4" qsCatId="simple" csTypeId="urn:microsoft.com/office/officeart/2005/8/colors/colorful3" csCatId="colorful" phldr="1"/>
      <dgm:spPr/>
      <dgm:t>
        <a:bodyPr/>
        <a:lstStyle/>
        <a:p>
          <a:endParaRPr lang="es-AR"/>
        </a:p>
      </dgm:t>
    </dgm:pt>
    <dgm:pt modelId="{660C5FFD-133B-426A-A34B-3C70833C390D}">
      <dgm:prSet phldrT="[Texto]" custT="1"/>
      <dgm:spPr/>
      <dgm:t>
        <a:bodyPr/>
        <a:lstStyle/>
        <a:p>
          <a:r>
            <a:rPr lang="es-AR" sz="1600" dirty="0" err="1" smtClean="0"/>
            <a:t>Ministry</a:t>
          </a:r>
          <a:r>
            <a:rPr lang="es-AR" sz="1600" dirty="0" smtClean="0"/>
            <a:t> of Security</a:t>
          </a:r>
          <a:endParaRPr lang="es-AR" sz="1600" dirty="0"/>
        </a:p>
      </dgm:t>
    </dgm:pt>
    <dgm:pt modelId="{5A9C9229-B2F9-4A11-9DC8-BBF96BBEEA28}" type="parTrans" cxnId="{E80474A2-255B-478D-B050-E84248329983}">
      <dgm:prSet/>
      <dgm:spPr/>
      <dgm:t>
        <a:bodyPr/>
        <a:lstStyle/>
        <a:p>
          <a:endParaRPr lang="es-AR" sz="800"/>
        </a:p>
      </dgm:t>
    </dgm:pt>
    <dgm:pt modelId="{F1B6E492-452B-4AD7-812D-EEDF607B99FD}" type="sibTrans" cxnId="{E80474A2-255B-478D-B050-E84248329983}">
      <dgm:prSet/>
      <dgm:spPr/>
      <dgm:t>
        <a:bodyPr/>
        <a:lstStyle/>
        <a:p>
          <a:endParaRPr lang="es-AR" sz="800"/>
        </a:p>
      </dgm:t>
    </dgm:pt>
    <dgm:pt modelId="{8808D7C0-49B0-42C7-98AD-86A42C6F33C1}">
      <dgm:prSet phldrT="[Texto]" custT="1"/>
      <dgm:spPr/>
      <dgm:t>
        <a:bodyPr/>
        <a:lstStyle/>
        <a:p>
          <a:r>
            <a:rPr lang="en-US" sz="1600" dirty="0" smtClean="0"/>
            <a:t>National Department of Migrations (NDM)</a:t>
          </a:r>
          <a:endParaRPr lang="es-AR" sz="1600" dirty="0"/>
        </a:p>
      </dgm:t>
    </dgm:pt>
    <dgm:pt modelId="{CCEFF7BC-EFF0-49EA-8F56-D3568EDAEEF5}" type="parTrans" cxnId="{56B8ABAD-CF4E-4BF1-817C-2C7FDDE6813A}">
      <dgm:prSet/>
      <dgm:spPr/>
      <dgm:t>
        <a:bodyPr/>
        <a:lstStyle/>
        <a:p>
          <a:endParaRPr lang="es-AR"/>
        </a:p>
      </dgm:t>
    </dgm:pt>
    <dgm:pt modelId="{1D31B86A-14D6-4D93-A6CF-4D4EEFDFB95E}" type="sibTrans" cxnId="{56B8ABAD-CF4E-4BF1-817C-2C7FDDE6813A}">
      <dgm:prSet/>
      <dgm:spPr/>
      <dgm:t>
        <a:bodyPr/>
        <a:lstStyle/>
        <a:p>
          <a:endParaRPr lang="es-AR"/>
        </a:p>
      </dgm:t>
    </dgm:pt>
    <dgm:pt modelId="{D7C65974-1820-4E23-8EC7-C3B298AD5730}" type="pres">
      <dgm:prSet presAssocID="{8F6752E4-0BC3-491C-A3C9-C8298EC2539E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AR"/>
        </a:p>
      </dgm:t>
    </dgm:pt>
    <dgm:pt modelId="{44F029F4-E4C5-442E-ABFF-2882F77599C0}" type="pres">
      <dgm:prSet presAssocID="{8F6752E4-0BC3-491C-A3C9-C8298EC2539E}" presName="Name1" presStyleCnt="0"/>
      <dgm:spPr/>
    </dgm:pt>
    <dgm:pt modelId="{A78047F1-D403-4235-873C-F62B93D5153F}" type="pres">
      <dgm:prSet presAssocID="{8F6752E4-0BC3-491C-A3C9-C8298EC2539E}" presName="cycle" presStyleCnt="0"/>
      <dgm:spPr/>
    </dgm:pt>
    <dgm:pt modelId="{1C5E0F59-AF5A-4A0C-9E8A-4E9AACCDDC18}" type="pres">
      <dgm:prSet presAssocID="{8F6752E4-0BC3-491C-A3C9-C8298EC2539E}" presName="srcNode" presStyleLbl="node1" presStyleIdx="0" presStyleCnt="2"/>
      <dgm:spPr/>
    </dgm:pt>
    <dgm:pt modelId="{457AF503-7CFF-477E-B40F-EC2197491D1F}" type="pres">
      <dgm:prSet presAssocID="{8F6752E4-0BC3-491C-A3C9-C8298EC2539E}" presName="conn" presStyleLbl="parChTrans1D2" presStyleIdx="0" presStyleCnt="1"/>
      <dgm:spPr/>
      <dgm:t>
        <a:bodyPr/>
        <a:lstStyle/>
        <a:p>
          <a:endParaRPr lang="es-AR"/>
        </a:p>
      </dgm:t>
    </dgm:pt>
    <dgm:pt modelId="{9C9D5EA9-4D6D-4108-B834-2D87B53B645F}" type="pres">
      <dgm:prSet presAssocID="{8F6752E4-0BC3-491C-A3C9-C8298EC2539E}" presName="extraNode" presStyleLbl="node1" presStyleIdx="0" presStyleCnt="2"/>
      <dgm:spPr/>
    </dgm:pt>
    <dgm:pt modelId="{64F5BDA9-40AF-4F2F-A0E4-8AB783CC69CF}" type="pres">
      <dgm:prSet presAssocID="{8F6752E4-0BC3-491C-A3C9-C8298EC2539E}" presName="dstNode" presStyleLbl="node1" presStyleIdx="0" presStyleCnt="2"/>
      <dgm:spPr/>
    </dgm:pt>
    <dgm:pt modelId="{EDD88D78-C1E2-446C-8701-73044E50B1F3}" type="pres">
      <dgm:prSet presAssocID="{660C5FFD-133B-426A-A34B-3C70833C390D}" presName="text_1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CA2CD7E2-AAEA-4B3B-AF0E-D87E233B6529}" type="pres">
      <dgm:prSet presAssocID="{660C5FFD-133B-426A-A34B-3C70833C390D}" presName="accent_1" presStyleCnt="0"/>
      <dgm:spPr/>
    </dgm:pt>
    <dgm:pt modelId="{7A976C24-D149-4626-81F3-4E7D43401A9A}" type="pres">
      <dgm:prSet presAssocID="{660C5FFD-133B-426A-A34B-3C70833C390D}" presName="accentRepeatNode" presStyleLbl="solidFgAcc1" presStyleIdx="0" presStyleCnt="2"/>
      <dgm:spPr/>
    </dgm:pt>
    <dgm:pt modelId="{0C4099C8-5E79-4A07-B46E-AD0F827F8C3C}" type="pres">
      <dgm:prSet presAssocID="{8808D7C0-49B0-42C7-98AD-86A42C6F33C1}" presName="text_2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E6B9282A-BFDD-40D3-8107-EAEE6510C57F}" type="pres">
      <dgm:prSet presAssocID="{8808D7C0-49B0-42C7-98AD-86A42C6F33C1}" presName="accent_2" presStyleCnt="0"/>
      <dgm:spPr/>
    </dgm:pt>
    <dgm:pt modelId="{45089513-93EF-48D5-AA55-4EC57A5E2610}" type="pres">
      <dgm:prSet presAssocID="{8808D7C0-49B0-42C7-98AD-86A42C6F33C1}" presName="accentRepeatNode" presStyleLbl="solidFgAcc1" presStyleIdx="1" presStyleCnt="2"/>
      <dgm:spPr/>
    </dgm:pt>
  </dgm:ptLst>
  <dgm:cxnLst>
    <dgm:cxn modelId="{435441F5-64DF-4DCE-8857-33C2CF4791D5}" type="presOf" srcId="{660C5FFD-133B-426A-A34B-3C70833C390D}" destId="{EDD88D78-C1E2-446C-8701-73044E50B1F3}" srcOrd="0" destOrd="0" presId="urn:microsoft.com/office/officeart/2008/layout/VerticalCurvedList"/>
    <dgm:cxn modelId="{56B8ABAD-CF4E-4BF1-817C-2C7FDDE6813A}" srcId="{8F6752E4-0BC3-491C-A3C9-C8298EC2539E}" destId="{8808D7C0-49B0-42C7-98AD-86A42C6F33C1}" srcOrd="1" destOrd="0" parTransId="{CCEFF7BC-EFF0-49EA-8F56-D3568EDAEEF5}" sibTransId="{1D31B86A-14D6-4D93-A6CF-4D4EEFDFB95E}"/>
    <dgm:cxn modelId="{31C4E3AB-A16E-46ED-B527-30287799AF68}" type="presOf" srcId="{F1B6E492-452B-4AD7-812D-EEDF607B99FD}" destId="{457AF503-7CFF-477E-B40F-EC2197491D1F}" srcOrd="0" destOrd="0" presId="urn:microsoft.com/office/officeart/2008/layout/VerticalCurvedList"/>
    <dgm:cxn modelId="{E80474A2-255B-478D-B050-E84248329983}" srcId="{8F6752E4-0BC3-491C-A3C9-C8298EC2539E}" destId="{660C5FFD-133B-426A-A34B-3C70833C390D}" srcOrd="0" destOrd="0" parTransId="{5A9C9229-B2F9-4A11-9DC8-BBF96BBEEA28}" sibTransId="{F1B6E492-452B-4AD7-812D-EEDF607B99FD}"/>
    <dgm:cxn modelId="{3AF811B9-22A5-4695-AEC5-4AE5E3CD3C29}" type="presOf" srcId="{8F6752E4-0BC3-491C-A3C9-C8298EC2539E}" destId="{D7C65974-1820-4E23-8EC7-C3B298AD5730}" srcOrd="0" destOrd="0" presId="urn:microsoft.com/office/officeart/2008/layout/VerticalCurvedList"/>
    <dgm:cxn modelId="{C5220722-4A48-48D4-B192-9019874485CE}" type="presOf" srcId="{8808D7C0-49B0-42C7-98AD-86A42C6F33C1}" destId="{0C4099C8-5E79-4A07-B46E-AD0F827F8C3C}" srcOrd="0" destOrd="0" presId="urn:microsoft.com/office/officeart/2008/layout/VerticalCurvedList"/>
    <dgm:cxn modelId="{F1D87754-1074-4F7D-88CF-B5CCC678A7C4}" type="presParOf" srcId="{D7C65974-1820-4E23-8EC7-C3B298AD5730}" destId="{44F029F4-E4C5-442E-ABFF-2882F77599C0}" srcOrd="0" destOrd="0" presId="urn:microsoft.com/office/officeart/2008/layout/VerticalCurvedList"/>
    <dgm:cxn modelId="{51D3F4B1-0B4A-4E1F-9D9F-539EF56931B2}" type="presParOf" srcId="{44F029F4-E4C5-442E-ABFF-2882F77599C0}" destId="{A78047F1-D403-4235-873C-F62B93D5153F}" srcOrd="0" destOrd="0" presId="urn:microsoft.com/office/officeart/2008/layout/VerticalCurvedList"/>
    <dgm:cxn modelId="{604004B6-6D41-4083-92D2-AACA3F38653B}" type="presParOf" srcId="{A78047F1-D403-4235-873C-F62B93D5153F}" destId="{1C5E0F59-AF5A-4A0C-9E8A-4E9AACCDDC18}" srcOrd="0" destOrd="0" presId="urn:microsoft.com/office/officeart/2008/layout/VerticalCurvedList"/>
    <dgm:cxn modelId="{1B532853-4EA1-47E0-8F9B-2A80F724A020}" type="presParOf" srcId="{A78047F1-D403-4235-873C-F62B93D5153F}" destId="{457AF503-7CFF-477E-B40F-EC2197491D1F}" srcOrd="1" destOrd="0" presId="urn:microsoft.com/office/officeart/2008/layout/VerticalCurvedList"/>
    <dgm:cxn modelId="{3CCFE829-57B1-40DB-A1E0-C81D270BACF3}" type="presParOf" srcId="{A78047F1-D403-4235-873C-F62B93D5153F}" destId="{9C9D5EA9-4D6D-4108-B834-2D87B53B645F}" srcOrd="2" destOrd="0" presId="urn:microsoft.com/office/officeart/2008/layout/VerticalCurvedList"/>
    <dgm:cxn modelId="{DCC34F90-2B51-467B-AD92-0BBBE2E5CF4F}" type="presParOf" srcId="{A78047F1-D403-4235-873C-F62B93D5153F}" destId="{64F5BDA9-40AF-4F2F-A0E4-8AB783CC69CF}" srcOrd="3" destOrd="0" presId="urn:microsoft.com/office/officeart/2008/layout/VerticalCurvedList"/>
    <dgm:cxn modelId="{8BA59BBE-49AC-4651-A276-CBE064E908C3}" type="presParOf" srcId="{44F029F4-E4C5-442E-ABFF-2882F77599C0}" destId="{EDD88D78-C1E2-446C-8701-73044E50B1F3}" srcOrd="1" destOrd="0" presId="urn:microsoft.com/office/officeart/2008/layout/VerticalCurvedList"/>
    <dgm:cxn modelId="{7590405A-3ACA-41CE-934A-0EE248D3444C}" type="presParOf" srcId="{44F029F4-E4C5-442E-ABFF-2882F77599C0}" destId="{CA2CD7E2-AAEA-4B3B-AF0E-D87E233B6529}" srcOrd="2" destOrd="0" presId="urn:microsoft.com/office/officeart/2008/layout/VerticalCurvedList"/>
    <dgm:cxn modelId="{4B5E75F7-5023-4D51-B57F-9D426578A22B}" type="presParOf" srcId="{CA2CD7E2-AAEA-4B3B-AF0E-D87E233B6529}" destId="{7A976C24-D149-4626-81F3-4E7D43401A9A}" srcOrd="0" destOrd="0" presId="urn:microsoft.com/office/officeart/2008/layout/VerticalCurvedList"/>
    <dgm:cxn modelId="{BCB4711E-5C16-41CD-8FC3-94B9ACCB7A1F}" type="presParOf" srcId="{44F029F4-E4C5-442E-ABFF-2882F77599C0}" destId="{0C4099C8-5E79-4A07-B46E-AD0F827F8C3C}" srcOrd="3" destOrd="0" presId="urn:microsoft.com/office/officeart/2008/layout/VerticalCurvedList"/>
    <dgm:cxn modelId="{518E4CF0-BF19-4C7A-9F26-C832918D3E2F}" type="presParOf" srcId="{44F029F4-E4C5-442E-ABFF-2882F77599C0}" destId="{E6B9282A-BFDD-40D3-8107-EAEE6510C57F}" srcOrd="4" destOrd="0" presId="urn:microsoft.com/office/officeart/2008/layout/VerticalCurvedList"/>
    <dgm:cxn modelId="{15B1E64C-1CEE-4A0F-8ED9-E3E74E33229E}" type="presParOf" srcId="{E6B9282A-BFDD-40D3-8107-EAEE6510C57F}" destId="{45089513-93EF-48D5-AA55-4EC57A5E2610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AC43E9C4-ED2E-4137-B0AE-0E8E80F04F3B}" type="doc">
      <dgm:prSet loTypeId="urn:microsoft.com/office/officeart/2005/8/layout/hChevron3" loCatId="process" qsTypeId="urn:microsoft.com/office/officeart/2005/8/quickstyle/3d1" qsCatId="3D" csTypeId="urn:microsoft.com/office/officeart/2005/8/colors/colorful1#4" csCatId="colorful" phldr="1"/>
      <dgm:spPr/>
    </dgm:pt>
    <dgm:pt modelId="{7FC75A96-BA29-4624-A853-147B4C8ADF06}">
      <dgm:prSet phldrT="[Texto]" custT="1"/>
      <dgm:spPr/>
      <dgm:t>
        <a:bodyPr/>
        <a:lstStyle/>
        <a:p>
          <a:r>
            <a:rPr lang="es-AR" sz="2000" b="0" dirty="0" smtClean="0">
              <a:solidFill>
                <a:schemeClr val="tx1"/>
              </a:solidFill>
            </a:rPr>
            <a:t>Share </a:t>
          </a:r>
          <a:r>
            <a:rPr lang="es-AR" sz="2000" b="0" dirty="0" err="1" smtClean="0">
              <a:solidFill>
                <a:schemeClr val="tx1"/>
              </a:solidFill>
            </a:rPr>
            <a:t>information</a:t>
          </a:r>
          <a:endParaRPr lang="es-AR" sz="2000" b="0" dirty="0">
            <a:solidFill>
              <a:schemeClr val="tx1"/>
            </a:solidFill>
          </a:endParaRPr>
        </a:p>
      </dgm:t>
    </dgm:pt>
    <dgm:pt modelId="{9AE80C59-965C-4DDE-B328-172E8453FB28}" type="parTrans" cxnId="{8FAB074B-5AAB-46B1-ABB9-6706B6B020DB}">
      <dgm:prSet/>
      <dgm:spPr/>
      <dgm:t>
        <a:bodyPr/>
        <a:lstStyle/>
        <a:p>
          <a:endParaRPr lang="es-AR" sz="1400" b="0">
            <a:solidFill>
              <a:schemeClr val="tx1"/>
            </a:solidFill>
          </a:endParaRPr>
        </a:p>
      </dgm:t>
    </dgm:pt>
    <dgm:pt modelId="{1ADC5BC3-23C2-4F27-8FA0-61C1E4BEB091}" type="sibTrans" cxnId="{8FAB074B-5AAB-46B1-ABB9-6706B6B020DB}">
      <dgm:prSet/>
      <dgm:spPr/>
      <dgm:t>
        <a:bodyPr/>
        <a:lstStyle/>
        <a:p>
          <a:endParaRPr lang="es-AR" sz="1400" b="0">
            <a:solidFill>
              <a:schemeClr val="tx1"/>
            </a:solidFill>
          </a:endParaRPr>
        </a:p>
      </dgm:t>
    </dgm:pt>
    <dgm:pt modelId="{BC016D6B-5989-4757-9211-825D6BB40319}">
      <dgm:prSet phldrT="[Texto]" custT="1"/>
      <dgm:spPr/>
      <dgm:t>
        <a:bodyPr/>
        <a:lstStyle/>
        <a:p>
          <a:r>
            <a:rPr lang="es-AR" sz="1800" b="0" dirty="0" err="1" smtClean="0">
              <a:solidFill>
                <a:schemeClr val="tx1"/>
              </a:solidFill>
            </a:rPr>
            <a:t>Prevention</a:t>
          </a:r>
          <a:r>
            <a:rPr lang="es-AR" sz="1800" b="0" dirty="0" smtClean="0">
              <a:solidFill>
                <a:schemeClr val="tx1"/>
              </a:solidFill>
            </a:rPr>
            <a:t> </a:t>
          </a:r>
          <a:r>
            <a:rPr lang="es-AR" sz="1800" b="0" dirty="0" err="1" smtClean="0">
              <a:solidFill>
                <a:schemeClr val="tx1"/>
              </a:solidFill>
            </a:rPr>
            <a:t>activities</a:t>
          </a:r>
          <a:endParaRPr lang="es-AR" sz="1800" b="0" dirty="0">
            <a:solidFill>
              <a:schemeClr val="tx1"/>
            </a:solidFill>
          </a:endParaRPr>
        </a:p>
      </dgm:t>
    </dgm:pt>
    <dgm:pt modelId="{677BEF65-96EB-4DE5-AA65-ABB3C2602839}" type="parTrans" cxnId="{085B8AD4-43FA-4329-947F-69549B1EF0DE}">
      <dgm:prSet/>
      <dgm:spPr/>
      <dgm:t>
        <a:bodyPr/>
        <a:lstStyle/>
        <a:p>
          <a:endParaRPr lang="es-AR" sz="1400" b="0">
            <a:solidFill>
              <a:schemeClr val="tx1"/>
            </a:solidFill>
          </a:endParaRPr>
        </a:p>
      </dgm:t>
    </dgm:pt>
    <dgm:pt modelId="{1C440E2B-8839-4C1A-ACE5-CCF5C3E1A6B2}" type="sibTrans" cxnId="{085B8AD4-43FA-4329-947F-69549B1EF0DE}">
      <dgm:prSet/>
      <dgm:spPr/>
      <dgm:t>
        <a:bodyPr/>
        <a:lstStyle/>
        <a:p>
          <a:endParaRPr lang="es-AR" sz="1400" b="0">
            <a:solidFill>
              <a:schemeClr val="tx1"/>
            </a:solidFill>
          </a:endParaRPr>
        </a:p>
      </dgm:t>
    </dgm:pt>
    <dgm:pt modelId="{D0F1A3B0-730C-43DB-BF3F-7C434BBBEDB0}">
      <dgm:prSet phldrT="[Texto]" custT="1"/>
      <dgm:spPr/>
      <dgm:t>
        <a:bodyPr/>
        <a:lstStyle/>
        <a:p>
          <a:r>
            <a:rPr lang="es-AR" sz="2000" b="0" dirty="0" smtClean="0">
              <a:solidFill>
                <a:schemeClr val="tx1"/>
              </a:solidFill>
            </a:rPr>
            <a:t>Trainings</a:t>
          </a:r>
          <a:endParaRPr lang="es-AR" sz="2000" b="0" dirty="0">
            <a:solidFill>
              <a:schemeClr val="tx1"/>
            </a:solidFill>
          </a:endParaRPr>
        </a:p>
      </dgm:t>
    </dgm:pt>
    <dgm:pt modelId="{CEB3E16D-3242-4997-AA17-166C125BFA30}" type="parTrans" cxnId="{4E8BC221-9D77-4AEA-B736-6C4680698891}">
      <dgm:prSet/>
      <dgm:spPr/>
      <dgm:t>
        <a:bodyPr/>
        <a:lstStyle/>
        <a:p>
          <a:endParaRPr lang="es-AR" sz="1400" b="0">
            <a:solidFill>
              <a:schemeClr val="tx1"/>
            </a:solidFill>
          </a:endParaRPr>
        </a:p>
      </dgm:t>
    </dgm:pt>
    <dgm:pt modelId="{9DA32FA1-3C3F-47A7-A06D-CED0C5172CA5}" type="sibTrans" cxnId="{4E8BC221-9D77-4AEA-B736-6C4680698891}">
      <dgm:prSet/>
      <dgm:spPr/>
      <dgm:t>
        <a:bodyPr/>
        <a:lstStyle/>
        <a:p>
          <a:endParaRPr lang="es-AR" sz="1400" b="0">
            <a:solidFill>
              <a:schemeClr val="tx1"/>
            </a:solidFill>
          </a:endParaRPr>
        </a:p>
      </dgm:t>
    </dgm:pt>
    <dgm:pt modelId="{D8892EE7-EA5E-4C72-A30E-D23BC3FA0AEF}">
      <dgm:prSet phldrT="[Texto]" custT="1"/>
      <dgm:spPr/>
      <dgm:t>
        <a:bodyPr/>
        <a:lstStyle/>
        <a:p>
          <a:r>
            <a:rPr lang="es-AR" sz="1800" b="0" dirty="0" err="1" smtClean="0">
              <a:solidFill>
                <a:schemeClr val="tx1"/>
              </a:solidFill>
            </a:rPr>
            <a:t>Victim’s</a:t>
          </a:r>
          <a:r>
            <a:rPr lang="es-AR" sz="1800" b="0" dirty="0" smtClean="0">
              <a:solidFill>
                <a:schemeClr val="tx1"/>
              </a:solidFill>
            </a:rPr>
            <a:t> </a:t>
          </a:r>
          <a:r>
            <a:rPr lang="es-AR" sz="1800" b="0" dirty="0" err="1" smtClean="0">
              <a:solidFill>
                <a:schemeClr val="tx1"/>
              </a:solidFill>
            </a:rPr>
            <a:t>Profiles</a:t>
          </a:r>
          <a:r>
            <a:rPr lang="es-AR" sz="1800" b="0" dirty="0" smtClean="0">
              <a:solidFill>
                <a:schemeClr val="tx1"/>
              </a:solidFill>
            </a:rPr>
            <a:t> </a:t>
          </a:r>
          <a:endParaRPr lang="es-AR" sz="1800" b="0" dirty="0">
            <a:solidFill>
              <a:schemeClr val="tx1"/>
            </a:solidFill>
          </a:endParaRPr>
        </a:p>
      </dgm:t>
    </dgm:pt>
    <dgm:pt modelId="{4D7CFD5A-EA37-4580-BE1E-374096A633AE}" type="parTrans" cxnId="{12E5E68B-3A44-4434-A58C-F4CE8E081E78}">
      <dgm:prSet/>
      <dgm:spPr/>
      <dgm:t>
        <a:bodyPr/>
        <a:lstStyle/>
        <a:p>
          <a:endParaRPr lang="es-AR" sz="1400" b="0">
            <a:solidFill>
              <a:schemeClr val="tx1"/>
            </a:solidFill>
          </a:endParaRPr>
        </a:p>
      </dgm:t>
    </dgm:pt>
    <dgm:pt modelId="{D4B1E289-4BDE-45AE-92BB-8FD9395FA3FF}" type="sibTrans" cxnId="{12E5E68B-3A44-4434-A58C-F4CE8E081E78}">
      <dgm:prSet/>
      <dgm:spPr/>
      <dgm:t>
        <a:bodyPr/>
        <a:lstStyle/>
        <a:p>
          <a:endParaRPr lang="es-AR" sz="1400" b="0">
            <a:solidFill>
              <a:schemeClr val="tx1"/>
            </a:solidFill>
          </a:endParaRPr>
        </a:p>
      </dgm:t>
    </dgm:pt>
    <dgm:pt modelId="{0AB1334F-05DD-4258-A9C4-1142576B88CB}">
      <dgm:prSet phldrT="[Texto]" custT="1"/>
      <dgm:spPr/>
      <dgm:t>
        <a:bodyPr/>
        <a:lstStyle/>
        <a:p>
          <a:r>
            <a:rPr lang="es-AR" sz="1800" b="0" dirty="0" smtClean="0">
              <a:solidFill>
                <a:schemeClr val="tx1"/>
              </a:solidFill>
            </a:rPr>
            <a:t>Guide of </a:t>
          </a:r>
          <a:r>
            <a:rPr lang="es-AR" sz="1800" b="0" dirty="0" err="1" smtClean="0">
              <a:solidFill>
                <a:schemeClr val="tx1"/>
              </a:solidFill>
            </a:rPr>
            <a:t>resources</a:t>
          </a:r>
          <a:endParaRPr lang="es-AR" sz="1800" b="0" dirty="0">
            <a:solidFill>
              <a:schemeClr val="tx1"/>
            </a:solidFill>
          </a:endParaRPr>
        </a:p>
      </dgm:t>
    </dgm:pt>
    <dgm:pt modelId="{4ED780A7-A0B3-49B7-8A42-A92D506A2A96}" type="parTrans" cxnId="{6704BB25-B639-4F0C-A959-BB39440814A2}">
      <dgm:prSet/>
      <dgm:spPr/>
      <dgm:t>
        <a:bodyPr/>
        <a:lstStyle/>
        <a:p>
          <a:endParaRPr lang="es-AR" sz="1400" b="0">
            <a:solidFill>
              <a:schemeClr val="tx1"/>
            </a:solidFill>
          </a:endParaRPr>
        </a:p>
      </dgm:t>
    </dgm:pt>
    <dgm:pt modelId="{E03986A5-6C48-48DF-9DDA-50A1D915570C}" type="sibTrans" cxnId="{6704BB25-B639-4F0C-A959-BB39440814A2}">
      <dgm:prSet/>
      <dgm:spPr/>
      <dgm:t>
        <a:bodyPr/>
        <a:lstStyle/>
        <a:p>
          <a:endParaRPr lang="es-AR" sz="1400" b="0">
            <a:solidFill>
              <a:schemeClr val="tx1"/>
            </a:solidFill>
          </a:endParaRPr>
        </a:p>
      </dgm:t>
    </dgm:pt>
    <dgm:pt modelId="{B40B843C-E197-4772-8EF8-AE570FB8C1BC}" type="pres">
      <dgm:prSet presAssocID="{AC43E9C4-ED2E-4137-B0AE-0E8E80F04F3B}" presName="Name0" presStyleCnt="0">
        <dgm:presLayoutVars>
          <dgm:dir/>
          <dgm:resizeHandles val="exact"/>
        </dgm:presLayoutVars>
      </dgm:prSet>
      <dgm:spPr/>
    </dgm:pt>
    <dgm:pt modelId="{285C5B5D-BA33-4F63-9B56-0E58A94B4379}" type="pres">
      <dgm:prSet presAssocID="{7FC75A96-BA29-4624-A853-147B4C8ADF06}" presName="parTxOnly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5F8D6374-5E94-4991-8678-0F2276631084}" type="pres">
      <dgm:prSet presAssocID="{1ADC5BC3-23C2-4F27-8FA0-61C1E4BEB091}" presName="parSpace" presStyleCnt="0"/>
      <dgm:spPr/>
    </dgm:pt>
    <dgm:pt modelId="{DC7180A8-4B27-4F07-89E5-FDAF12A010BC}" type="pres">
      <dgm:prSet presAssocID="{BC016D6B-5989-4757-9211-825D6BB40319}" presName="parTxOnly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9B3BC1BF-C41F-4E6D-8D41-C59600D18E59}" type="pres">
      <dgm:prSet presAssocID="{1C440E2B-8839-4C1A-ACE5-CCF5C3E1A6B2}" presName="parSpace" presStyleCnt="0"/>
      <dgm:spPr/>
    </dgm:pt>
    <dgm:pt modelId="{DB7107D3-9775-48D5-BB85-43EBDCB444F4}" type="pres">
      <dgm:prSet presAssocID="{D0F1A3B0-730C-43DB-BF3F-7C434BBBEDB0}" presName="parTxOnly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028BF03F-335D-4D9F-A794-DCC0A7A8A136}" type="pres">
      <dgm:prSet presAssocID="{9DA32FA1-3C3F-47A7-A06D-CED0C5172CA5}" presName="parSpace" presStyleCnt="0"/>
      <dgm:spPr/>
    </dgm:pt>
    <dgm:pt modelId="{6CA5D59F-898E-4BB4-90CE-110C6B4D23FB}" type="pres">
      <dgm:prSet presAssocID="{D8892EE7-EA5E-4C72-A30E-D23BC3FA0AEF}" presName="parTxOnly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5D0D180D-DF0C-4D7E-A4BD-0A6F2CF29226}" type="pres">
      <dgm:prSet presAssocID="{D4B1E289-4BDE-45AE-92BB-8FD9395FA3FF}" presName="parSpace" presStyleCnt="0"/>
      <dgm:spPr/>
    </dgm:pt>
    <dgm:pt modelId="{5B6EE4CA-612F-4EBD-9808-3E29DBF1609F}" type="pres">
      <dgm:prSet presAssocID="{0AB1334F-05DD-4258-A9C4-1142576B88CB}" presName="parTxOnly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</dgm:ptLst>
  <dgm:cxnLst>
    <dgm:cxn modelId="{AEFEEF26-DE25-44DA-81CC-F2A53F6EA5F4}" type="presOf" srcId="{D8892EE7-EA5E-4C72-A30E-D23BC3FA0AEF}" destId="{6CA5D59F-898E-4BB4-90CE-110C6B4D23FB}" srcOrd="0" destOrd="0" presId="urn:microsoft.com/office/officeart/2005/8/layout/hChevron3"/>
    <dgm:cxn modelId="{363E6150-3FCD-47EB-9E17-1F9ECEDB9043}" type="presOf" srcId="{AC43E9C4-ED2E-4137-B0AE-0E8E80F04F3B}" destId="{B40B843C-E197-4772-8EF8-AE570FB8C1BC}" srcOrd="0" destOrd="0" presId="urn:microsoft.com/office/officeart/2005/8/layout/hChevron3"/>
    <dgm:cxn modelId="{4E8BC221-9D77-4AEA-B736-6C4680698891}" srcId="{AC43E9C4-ED2E-4137-B0AE-0E8E80F04F3B}" destId="{D0F1A3B0-730C-43DB-BF3F-7C434BBBEDB0}" srcOrd="2" destOrd="0" parTransId="{CEB3E16D-3242-4997-AA17-166C125BFA30}" sibTransId="{9DA32FA1-3C3F-47A7-A06D-CED0C5172CA5}"/>
    <dgm:cxn modelId="{E9D53082-15A8-4981-8C9A-8D5DB3EF4F75}" type="presOf" srcId="{7FC75A96-BA29-4624-A853-147B4C8ADF06}" destId="{285C5B5D-BA33-4F63-9B56-0E58A94B4379}" srcOrd="0" destOrd="0" presId="urn:microsoft.com/office/officeart/2005/8/layout/hChevron3"/>
    <dgm:cxn modelId="{6704BB25-B639-4F0C-A959-BB39440814A2}" srcId="{AC43E9C4-ED2E-4137-B0AE-0E8E80F04F3B}" destId="{0AB1334F-05DD-4258-A9C4-1142576B88CB}" srcOrd="4" destOrd="0" parTransId="{4ED780A7-A0B3-49B7-8A42-A92D506A2A96}" sibTransId="{E03986A5-6C48-48DF-9DDA-50A1D915570C}"/>
    <dgm:cxn modelId="{085B8AD4-43FA-4329-947F-69549B1EF0DE}" srcId="{AC43E9C4-ED2E-4137-B0AE-0E8E80F04F3B}" destId="{BC016D6B-5989-4757-9211-825D6BB40319}" srcOrd="1" destOrd="0" parTransId="{677BEF65-96EB-4DE5-AA65-ABB3C2602839}" sibTransId="{1C440E2B-8839-4C1A-ACE5-CCF5C3E1A6B2}"/>
    <dgm:cxn modelId="{12E5E68B-3A44-4434-A58C-F4CE8E081E78}" srcId="{AC43E9C4-ED2E-4137-B0AE-0E8E80F04F3B}" destId="{D8892EE7-EA5E-4C72-A30E-D23BC3FA0AEF}" srcOrd="3" destOrd="0" parTransId="{4D7CFD5A-EA37-4580-BE1E-374096A633AE}" sibTransId="{D4B1E289-4BDE-45AE-92BB-8FD9395FA3FF}"/>
    <dgm:cxn modelId="{427B93B9-ABBA-4E62-8AF6-BC473F422CE0}" type="presOf" srcId="{BC016D6B-5989-4757-9211-825D6BB40319}" destId="{DC7180A8-4B27-4F07-89E5-FDAF12A010BC}" srcOrd="0" destOrd="0" presId="urn:microsoft.com/office/officeart/2005/8/layout/hChevron3"/>
    <dgm:cxn modelId="{8FAB074B-5AAB-46B1-ABB9-6706B6B020DB}" srcId="{AC43E9C4-ED2E-4137-B0AE-0E8E80F04F3B}" destId="{7FC75A96-BA29-4624-A853-147B4C8ADF06}" srcOrd="0" destOrd="0" parTransId="{9AE80C59-965C-4DDE-B328-172E8453FB28}" sibTransId="{1ADC5BC3-23C2-4F27-8FA0-61C1E4BEB091}"/>
    <dgm:cxn modelId="{2AEDF1F6-F537-4A00-B4F1-AF7DA5E6F8B1}" type="presOf" srcId="{D0F1A3B0-730C-43DB-BF3F-7C434BBBEDB0}" destId="{DB7107D3-9775-48D5-BB85-43EBDCB444F4}" srcOrd="0" destOrd="0" presId="urn:microsoft.com/office/officeart/2005/8/layout/hChevron3"/>
    <dgm:cxn modelId="{D1EA6979-399E-4FF9-AC46-865CA81110DF}" type="presOf" srcId="{0AB1334F-05DD-4258-A9C4-1142576B88CB}" destId="{5B6EE4CA-612F-4EBD-9808-3E29DBF1609F}" srcOrd="0" destOrd="0" presId="urn:microsoft.com/office/officeart/2005/8/layout/hChevron3"/>
    <dgm:cxn modelId="{0374EF04-6BAB-4485-92F8-1466E000B4D8}" type="presParOf" srcId="{B40B843C-E197-4772-8EF8-AE570FB8C1BC}" destId="{285C5B5D-BA33-4F63-9B56-0E58A94B4379}" srcOrd="0" destOrd="0" presId="urn:microsoft.com/office/officeart/2005/8/layout/hChevron3"/>
    <dgm:cxn modelId="{FE153748-7B30-47B2-886E-B5E3827A6872}" type="presParOf" srcId="{B40B843C-E197-4772-8EF8-AE570FB8C1BC}" destId="{5F8D6374-5E94-4991-8678-0F2276631084}" srcOrd="1" destOrd="0" presId="urn:microsoft.com/office/officeart/2005/8/layout/hChevron3"/>
    <dgm:cxn modelId="{36099076-C5EA-4144-A580-3AFE3D9DDDDF}" type="presParOf" srcId="{B40B843C-E197-4772-8EF8-AE570FB8C1BC}" destId="{DC7180A8-4B27-4F07-89E5-FDAF12A010BC}" srcOrd="2" destOrd="0" presId="urn:microsoft.com/office/officeart/2005/8/layout/hChevron3"/>
    <dgm:cxn modelId="{D74513C4-45DD-458C-9F73-50091853FE76}" type="presParOf" srcId="{B40B843C-E197-4772-8EF8-AE570FB8C1BC}" destId="{9B3BC1BF-C41F-4E6D-8D41-C59600D18E59}" srcOrd="3" destOrd="0" presId="urn:microsoft.com/office/officeart/2005/8/layout/hChevron3"/>
    <dgm:cxn modelId="{AF75AD06-FA2F-4ADC-BD4F-BCAE51FC3F78}" type="presParOf" srcId="{B40B843C-E197-4772-8EF8-AE570FB8C1BC}" destId="{DB7107D3-9775-48D5-BB85-43EBDCB444F4}" srcOrd="4" destOrd="0" presId="urn:microsoft.com/office/officeart/2005/8/layout/hChevron3"/>
    <dgm:cxn modelId="{25AA4CAF-DB94-4A51-AE50-A8FCEA399BD0}" type="presParOf" srcId="{B40B843C-E197-4772-8EF8-AE570FB8C1BC}" destId="{028BF03F-335D-4D9F-A794-DCC0A7A8A136}" srcOrd="5" destOrd="0" presId="urn:microsoft.com/office/officeart/2005/8/layout/hChevron3"/>
    <dgm:cxn modelId="{09B38FC9-76EA-4631-8A92-2F4A71CAE927}" type="presParOf" srcId="{B40B843C-E197-4772-8EF8-AE570FB8C1BC}" destId="{6CA5D59F-898E-4BB4-90CE-110C6B4D23FB}" srcOrd="6" destOrd="0" presId="urn:microsoft.com/office/officeart/2005/8/layout/hChevron3"/>
    <dgm:cxn modelId="{DF050CAA-BC18-4514-BF02-5BA3A9341F26}" type="presParOf" srcId="{B40B843C-E197-4772-8EF8-AE570FB8C1BC}" destId="{5D0D180D-DF0C-4D7E-A4BD-0A6F2CF29226}" srcOrd="7" destOrd="0" presId="urn:microsoft.com/office/officeart/2005/8/layout/hChevron3"/>
    <dgm:cxn modelId="{FE243393-5BF9-47F5-8EEF-FDD9132607B8}" type="presParOf" srcId="{B40B843C-E197-4772-8EF8-AE570FB8C1BC}" destId="{5B6EE4CA-612F-4EBD-9808-3E29DBF1609F}" srcOrd="8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55409BDA-6FA0-45DA-91F4-5E1A0843BF57}" type="doc">
      <dgm:prSet loTypeId="urn:microsoft.com/office/officeart/2005/8/layout/hProcess4" loCatId="process" qsTypeId="urn:microsoft.com/office/officeart/2005/8/quickstyle/3d3" qsCatId="3D" csTypeId="urn:microsoft.com/office/officeart/2005/8/colors/accent0_1" csCatId="mainScheme" phldr="1"/>
      <dgm:spPr/>
      <dgm:t>
        <a:bodyPr/>
        <a:lstStyle/>
        <a:p>
          <a:endParaRPr lang="es-AR"/>
        </a:p>
      </dgm:t>
    </dgm:pt>
    <dgm:pt modelId="{C16609DD-60B4-4285-AC09-E4E2A0FE33FA}">
      <dgm:prSet phldrT="[Texto]"/>
      <dgm:spPr/>
      <dgm:t>
        <a:bodyPr/>
        <a:lstStyle/>
        <a:p>
          <a:r>
            <a:rPr lang="en-US" dirty="0" smtClean="0"/>
            <a:t>INTERVENTION GUIDELINES </a:t>
          </a:r>
          <a:endParaRPr lang="es-AR" dirty="0"/>
        </a:p>
      </dgm:t>
    </dgm:pt>
    <dgm:pt modelId="{BCFFC920-F344-44A8-804D-7EBA6BB99F1D}" type="parTrans" cxnId="{B93360A6-7EC6-48AC-9FB6-EA6587F9B197}">
      <dgm:prSet/>
      <dgm:spPr/>
      <dgm:t>
        <a:bodyPr/>
        <a:lstStyle/>
        <a:p>
          <a:endParaRPr lang="es-AR"/>
        </a:p>
      </dgm:t>
    </dgm:pt>
    <dgm:pt modelId="{2A37119B-A08F-4A16-9BF8-2BE29FC42C9B}" type="sibTrans" cxnId="{B93360A6-7EC6-48AC-9FB6-EA6587F9B197}">
      <dgm:prSet/>
      <dgm:spPr/>
      <dgm:t>
        <a:bodyPr/>
        <a:lstStyle/>
        <a:p>
          <a:endParaRPr lang="es-AR"/>
        </a:p>
      </dgm:t>
    </dgm:pt>
    <dgm:pt modelId="{96DA1DA9-58A2-4B30-9AC0-03F8B372415D}">
      <dgm:prSet phldrT="[Texto]" custT="1"/>
      <dgm:spPr/>
      <dgm:t>
        <a:bodyPr/>
        <a:lstStyle/>
        <a:p>
          <a:r>
            <a:rPr lang="en-US" sz="1600" dirty="0" smtClean="0"/>
            <a:t>Vehicle control</a:t>
          </a:r>
          <a:endParaRPr lang="es-AR" sz="1600" dirty="0"/>
        </a:p>
      </dgm:t>
    </dgm:pt>
    <dgm:pt modelId="{9711315F-E3A1-42F6-8D1B-7B3C65B7E675}" type="parTrans" cxnId="{F2D33911-B77F-48DB-8772-30891FBF8DB1}">
      <dgm:prSet/>
      <dgm:spPr/>
      <dgm:t>
        <a:bodyPr/>
        <a:lstStyle/>
        <a:p>
          <a:endParaRPr lang="es-AR"/>
        </a:p>
      </dgm:t>
    </dgm:pt>
    <dgm:pt modelId="{583D7A05-F207-4CF2-AA46-391B5586621D}" type="sibTrans" cxnId="{F2D33911-B77F-48DB-8772-30891FBF8DB1}">
      <dgm:prSet/>
      <dgm:spPr/>
      <dgm:t>
        <a:bodyPr/>
        <a:lstStyle/>
        <a:p>
          <a:endParaRPr lang="es-AR"/>
        </a:p>
      </dgm:t>
    </dgm:pt>
    <dgm:pt modelId="{7FBD76A8-593B-444E-A93C-3371490016D8}">
      <dgm:prSet phldrT="[Texto]"/>
      <dgm:spPr/>
      <dgm:t>
        <a:bodyPr/>
        <a:lstStyle/>
        <a:p>
          <a:r>
            <a:rPr lang="en-US" dirty="0" smtClean="0"/>
            <a:t>INDICATORS AND GUIDE QUESTIONS </a:t>
          </a:r>
          <a:endParaRPr lang="es-AR" dirty="0"/>
        </a:p>
      </dgm:t>
    </dgm:pt>
    <dgm:pt modelId="{66D6AEC9-ABB6-4844-AEB1-00E8B89F08C8}" type="parTrans" cxnId="{7899E324-2F1A-40B4-926F-61F79A51B4E8}">
      <dgm:prSet/>
      <dgm:spPr/>
      <dgm:t>
        <a:bodyPr/>
        <a:lstStyle/>
        <a:p>
          <a:endParaRPr lang="es-AR"/>
        </a:p>
      </dgm:t>
    </dgm:pt>
    <dgm:pt modelId="{9ED8E3B0-A7E7-44C0-B3A2-68AE7C04FA8E}" type="sibTrans" cxnId="{7899E324-2F1A-40B4-926F-61F79A51B4E8}">
      <dgm:prSet/>
      <dgm:spPr/>
      <dgm:t>
        <a:bodyPr/>
        <a:lstStyle/>
        <a:p>
          <a:endParaRPr lang="es-AR"/>
        </a:p>
      </dgm:t>
    </dgm:pt>
    <dgm:pt modelId="{F3C833F9-400D-4F1F-9300-B32A72695A4E}">
      <dgm:prSet phldrT="[Texto]" custT="1"/>
      <dgm:spPr/>
      <dgm:t>
        <a:bodyPr/>
        <a:lstStyle/>
        <a:p>
          <a:r>
            <a:rPr lang="es-AR" sz="1600" dirty="0" err="1" smtClean="0"/>
            <a:t>Depending</a:t>
          </a:r>
          <a:r>
            <a:rPr lang="es-AR" sz="1600" dirty="0" smtClean="0"/>
            <a:t> </a:t>
          </a:r>
          <a:r>
            <a:rPr lang="es-AR" sz="1600" dirty="0" err="1" smtClean="0"/>
            <a:t>on</a:t>
          </a:r>
          <a:r>
            <a:rPr lang="es-AR" sz="1600" dirty="0" smtClean="0"/>
            <a:t> </a:t>
          </a:r>
          <a:r>
            <a:rPr lang="es-AR" sz="1600" dirty="0" err="1" smtClean="0"/>
            <a:t>the</a:t>
          </a:r>
          <a:r>
            <a:rPr lang="es-AR" sz="1600" dirty="0" smtClean="0"/>
            <a:t> </a:t>
          </a:r>
          <a:r>
            <a:rPr lang="es-AR" sz="1600" dirty="0" err="1" smtClean="0"/>
            <a:t>vehicle</a:t>
          </a:r>
          <a:r>
            <a:rPr lang="es-AR" sz="1600" dirty="0" smtClean="0"/>
            <a:t> </a:t>
          </a:r>
          <a:r>
            <a:rPr lang="es-AR" sz="1600" dirty="0" err="1" smtClean="0"/>
            <a:t>type</a:t>
          </a:r>
          <a:endParaRPr lang="es-AR" sz="1600" dirty="0"/>
        </a:p>
      </dgm:t>
    </dgm:pt>
    <dgm:pt modelId="{D9B46B57-2BA7-4B43-8EA6-4BFD9F8FDDFC}" type="parTrans" cxnId="{21C4D846-43E9-4BE8-BC9E-DF8FD71B8F26}">
      <dgm:prSet/>
      <dgm:spPr/>
      <dgm:t>
        <a:bodyPr/>
        <a:lstStyle/>
        <a:p>
          <a:endParaRPr lang="es-AR"/>
        </a:p>
      </dgm:t>
    </dgm:pt>
    <dgm:pt modelId="{4FD44710-37C7-4316-AFC0-DC467DB99BF1}" type="sibTrans" cxnId="{21C4D846-43E9-4BE8-BC9E-DF8FD71B8F26}">
      <dgm:prSet/>
      <dgm:spPr/>
      <dgm:t>
        <a:bodyPr/>
        <a:lstStyle/>
        <a:p>
          <a:endParaRPr lang="es-AR"/>
        </a:p>
      </dgm:t>
    </dgm:pt>
    <dgm:pt modelId="{245937FF-726A-4B4C-9CB4-985CEDD6DA81}">
      <dgm:prSet phldrT="[Texto]"/>
      <dgm:spPr/>
      <dgm:t>
        <a:bodyPr/>
        <a:lstStyle/>
        <a:p>
          <a:pPr algn="l"/>
          <a:r>
            <a:rPr lang="en-US" dirty="0" smtClean="0"/>
            <a:t>Comprehensive assistance of the victims</a:t>
          </a:r>
          <a:endParaRPr lang="es-AR" dirty="0"/>
        </a:p>
      </dgm:t>
    </dgm:pt>
    <dgm:pt modelId="{EA3818F6-EF5E-4339-98AC-1CBF5BB2C6B2}" type="parTrans" cxnId="{3855A9DF-C649-436E-9E0A-4D3A294D0D5A}">
      <dgm:prSet/>
      <dgm:spPr/>
      <dgm:t>
        <a:bodyPr/>
        <a:lstStyle/>
        <a:p>
          <a:endParaRPr lang="es-AR"/>
        </a:p>
      </dgm:t>
    </dgm:pt>
    <dgm:pt modelId="{7BA4FB2D-E62D-4CB7-A259-99177C807C6A}" type="sibTrans" cxnId="{3855A9DF-C649-436E-9E0A-4D3A294D0D5A}">
      <dgm:prSet/>
      <dgm:spPr/>
      <dgm:t>
        <a:bodyPr/>
        <a:lstStyle/>
        <a:p>
          <a:endParaRPr lang="es-AR"/>
        </a:p>
      </dgm:t>
    </dgm:pt>
    <dgm:pt modelId="{389D6189-5966-4584-B498-273FFC661869}">
      <dgm:prSet phldrT="[Texto]"/>
      <dgm:spPr/>
      <dgm:t>
        <a:bodyPr/>
        <a:lstStyle/>
        <a:p>
          <a:pPr algn="l"/>
          <a:r>
            <a:rPr lang="es-AR" dirty="0" err="1" smtClean="0"/>
            <a:t>Communication</a:t>
          </a:r>
          <a:r>
            <a:rPr lang="es-AR" dirty="0" smtClean="0"/>
            <a:t> </a:t>
          </a:r>
          <a:r>
            <a:rPr lang="es-AR" dirty="0" err="1" smtClean="0"/>
            <a:t>with</a:t>
          </a:r>
          <a:r>
            <a:rPr lang="es-AR" dirty="0" smtClean="0"/>
            <a:t> </a:t>
          </a:r>
          <a:r>
            <a:rPr lang="es-AR" dirty="0" err="1" smtClean="0"/>
            <a:t>judiciary</a:t>
          </a:r>
          <a:r>
            <a:rPr lang="es-AR" dirty="0" smtClean="0"/>
            <a:t> </a:t>
          </a:r>
          <a:r>
            <a:rPr lang="es-AR" dirty="0" err="1" smtClean="0"/>
            <a:t>operators</a:t>
          </a:r>
          <a:endParaRPr lang="es-AR" dirty="0"/>
        </a:p>
      </dgm:t>
    </dgm:pt>
    <dgm:pt modelId="{7DBBF258-CC1F-457F-9727-8AC2DD6BD1DB}" type="parTrans" cxnId="{85DD4DDD-193A-4A2A-AEBD-AE245C010360}">
      <dgm:prSet/>
      <dgm:spPr/>
      <dgm:t>
        <a:bodyPr/>
        <a:lstStyle/>
        <a:p>
          <a:endParaRPr lang="es-AR"/>
        </a:p>
      </dgm:t>
    </dgm:pt>
    <dgm:pt modelId="{C490324C-935F-4300-A0AA-1DB7A062C1BC}" type="sibTrans" cxnId="{85DD4DDD-193A-4A2A-AEBD-AE245C010360}">
      <dgm:prSet/>
      <dgm:spPr/>
      <dgm:t>
        <a:bodyPr/>
        <a:lstStyle/>
        <a:p>
          <a:endParaRPr lang="es-AR"/>
        </a:p>
      </dgm:t>
    </dgm:pt>
    <dgm:pt modelId="{937E83F7-AE4A-4FD0-9FD4-739CA97BE356}">
      <dgm:prSet phldrT="[Texto]" custT="1"/>
      <dgm:spPr/>
      <dgm:t>
        <a:bodyPr/>
        <a:lstStyle/>
        <a:p>
          <a:r>
            <a:rPr lang="en-US" sz="1600" dirty="0" smtClean="0"/>
            <a:t>Passengers control</a:t>
          </a:r>
          <a:endParaRPr lang="es-AR" sz="1600" dirty="0"/>
        </a:p>
      </dgm:t>
    </dgm:pt>
    <dgm:pt modelId="{6361C8B4-055D-4443-AD2D-D55AFD6B6498}" type="parTrans" cxnId="{78C5F025-5874-4026-A49B-B7E56D3F7FFA}">
      <dgm:prSet/>
      <dgm:spPr/>
      <dgm:t>
        <a:bodyPr/>
        <a:lstStyle/>
        <a:p>
          <a:endParaRPr lang="es-AR"/>
        </a:p>
      </dgm:t>
    </dgm:pt>
    <dgm:pt modelId="{0CD4AFDA-91D9-4999-AC89-30CBA0B3D7E2}" type="sibTrans" cxnId="{78C5F025-5874-4026-A49B-B7E56D3F7FFA}">
      <dgm:prSet/>
      <dgm:spPr/>
      <dgm:t>
        <a:bodyPr/>
        <a:lstStyle/>
        <a:p>
          <a:endParaRPr lang="es-AR"/>
        </a:p>
      </dgm:t>
    </dgm:pt>
    <dgm:pt modelId="{D2EE0D81-3CC6-465D-9EB6-F3C3581DB05E}">
      <dgm:prSet phldrT="[Texto]" custT="1"/>
      <dgm:spPr/>
      <dgm:t>
        <a:bodyPr/>
        <a:lstStyle/>
        <a:p>
          <a:r>
            <a:rPr lang="en-US" sz="1600" dirty="0" smtClean="0"/>
            <a:t>Documentation control </a:t>
          </a:r>
          <a:endParaRPr lang="es-AR" sz="1600" dirty="0"/>
        </a:p>
      </dgm:t>
    </dgm:pt>
    <dgm:pt modelId="{B7242710-EC42-405C-9B9C-24BC261E2AE6}" type="parTrans" cxnId="{D6FDCECE-497A-46E8-A3D0-DE7CC6768FF9}">
      <dgm:prSet/>
      <dgm:spPr/>
      <dgm:t>
        <a:bodyPr/>
        <a:lstStyle/>
        <a:p>
          <a:endParaRPr lang="es-AR"/>
        </a:p>
      </dgm:t>
    </dgm:pt>
    <dgm:pt modelId="{CE5E4764-7538-460A-A41E-B30A0CC8497C}" type="sibTrans" cxnId="{D6FDCECE-497A-46E8-A3D0-DE7CC6768FF9}">
      <dgm:prSet/>
      <dgm:spPr/>
      <dgm:t>
        <a:bodyPr/>
        <a:lstStyle/>
        <a:p>
          <a:endParaRPr lang="es-AR"/>
        </a:p>
      </dgm:t>
    </dgm:pt>
    <dgm:pt modelId="{D38D38B0-92BF-4ACE-B335-096242CE8E5D}">
      <dgm:prSet phldrT="[Texto]"/>
      <dgm:spPr/>
      <dgm:t>
        <a:bodyPr/>
        <a:lstStyle/>
        <a:p>
          <a:r>
            <a:rPr lang="es-AR" dirty="0" smtClean="0"/>
            <a:t>COURSE OF ACTION</a:t>
          </a:r>
          <a:endParaRPr lang="es-AR" dirty="0"/>
        </a:p>
      </dgm:t>
    </dgm:pt>
    <dgm:pt modelId="{17EC34B2-244B-4539-A75B-29FAA70BCCBD}" type="sibTrans" cxnId="{008AD938-A127-4619-9E47-A48ADD5FA409}">
      <dgm:prSet/>
      <dgm:spPr/>
      <dgm:t>
        <a:bodyPr/>
        <a:lstStyle/>
        <a:p>
          <a:endParaRPr lang="es-AR"/>
        </a:p>
      </dgm:t>
    </dgm:pt>
    <dgm:pt modelId="{D5B3025D-0E01-4E9C-A399-4FB5600D66ED}" type="parTrans" cxnId="{008AD938-A127-4619-9E47-A48ADD5FA409}">
      <dgm:prSet/>
      <dgm:spPr/>
      <dgm:t>
        <a:bodyPr/>
        <a:lstStyle/>
        <a:p>
          <a:endParaRPr lang="es-AR"/>
        </a:p>
      </dgm:t>
    </dgm:pt>
    <dgm:pt modelId="{6CDF14BE-4A02-4B8E-B67D-D04DAF794D8C}">
      <dgm:prSet phldrT="[Texto]" custT="1"/>
      <dgm:spPr/>
      <dgm:t>
        <a:bodyPr/>
        <a:lstStyle/>
        <a:p>
          <a:r>
            <a:rPr lang="es-AR" sz="1600" dirty="0" err="1" smtClean="0"/>
            <a:t>Luggage</a:t>
          </a:r>
          <a:r>
            <a:rPr lang="es-AR" sz="1600" dirty="0" smtClean="0"/>
            <a:t> control</a:t>
          </a:r>
          <a:endParaRPr lang="es-AR" sz="1600" dirty="0"/>
        </a:p>
      </dgm:t>
    </dgm:pt>
    <dgm:pt modelId="{A5B37EAB-91D8-48D1-B1B3-583910F079A5}" type="parTrans" cxnId="{02649FD9-CD8E-45CF-972B-FAF5A0663F13}">
      <dgm:prSet/>
      <dgm:spPr/>
      <dgm:t>
        <a:bodyPr/>
        <a:lstStyle/>
        <a:p>
          <a:endParaRPr lang="es-AR"/>
        </a:p>
      </dgm:t>
    </dgm:pt>
    <dgm:pt modelId="{4FEE05D6-A883-4BF0-8A0D-74BCF1AE3B00}" type="sibTrans" cxnId="{02649FD9-CD8E-45CF-972B-FAF5A0663F13}">
      <dgm:prSet/>
      <dgm:spPr/>
      <dgm:t>
        <a:bodyPr/>
        <a:lstStyle/>
        <a:p>
          <a:endParaRPr lang="es-AR"/>
        </a:p>
      </dgm:t>
    </dgm:pt>
    <dgm:pt modelId="{F341E225-B027-467F-ACCE-59C78FB9CA33}">
      <dgm:prSet phldrT="[Texto]" custT="1"/>
      <dgm:spPr/>
      <dgm:t>
        <a:bodyPr/>
        <a:lstStyle/>
        <a:p>
          <a:r>
            <a:rPr lang="en-US" sz="1600" dirty="0" smtClean="0"/>
            <a:t>Useful indicators to detect victims and suspected  offenders</a:t>
          </a:r>
          <a:endParaRPr lang="es-AR" sz="1600" dirty="0"/>
        </a:p>
      </dgm:t>
    </dgm:pt>
    <dgm:pt modelId="{2F71D054-4332-4C8A-94F8-044DFB769939}" type="parTrans" cxnId="{FE3141C9-AA13-42A3-A6F4-3A014AF28F03}">
      <dgm:prSet/>
      <dgm:spPr/>
      <dgm:t>
        <a:bodyPr/>
        <a:lstStyle/>
        <a:p>
          <a:endParaRPr lang="es-AR"/>
        </a:p>
      </dgm:t>
    </dgm:pt>
    <dgm:pt modelId="{B937A620-F61B-4CB0-8E54-765454692E03}" type="sibTrans" cxnId="{FE3141C9-AA13-42A3-A6F4-3A014AF28F03}">
      <dgm:prSet/>
      <dgm:spPr/>
      <dgm:t>
        <a:bodyPr/>
        <a:lstStyle/>
        <a:p>
          <a:endParaRPr lang="es-AR"/>
        </a:p>
      </dgm:t>
    </dgm:pt>
    <dgm:pt modelId="{2FC9AF29-AC50-4940-A502-5C2391A44E5E}" type="pres">
      <dgm:prSet presAssocID="{55409BDA-6FA0-45DA-91F4-5E1A0843BF5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AR"/>
        </a:p>
      </dgm:t>
    </dgm:pt>
    <dgm:pt modelId="{A2E70C99-C7A3-4C3E-BA7F-E419EA0572F3}" type="pres">
      <dgm:prSet presAssocID="{55409BDA-6FA0-45DA-91F4-5E1A0843BF57}" presName="tSp" presStyleCnt="0"/>
      <dgm:spPr/>
      <dgm:t>
        <a:bodyPr/>
        <a:lstStyle/>
        <a:p>
          <a:endParaRPr lang="es-AR"/>
        </a:p>
      </dgm:t>
    </dgm:pt>
    <dgm:pt modelId="{99E2F876-8385-4028-A987-ED39EB45FE49}" type="pres">
      <dgm:prSet presAssocID="{55409BDA-6FA0-45DA-91F4-5E1A0843BF57}" presName="bSp" presStyleCnt="0"/>
      <dgm:spPr/>
      <dgm:t>
        <a:bodyPr/>
        <a:lstStyle/>
        <a:p>
          <a:endParaRPr lang="es-AR"/>
        </a:p>
      </dgm:t>
    </dgm:pt>
    <dgm:pt modelId="{F339377D-9F49-4223-840B-5D54FA4B4214}" type="pres">
      <dgm:prSet presAssocID="{55409BDA-6FA0-45DA-91F4-5E1A0843BF57}" presName="process" presStyleCnt="0"/>
      <dgm:spPr/>
      <dgm:t>
        <a:bodyPr/>
        <a:lstStyle/>
        <a:p>
          <a:endParaRPr lang="es-AR"/>
        </a:p>
      </dgm:t>
    </dgm:pt>
    <dgm:pt modelId="{2B567D79-599D-4DAA-ACDD-CCDB3B4C257D}" type="pres">
      <dgm:prSet presAssocID="{C16609DD-60B4-4285-AC09-E4E2A0FE33FA}" presName="composite1" presStyleCnt="0"/>
      <dgm:spPr/>
      <dgm:t>
        <a:bodyPr/>
        <a:lstStyle/>
        <a:p>
          <a:endParaRPr lang="es-AR"/>
        </a:p>
      </dgm:t>
    </dgm:pt>
    <dgm:pt modelId="{87FEB57D-6709-437B-80C0-C29DBA8A0860}" type="pres">
      <dgm:prSet presAssocID="{C16609DD-60B4-4285-AC09-E4E2A0FE33FA}" presName="dummyNode1" presStyleLbl="node1" presStyleIdx="0" presStyleCnt="3"/>
      <dgm:spPr/>
      <dgm:t>
        <a:bodyPr/>
        <a:lstStyle/>
        <a:p>
          <a:endParaRPr lang="es-AR"/>
        </a:p>
      </dgm:t>
    </dgm:pt>
    <dgm:pt modelId="{690A4122-432E-4915-9E17-34C256F6E6E3}" type="pres">
      <dgm:prSet presAssocID="{C16609DD-60B4-4285-AC09-E4E2A0FE33FA}" presName="childNode1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EC833C79-F10A-4AFA-B2D4-58FBC0874C02}" type="pres">
      <dgm:prSet presAssocID="{C16609DD-60B4-4285-AC09-E4E2A0FE33FA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C1D4983D-3131-472C-B134-3888ACC55E16}" type="pres">
      <dgm:prSet presAssocID="{C16609DD-60B4-4285-AC09-E4E2A0FE33FA}" presName="parentNode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2B355109-1D74-4757-A424-F2EAD95CC35B}" type="pres">
      <dgm:prSet presAssocID="{C16609DD-60B4-4285-AC09-E4E2A0FE33FA}" presName="connSite1" presStyleCnt="0"/>
      <dgm:spPr/>
      <dgm:t>
        <a:bodyPr/>
        <a:lstStyle/>
        <a:p>
          <a:endParaRPr lang="es-AR"/>
        </a:p>
      </dgm:t>
    </dgm:pt>
    <dgm:pt modelId="{61F7FBB8-5E75-4F53-823C-D3E4D54A5162}" type="pres">
      <dgm:prSet presAssocID="{2A37119B-A08F-4A16-9BF8-2BE29FC42C9B}" presName="Name9" presStyleLbl="sibTrans2D1" presStyleIdx="0" presStyleCnt="2" custLinFactNeighborY="-15622"/>
      <dgm:spPr/>
      <dgm:t>
        <a:bodyPr/>
        <a:lstStyle/>
        <a:p>
          <a:endParaRPr lang="es-AR"/>
        </a:p>
      </dgm:t>
    </dgm:pt>
    <dgm:pt modelId="{4674A42E-D75B-4AA3-8A7B-5EC5AE3EF64B}" type="pres">
      <dgm:prSet presAssocID="{7FBD76A8-593B-444E-A93C-3371490016D8}" presName="composite2" presStyleCnt="0"/>
      <dgm:spPr/>
      <dgm:t>
        <a:bodyPr/>
        <a:lstStyle/>
        <a:p>
          <a:endParaRPr lang="es-AR"/>
        </a:p>
      </dgm:t>
    </dgm:pt>
    <dgm:pt modelId="{6789AD80-B07B-46B2-A636-4D84087E927E}" type="pres">
      <dgm:prSet presAssocID="{7FBD76A8-593B-444E-A93C-3371490016D8}" presName="dummyNode2" presStyleLbl="node1" presStyleIdx="0" presStyleCnt="3"/>
      <dgm:spPr/>
      <dgm:t>
        <a:bodyPr/>
        <a:lstStyle/>
        <a:p>
          <a:endParaRPr lang="es-AR"/>
        </a:p>
      </dgm:t>
    </dgm:pt>
    <dgm:pt modelId="{1F62E851-E8DB-42F2-83AF-2A4EE5525E2C}" type="pres">
      <dgm:prSet presAssocID="{7FBD76A8-593B-444E-A93C-3371490016D8}" presName="childNode2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990D4CE8-5D35-4C30-B3A0-119A6EAA8CB4}" type="pres">
      <dgm:prSet presAssocID="{7FBD76A8-593B-444E-A93C-3371490016D8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80EB6B0D-5C46-47B4-9121-3BBF725796DF}" type="pres">
      <dgm:prSet presAssocID="{7FBD76A8-593B-444E-A93C-3371490016D8}" presName="parentNode2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9871A2F0-69D5-4688-BADD-E0E4B96E822C}" type="pres">
      <dgm:prSet presAssocID="{7FBD76A8-593B-444E-A93C-3371490016D8}" presName="connSite2" presStyleCnt="0"/>
      <dgm:spPr/>
      <dgm:t>
        <a:bodyPr/>
        <a:lstStyle/>
        <a:p>
          <a:endParaRPr lang="es-AR"/>
        </a:p>
      </dgm:t>
    </dgm:pt>
    <dgm:pt modelId="{AF9105A0-3859-4C5A-9BE5-20B618B0665D}" type="pres">
      <dgm:prSet presAssocID="{9ED8E3B0-A7E7-44C0-B3A2-68AE7C04FA8E}" presName="Name18" presStyleLbl="sibTrans2D1" presStyleIdx="1" presStyleCnt="2" custLinFactNeighborY="11228"/>
      <dgm:spPr/>
      <dgm:t>
        <a:bodyPr/>
        <a:lstStyle/>
        <a:p>
          <a:endParaRPr lang="es-AR"/>
        </a:p>
      </dgm:t>
    </dgm:pt>
    <dgm:pt modelId="{CA2FCA81-A031-415D-9859-3C9192D69A8C}" type="pres">
      <dgm:prSet presAssocID="{D38D38B0-92BF-4ACE-B335-096242CE8E5D}" presName="composite1" presStyleCnt="0"/>
      <dgm:spPr/>
      <dgm:t>
        <a:bodyPr/>
        <a:lstStyle/>
        <a:p>
          <a:endParaRPr lang="es-AR"/>
        </a:p>
      </dgm:t>
    </dgm:pt>
    <dgm:pt modelId="{7C19387B-7FA9-44F2-8A54-6628D8AD8FA6}" type="pres">
      <dgm:prSet presAssocID="{D38D38B0-92BF-4ACE-B335-096242CE8E5D}" presName="dummyNode1" presStyleLbl="node1" presStyleIdx="1" presStyleCnt="3"/>
      <dgm:spPr/>
      <dgm:t>
        <a:bodyPr/>
        <a:lstStyle/>
        <a:p>
          <a:endParaRPr lang="es-AR"/>
        </a:p>
      </dgm:t>
    </dgm:pt>
    <dgm:pt modelId="{D491072E-6BD5-4D15-B127-70253EFB89F1}" type="pres">
      <dgm:prSet presAssocID="{D38D38B0-92BF-4ACE-B335-096242CE8E5D}" presName="childNode1" presStyleLbl="bgAcc1" presStyleIdx="2" presStyleCnt="3" custLinFactNeighborX="833" custLinFactNeighborY="-2779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0DB1DE23-471C-4346-9A4F-6870277F22AF}" type="pres">
      <dgm:prSet presAssocID="{D38D38B0-92BF-4ACE-B335-096242CE8E5D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E9D881BB-DA58-46DC-B986-F7854C99EDEE}" type="pres">
      <dgm:prSet presAssocID="{D38D38B0-92BF-4ACE-B335-096242CE8E5D}" presName="parentNode1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36148F6D-9BAA-4369-AF9E-EC78151F4C3B}" type="pres">
      <dgm:prSet presAssocID="{D38D38B0-92BF-4ACE-B335-096242CE8E5D}" presName="connSite1" presStyleCnt="0"/>
      <dgm:spPr/>
      <dgm:t>
        <a:bodyPr/>
        <a:lstStyle/>
        <a:p>
          <a:endParaRPr lang="es-AR"/>
        </a:p>
      </dgm:t>
    </dgm:pt>
  </dgm:ptLst>
  <dgm:cxnLst>
    <dgm:cxn modelId="{008AD938-A127-4619-9E47-A48ADD5FA409}" srcId="{55409BDA-6FA0-45DA-91F4-5E1A0843BF57}" destId="{D38D38B0-92BF-4ACE-B335-096242CE8E5D}" srcOrd="2" destOrd="0" parTransId="{D5B3025D-0E01-4E9C-A399-4FB5600D66ED}" sibTransId="{17EC34B2-244B-4539-A75B-29FAA70BCCBD}"/>
    <dgm:cxn modelId="{E8DF4F59-096B-40AE-ADA8-CEDB23F99D90}" type="presOf" srcId="{6CDF14BE-4A02-4B8E-B67D-D04DAF794D8C}" destId="{EC833C79-F10A-4AFA-B2D4-58FBC0874C02}" srcOrd="1" destOrd="3" presId="urn:microsoft.com/office/officeart/2005/8/layout/hProcess4"/>
    <dgm:cxn modelId="{21C4D846-43E9-4BE8-BC9E-DF8FD71B8F26}" srcId="{7FBD76A8-593B-444E-A93C-3371490016D8}" destId="{F3C833F9-400D-4F1F-9300-B32A72695A4E}" srcOrd="0" destOrd="0" parTransId="{D9B46B57-2BA7-4B43-8EA6-4BFD9F8FDDFC}" sibTransId="{4FD44710-37C7-4316-AFC0-DC467DB99BF1}"/>
    <dgm:cxn modelId="{F3B7E8ED-A245-4634-8971-C252AADB23B3}" type="presOf" srcId="{9ED8E3B0-A7E7-44C0-B3A2-68AE7C04FA8E}" destId="{AF9105A0-3859-4C5A-9BE5-20B618B0665D}" srcOrd="0" destOrd="0" presId="urn:microsoft.com/office/officeart/2005/8/layout/hProcess4"/>
    <dgm:cxn modelId="{D6FDCECE-497A-46E8-A3D0-DE7CC6768FF9}" srcId="{C16609DD-60B4-4285-AC09-E4E2A0FE33FA}" destId="{D2EE0D81-3CC6-465D-9EB6-F3C3581DB05E}" srcOrd="2" destOrd="0" parTransId="{B7242710-EC42-405C-9B9C-24BC261E2AE6}" sibTransId="{CE5E4764-7538-460A-A41E-B30A0CC8497C}"/>
    <dgm:cxn modelId="{02649FD9-CD8E-45CF-972B-FAF5A0663F13}" srcId="{C16609DD-60B4-4285-AC09-E4E2A0FE33FA}" destId="{6CDF14BE-4A02-4B8E-B67D-D04DAF794D8C}" srcOrd="3" destOrd="0" parTransId="{A5B37EAB-91D8-48D1-B1B3-583910F079A5}" sibTransId="{4FEE05D6-A883-4BF0-8A0D-74BCF1AE3B00}"/>
    <dgm:cxn modelId="{78C5F025-5874-4026-A49B-B7E56D3F7FFA}" srcId="{C16609DD-60B4-4285-AC09-E4E2A0FE33FA}" destId="{937E83F7-AE4A-4FD0-9FD4-739CA97BE356}" srcOrd="1" destOrd="0" parTransId="{6361C8B4-055D-4443-AD2D-D55AFD6B6498}" sibTransId="{0CD4AFDA-91D9-4999-AC89-30CBA0B3D7E2}"/>
    <dgm:cxn modelId="{CE86E149-5FA6-4ED8-80EC-029098F4BBBE}" type="presOf" srcId="{6CDF14BE-4A02-4B8E-B67D-D04DAF794D8C}" destId="{690A4122-432E-4915-9E17-34C256F6E6E3}" srcOrd="0" destOrd="3" presId="urn:microsoft.com/office/officeart/2005/8/layout/hProcess4"/>
    <dgm:cxn modelId="{D89EC274-E3D5-4AFD-AEA5-A4087266A312}" type="presOf" srcId="{389D6189-5966-4584-B498-273FFC661869}" destId="{D491072E-6BD5-4D15-B127-70253EFB89F1}" srcOrd="0" destOrd="1" presId="urn:microsoft.com/office/officeart/2005/8/layout/hProcess4"/>
    <dgm:cxn modelId="{860792DF-7B44-4A46-A7C6-8799F513906B}" type="presOf" srcId="{C16609DD-60B4-4285-AC09-E4E2A0FE33FA}" destId="{C1D4983D-3131-472C-B134-3888ACC55E16}" srcOrd="0" destOrd="0" presId="urn:microsoft.com/office/officeart/2005/8/layout/hProcess4"/>
    <dgm:cxn modelId="{7F650706-078C-4A59-9417-C173F12ED8B5}" type="presOf" srcId="{937E83F7-AE4A-4FD0-9FD4-739CA97BE356}" destId="{690A4122-432E-4915-9E17-34C256F6E6E3}" srcOrd="0" destOrd="1" presId="urn:microsoft.com/office/officeart/2005/8/layout/hProcess4"/>
    <dgm:cxn modelId="{76B7CC30-6BC1-4B82-925A-8A72CFB3C09A}" type="presOf" srcId="{96DA1DA9-58A2-4B30-9AC0-03F8B372415D}" destId="{690A4122-432E-4915-9E17-34C256F6E6E3}" srcOrd="0" destOrd="0" presId="urn:microsoft.com/office/officeart/2005/8/layout/hProcess4"/>
    <dgm:cxn modelId="{F2D33911-B77F-48DB-8772-30891FBF8DB1}" srcId="{C16609DD-60B4-4285-AC09-E4E2A0FE33FA}" destId="{96DA1DA9-58A2-4B30-9AC0-03F8B372415D}" srcOrd="0" destOrd="0" parTransId="{9711315F-E3A1-42F6-8D1B-7B3C65B7E675}" sibTransId="{583D7A05-F207-4CF2-AA46-391B5586621D}"/>
    <dgm:cxn modelId="{14AF22DF-E8EA-41BC-AED2-8682F790A59C}" type="presOf" srcId="{937E83F7-AE4A-4FD0-9FD4-739CA97BE356}" destId="{EC833C79-F10A-4AFA-B2D4-58FBC0874C02}" srcOrd="1" destOrd="1" presId="urn:microsoft.com/office/officeart/2005/8/layout/hProcess4"/>
    <dgm:cxn modelId="{CE61AA50-3933-4A7D-BB01-A56B123B3EFA}" type="presOf" srcId="{F341E225-B027-467F-ACCE-59C78FB9CA33}" destId="{1F62E851-E8DB-42F2-83AF-2A4EE5525E2C}" srcOrd="0" destOrd="1" presId="urn:microsoft.com/office/officeart/2005/8/layout/hProcess4"/>
    <dgm:cxn modelId="{7899E324-2F1A-40B4-926F-61F79A51B4E8}" srcId="{55409BDA-6FA0-45DA-91F4-5E1A0843BF57}" destId="{7FBD76A8-593B-444E-A93C-3371490016D8}" srcOrd="1" destOrd="0" parTransId="{66D6AEC9-ABB6-4844-AEB1-00E8B89F08C8}" sibTransId="{9ED8E3B0-A7E7-44C0-B3A2-68AE7C04FA8E}"/>
    <dgm:cxn modelId="{72747D36-6A09-4D63-8163-44836C6BA825}" type="presOf" srcId="{D2EE0D81-3CC6-465D-9EB6-F3C3581DB05E}" destId="{EC833C79-F10A-4AFA-B2D4-58FBC0874C02}" srcOrd="1" destOrd="2" presId="urn:microsoft.com/office/officeart/2005/8/layout/hProcess4"/>
    <dgm:cxn modelId="{42C5B412-7E40-47DE-8F00-C8FA84C57B1E}" type="presOf" srcId="{F3C833F9-400D-4F1F-9300-B32A72695A4E}" destId="{990D4CE8-5D35-4C30-B3A0-119A6EAA8CB4}" srcOrd="1" destOrd="0" presId="urn:microsoft.com/office/officeart/2005/8/layout/hProcess4"/>
    <dgm:cxn modelId="{C966778B-2178-492E-8A07-D81F7323EEFF}" type="presOf" srcId="{389D6189-5966-4584-B498-273FFC661869}" destId="{0DB1DE23-471C-4346-9A4F-6870277F22AF}" srcOrd="1" destOrd="1" presId="urn:microsoft.com/office/officeart/2005/8/layout/hProcess4"/>
    <dgm:cxn modelId="{542A7C93-13E1-4E6E-A2B8-7FF0A538914D}" type="presOf" srcId="{96DA1DA9-58A2-4B30-9AC0-03F8B372415D}" destId="{EC833C79-F10A-4AFA-B2D4-58FBC0874C02}" srcOrd="1" destOrd="0" presId="urn:microsoft.com/office/officeart/2005/8/layout/hProcess4"/>
    <dgm:cxn modelId="{A307D0E2-0108-4B61-8908-BD32728F5D91}" type="presOf" srcId="{7FBD76A8-593B-444E-A93C-3371490016D8}" destId="{80EB6B0D-5C46-47B4-9121-3BBF725796DF}" srcOrd="0" destOrd="0" presId="urn:microsoft.com/office/officeart/2005/8/layout/hProcess4"/>
    <dgm:cxn modelId="{357D9C2A-8170-46B2-89EE-8BB46170A4D7}" type="presOf" srcId="{F3C833F9-400D-4F1F-9300-B32A72695A4E}" destId="{1F62E851-E8DB-42F2-83AF-2A4EE5525E2C}" srcOrd="0" destOrd="0" presId="urn:microsoft.com/office/officeart/2005/8/layout/hProcess4"/>
    <dgm:cxn modelId="{CE784AB1-C3C5-4692-B5DC-EAA67DCEC394}" type="presOf" srcId="{245937FF-726A-4B4C-9CB4-985CEDD6DA81}" destId="{0DB1DE23-471C-4346-9A4F-6870277F22AF}" srcOrd="1" destOrd="0" presId="urn:microsoft.com/office/officeart/2005/8/layout/hProcess4"/>
    <dgm:cxn modelId="{85DD4DDD-193A-4A2A-AEBD-AE245C010360}" srcId="{D38D38B0-92BF-4ACE-B335-096242CE8E5D}" destId="{389D6189-5966-4584-B498-273FFC661869}" srcOrd="1" destOrd="0" parTransId="{7DBBF258-CC1F-457F-9727-8AC2DD6BD1DB}" sibTransId="{C490324C-935F-4300-A0AA-1DB7A062C1BC}"/>
    <dgm:cxn modelId="{31F84F64-48FB-411C-9F9B-765D804145BC}" type="presOf" srcId="{D38D38B0-92BF-4ACE-B335-096242CE8E5D}" destId="{E9D881BB-DA58-46DC-B986-F7854C99EDEE}" srcOrd="0" destOrd="0" presId="urn:microsoft.com/office/officeart/2005/8/layout/hProcess4"/>
    <dgm:cxn modelId="{FE3141C9-AA13-42A3-A6F4-3A014AF28F03}" srcId="{7FBD76A8-593B-444E-A93C-3371490016D8}" destId="{F341E225-B027-467F-ACCE-59C78FB9CA33}" srcOrd="1" destOrd="0" parTransId="{2F71D054-4332-4C8A-94F8-044DFB769939}" sibTransId="{B937A620-F61B-4CB0-8E54-765454692E03}"/>
    <dgm:cxn modelId="{B93360A6-7EC6-48AC-9FB6-EA6587F9B197}" srcId="{55409BDA-6FA0-45DA-91F4-5E1A0843BF57}" destId="{C16609DD-60B4-4285-AC09-E4E2A0FE33FA}" srcOrd="0" destOrd="0" parTransId="{BCFFC920-F344-44A8-804D-7EBA6BB99F1D}" sibTransId="{2A37119B-A08F-4A16-9BF8-2BE29FC42C9B}"/>
    <dgm:cxn modelId="{3855A9DF-C649-436E-9E0A-4D3A294D0D5A}" srcId="{D38D38B0-92BF-4ACE-B335-096242CE8E5D}" destId="{245937FF-726A-4B4C-9CB4-985CEDD6DA81}" srcOrd="0" destOrd="0" parTransId="{EA3818F6-EF5E-4339-98AC-1CBF5BB2C6B2}" sibTransId="{7BA4FB2D-E62D-4CB7-A259-99177C807C6A}"/>
    <dgm:cxn modelId="{95E0F1C1-62AA-4C3B-9307-17E4AD7FB617}" type="presOf" srcId="{2A37119B-A08F-4A16-9BF8-2BE29FC42C9B}" destId="{61F7FBB8-5E75-4F53-823C-D3E4D54A5162}" srcOrd="0" destOrd="0" presId="urn:microsoft.com/office/officeart/2005/8/layout/hProcess4"/>
    <dgm:cxn modelId="{0A976552-F6A2-4261-8B6C-F2B14636713C}" type="presOf" srcId="{55409BDA-6FA0-45DA-91F4-5E1A0843BF57}" destId="{2FC9AF29-AC50-4940-A502-5C2391A44E5E}" srcOrd="0" destOrd="0" presId="urn:microsoft.com/office/officeart/2005/8/layout/hProcess4"/>
    <dgm:cxn modelId="{83C9FEB8-27AB-4806-BF58-640826824E92}" type="presOf" srcId="{D2EE0D81-3CC6-465D-9EB6-F3C3581DB05E}" destId="{690A4122-432E-4915-9E17-34C256F6E6E3}" srcOrd="0" destOrd="2" presId="urn:microsoft.com/office/officeart/2005/8/layout/hProcess4"/>
    <dgm:cxn modelId="{57E93735-DE49-46A3-A21F-29ED843A7D87}" type="presOf" srcId="{F341E225-B027-467F-ACCE-59C78FB9CA33}" destId="{990D4CE8-5D35-4C30-B3A0-119A6EAA8CB4}" srcOrd="1" destOrd="1" presId="urn:microsoft.com/office/officeart/2005/8/layout/hProcess4"/>
    <dgm:cxn modelId="{41B17908-DD37-4ADE-A339-9941DB162C58}" type="presOf" srcId="{245937FF-726A-4B4C-9CB4-985CEDD6DA81}" destId="{D491072E-6BD5-4D15-B127-70253EFB89F1}" srcOrd="0" destOrd="0" presId="urn:microsoft.com/office/officeart/2005/8/layout/hProcess4"/>
    <dgm:cxn modelId="{4FEF32BD-CF06-40B4-A6B2-0FC62E968977}" type="presParOf" srcId="{2FC9AF29-AC50-4940-A502-5C2391A44E5E}" destId="{A2E70C99-C7A3-4C3E-BA7F-E419EA0572F3}" srcOrd="0" destOrd="0" presId="urn:microsoft.com/office/officeart/2005/8/layout/hProcess4"/>
    <dgm:cxn modelId="{4887E894-ABE3-455D-9C23-282E68652810}" type="presParOf" srcId="{2FC9AF29-AC50-4940-A502-5C2391A44E5E}" destId="{99E2F876-8385-4028-A987-ED39EB45FE49}" srcOrd="1" destOrd="0" presId="urn:microsoft.com/office/officeart/2005/8/layout/hProcess4"/>
    <dgm:cxn modelId="{FB9B3873-5B36-4B7F-9D35-408CA50B1793}" type="presParOf" srcId="{2FC9AF29-AC50-4940-A502-5C2391A44E5E}" destId="{F339377D-9F49-4223-840B-5D54FA4B4214}" srcOrd="2" destOrd="0" presId="urn:microsoft.com/office/officeart/2005/8/layout/hProcess4"/>
    <dgm:cxn modelId="{A4C24DA9-54E0-4B9A-9FA6-15A9F0FCFF6C}" type="presParOf" srcId="{F339377D-9F49-4223-840B-5D54FA4B4214}" destId="{2B567D79-599D-4DAA-ACDD-CCDB3B4C257D}" srcOrd="0" destOrd="0" presId="urn:microsoft.com/office/officeart/2005/8/layout/hProcess4"/>
    <dgm:cxn modelId="{A015996D-8D54-4BCA-BBE4-E6C711197968}" type="presParOf" srcId="{2B567D79-599D-4DAA-ACDD-CCDB3B4C257D}" destId="{87FEB57D-6709-437B-80C0-C29DBA8A0860}" srcOrd="0" destOrd="0" presId="urn:microsoft.com/office/officeart/2005/8/layout/hProcess4"/>
    <dgm:cxn modelId="{5B99E046-9188-4294-91BE-A8BD0599DF4E}" type="presParOf" srcId="{2B567D79-599D-4DAA-ACDD-CCDB3B4C257D}" destId="{690A4122-432E-4915-9E17-34C256F6E6E3}" srcOrd="1" destOrd="0" presId="urn:microsoft.com/office/officeart/2005/8/layout/hProcess4"/>
    <dgm:cxn modelId="{3609FB62-FD82-4139-AD30-6980D61B2D2D}" type="presParOf" srcId="{2B567D79-599D-4DAA-ACDD-CCDB3B4C257D}" destId="{EC833C79-F10A-4AFA-B2D4-58FBC0874C02}" srcOrd="2" destOrd="0" presId="urn:microsoft.com/office/officeart/2005/8/layout/hProcess4"/>
    <dgm:cxn modelId="{D301CD5D-3606-4FA9-A1C3-298880D10E4A}" type="presParOf" srcId="{2B567D79-599D-4DAA-ACDD-CCDB3B4C257D}" destId="{C1D4983D-3131-472C-B134-3888ACC55E16}" srcOrd="3" destOrd="0" presId="urn:microsoft.com/office/officeart/2005/8/layout/hProcess4"/>
    <dgm:cxn modelId="{23930BB8-9EB8-4199-A152-46F719F60958}" type="presParOf" srcId="{2B567D79-599D-4DAA-ACDD-CCDB3B4C257D}" destId="{2B355109-1D74-4757-A424-F2EAD95CC35B}" srcOrd="4" destOrd="0" presId="urn:microsoft.com/office/officeart/2005/8/layout/hProcess4"/>
    <dgm:cxn modelId="{37D7362B-0D4A-4433-A99A-80E0D7B9EF9F}" type="presParOf" srcId="{F339377D-9F49-4223-840B-5D54FA4B4214}" destId="{61F7FBB8-5E75-4F53-823C-D3E4D54A5162}" srcOrd="1" destOrd="0" presId="urn:microsoft.com/office/officeart/2005/8/layout/hProcess4"/>
    <dgm:cxn modelId="{FED8CD60-D8EA-49C7-8FB0-C6DA7C17E562}" type="presParOf" srcId="{F339377D-9F49-4223-840B-5D54FA4B4214}" destId="{4674A42E-D75B-4AA3-8A7B-5EC5AE3EF64B}" srcOrd="2" destOrd="0" presId="urn:microsoft.com/office/officeart/2005/8/layout/hProcess4"/>
    <dgm:cxn modelId="{1EB0258A-78B3-426F-A863-A20D38727523}" type="presParOf" srcId="{4674A42E-D75B-4AA3-8A7B-5EC5AE3EF64B}" destId="{6789AD80-B07B-46B2-A636-4D84087E927E}" srcOrd="0" destOrd="0" presId="urn:microsoft.com/office/officeart/2005/8/layout/hProcess4"/>
    <dgm:cxn modelId="{1407EF96-491D-44BA-9499-7FB31CD57A7D}" type="presParOf" srcId="{4674A42E-D75B-4AA3-8A7B-5EC5AE3EF64B}" destId="{1F62E851-E8DB-42F2-83AF-2A4EE5525E2C}" srcOrd="1" destOrd="0" presId="urn:microsoft.com/office/officeart/2005/8/layout/hProcess4"/>
    <dgm:cxn modelId="{4BDAAE96-2EC6-44C7-B9A1-243A93FC0BA3}" type="presParOf" srcId="{4674A42E-D75B-4AA3-8A7B-5EC5AE3EF64B}" destId="{990D4CE8-5D35-4C30-B3A0-119A6EAA8CB4}" srcOrd="2" destOrd="0" presId="urn:microsoft.com/office/officeart/2005/8/layout/hProcess4"/>
    <dgm:cxn modelId="{7A34762D-659F-45DF-8B6C-4C38BACB2A28}" type="presParOf" srcId="{4674A42E-D75B-4AA3-8A7B-5EC5AE3EF64B}" destId="{80EB6B0D-5C46-47B4-9121-3BBF725796DF}" srcOrd="3" destOrd="0" presId="urn:microsoft.com/office/officeart/2005/8/layout/hProcess4"/>
    <dgm:cxn modelId="{7894FC07-B779-43DC-ACFA-D310638E6712}" type="presParOf" srcId="{4674A42E-D75B-4AA3-8A7B-5EC5AE3EF64B}" destId="{9871A2F0-69D5-4688-BADD-E0E4B96E822C}" srcOrd="4" destOrd="0" presId="urn:microsoft.com/office/officeart/2005/8/layout/hProcess4"/>
    <dgm:cxn modelId="{AD18DAE4-5769-4B0A-98A6-2DE42D0CD51D}" type="presParOf" srcId="{F339377D-9F49-4223-840B-5D54FA4B4214}" destId="{AF9105A0-3859-4C5A-9BE5-20B618B0665D}" srcOrd="3" destOrd="0" presId="urn:microsoft.com/office/officeart/2005/8/layout/hProcess4"/>
    <dgm:cxn modelId="{C6EB55F6-DEA4-4E2E-AC8E-90679898FA51}" type="presParOf" srcId="{F339377D-9F49-4223-840B-5D54FA4B4214}" destId="{CA2FCA81-A031-415D-9859-3C9192D69A8C}" srcOrd="4" destOrd="0" presId="urn:microsoft.com/office/officeart/2005/8/layout/hProcess4"/>
    <dgm:cxn modelId="{7B0A3B37-F5EF-4639-B274-54127783562E}" type="presParOf" srcId="{CA2FCA81-A031-415D-9859-3C9192D69A8C}" destId="{7C19387B-7FA9-44F2-8A54-6628D8AD8FA6}" srcOrd="0" destOrd="0" presId="urn:microsoft.com/office/officeart/2005/8/layout/hProcess4"/>
    <dgm:cxn modelId="{08981B03-C1A5-4E61-B1EA-49E573D980A2}" type="presParOf" srcId="{CA2FCA81-A031-415D-9859-3C9192D69A8C}" destId="{D491072E-6BD5-4D15-B127-70253EFB89F1}" srcOrd="1" destOrd="0" presId="urn:microsoft.com/office/officeart/2005/8/layout/hProcess4"/>
    <dgm:cxn modelId="{FF431B9D-E2B0-42A9-8181-E9E2A772CB10}" type="presParOf" srcId="{CA2FCA81-A031-415D-9859-3C9192D69A8C}" destId="{0DB1DE23-471C-4346-9A4F-6870277F22AF}" srcOrd="2" destOrd="0" presId="urn:microsoft.com/office/officeart/2005/8/layout/hProcess4"/>
    <dgm:cxn modelId="{28569E13-EA81-40EE-BA11-84EFBF0C5E44}" type="presParOf" srcId="{CA2FCA81-A031-415D-9859-3C9192D69A8C}" destId="{E9D881BB-DA58-46DC-B986-F7854C99EDEE}" srcOrd="3" destOrd="0" presId="urn:microsoft.com/office/officeart/2005/8/layout/hProcess4"/>
    <dgm:cxn modelId="{8D2E3CE1-C900-4D5B-89A4-B6AF0C5818CF}" type="presParOf" srcId="{CA2FCA81-A031-415D-9859-3C9192D69A8C}" destId="{36148F6D-9BAA-4369-AF9E-EC78151F4C3B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D27FF0A2-F714-4E7A-B7E9-88FB69B71EB3}" type="doc">
      <dgm:prSet loTypeId="urn:microsoft.com/office/officeart/2005/8/layout/hierarchy3" loCatId="hierarchy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es-AR"/>
        </a:p>
      </dgm:t>
    </dgm:pt>
    <dgm:pt modelId="{3479D631-3B99-49C6-BE6B-347DAF025574}">
      <dgm:prSet phldrT="[Texto]" custT="1"/>
      <dgm:spPr/>
      <dgm:t>
        <a:bodyPr/>
        <a:lstStyle/>
        <a:p>
          <a:r>
            <a:rPr lang="en-US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Specialized Prosecutor's Office (since 2008) </a:t>
          </a:r>
          <a:endParaRPr lang="es-AR" sz="1800" b="1" dirty="0">
            <a:ln/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9FAD8AF-14FA-44C2-8F2A-DDBE9FC4C425}" type="parTrans" cxnId="{25F61EF4-E989-430C-9EE8-78B6C1DA7E6C}">
      <dgm:prSet/>
      <dgm:spPr/>
      <dgm:t>
        <a:bodyPr/>
        <a:lstStyle/>
        <a:p>
          <a:endParaRPr lang="es-AR" sz="2000" b="1">
            <a:ln>
              <a:solidFill>
                <a:schemeClr val="tx1"/>
              </a:solidFill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015ED1B-CF9C-4969-B8A8-163561F1432E}" type="sibTrans" cxnId="{25F61EF4-E989-430C-9EE8-78B6C1DA7E6C}">
      <dgm:prSet/>
      <dgm:spPr/>
      <dgm:t>
        <a:bodyPr/>
        <a:lstStyle/>
        <a:p>
          <a:endParaRPr lang="es-AR" sz="2000" b="1">
            <a:ln>
              <a:solidFill>
                <a:schemeClr val="tx1"/>
              </a:solidFill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2714FED-7B7D-49E4-A50A-BE82DE4E42A0}">
      <dgm:prSet phldrT="[Texto]" custT="1"/>
      <dgm:spPr/>
      <dgm:t>
        <a:bodyPr/>
        <a:lstStyle/>
        <a:p>
          <a:r>
            <a:rPr lang="es-ES" sz="2400" b="1" dirty="0" smtClean="0">
              <a:ln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500 </a:t>
          </a:r>
          <a:r>
            <a:rPr lang="es-ES" sz="2400" b="1" dirty="0" err="1" smtClean="0">
              <a:ln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suspects</a:t>
          </a:r>
          <a:endParaRPr lang="es-ES" sz="2400" b="1" dirty="0" smtClean="0">
            <a:ln/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r>
            <a:rPr lang="es-AR" sz="2400" b="1" dirty="0" err="1" smtClean="0">
              <a:ln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indicted</a:t>
          </a:r>
          <a:endParaRPr lang="es-AR" sz="2400" b="1" dirty="0">
            <a:ln/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26E7927-61AE-4C63-9857-058A3268BC92}" type="parTrans" cxnId="{F7656895-4F48-4DDE-925B-7E5284F06C0D}">
      <dgm:prSet custT="1"/>
      <dgm:spPr/>
      <dgm:t>
        <a:bodyPr/>
        <a:lstStyle/>
        <a:p>
          <a:endParaRPr lang="es-AR" sz="600" b="1">
            <a:ln>
              <a:solidFill>
                <a:schemeClr val="tx1"/>
              </a:solidFill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C827950-EBD8-4FB0-B414-28D1402686D2}" type="sibTrans" cxnId="{F7656895-4F48-4DDE-925B-7E5284F06C0D}">
      <dgm:prSet/>
      <dgm:spPr/>
      <dgm:t>
        <a:bodyPr/>
        <a:lstStyle/>
        <a:p>
          <a:endParaRPr lang="es-AR" sz="2000" b="1">
            <a:ln>
              <a:solidFill>
                <a:schemeClr val="tx1"/>
              </a:solidFill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49BE533-FD03-496C-A6E9-F80E12C438B1}">
      <dgm:prSet phldrT="[Texto]" custT="1"/>
      <dgm:spPr/>
      <dgm:t>
        <a:bodyPr/>
        <a:lstStyle/>
        <a:p>
          <a:r>
            <a:rPr lang="es-ES" sz="2400" b="1" smtClean="0">
              <a:ln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100 offenders convicted</a:t>
          </a:r>
          <a:endParaRPr lang="es-AR" sz="1800" b="1" dirty="0">
            <a:ln/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52D4145-4C68-4221-9D1B-6CEEE46AF93D}" type="parTrans" cxnId="{74E93678-E2C0-4E64-81DC-7FBE4B1E76CF}">
      <dgm:prSet/>
      <dgm:spPr/>
      <dgm:t>
        <a:bodyPr/>
        <a:lstStyle/>
        <a:p>
          <a:endParaRPr lang="es-AR"/>
        </a:p>
      </dgm:t>
    </dgm:pt>
    <dgm:pt modelId="{EC722325-3112-422F-AC79-53DC9F843C5A}" type="sibTrans" cxnId="{74E93678-E2C0-4E64-81DC-7FBE4B1E76CF}">
      <dgm:prSet/>
      <dgm:spPr/>
      <dgm:t>
        <a:bodyPr/>
        <a:lstStyle/>
        <a:p>
          <a:endParaRPr lang="es-AR"/>
        </a:p>
      </dgm:t>
    </dgm:pt>
    <dgm:pt modelId="{02D08E3B-F707-44A7-BE2F-168C92C6AB67}" type="pres">
      <dgm:prSet presAssocID="{D27FF0A2-F714-4E7A-B7E9-88FB69B71EB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AR"/>
        </a:p>
      </dgm:t>
    </dgm:pt>
    <dgm:pt modelId="{6B9A1B26-5BA2-4515-B62C-65CB03DDB78D}" type="pres">
      <dgm:prSet presAssocID="{3479D631-3B99-49C6-BE6B-347DAF025574}" presName="root" presStyleCnt="0"/>
      <dgm:spPr/>
      <dgm:t>
        <a:bodyPr/>
        <a:lstStyle/>
        <a:p>
          <a:endParaRPr lang="es-AR"/>
        </a:p>
      </dgm:t>
    </dgm:pt>
    <dgm:pt modelId="{38F46CC6-AA2F-43D5-AC6A-8D22053141CB}" type="pres">
      <dgm:prSet presAssocID="{3479D631-3B99-49C6-BE6B-347DAF025574}" presName="rootComposite" presStyleCnt="0"/>
      <dgm:spPr/>
      <dgm:t>
        <a:bodyPr/>
        <a:lstStyle/>
        <a:p>
          <a:endParaRPr lang="es-AR"/>
        </a:p>
      </dgm:t>
    </dgm:pt>
    <dgm:pt modelId="{F2648A09-DF31-4F7F-B752-91F6B880AC73}" type="pres">
      <dgm:prSet presAssocID="{3479D631-3B99-49C6-BE6B-347DAF025574}" presName="rootText" presStyleLbl="node1" presStyleIdx="0" presStyleCnt="1" custLinFactNeighborX="4532" custLinFactNeighborY="2022"/>
      <dgm:spPr/>
      <dgm:t>
        <a:bodyPr/>
        <a:lstStyle/>
        <a:p>
          <a:endParaRPr lang="es-AR"/>
        </a:p>
      </dgm:t>
    </dgm:pt>
    <dgm:pt modelId="{01ACF49D-654E-4284-A086-FDFD1D546DCD}" type="pres">
      <dgm:prSet presAssocID="{3479D631-3B99-49C6-BE6B-347DAF025574}" presName="rootConnector" presStyleLbl="node1" presStyleIdx="0" presStyleCnt="1"/>
      <dgm:spPr/>
      <dgm:t>
        <a:bodyPr/>
        <a:lstStyle/>
        <a:p>
          <a:endParaRPr lang="es-AR"/>
        </a:p>
      </dgm:t>
    </dgm:pt>
    <dgm:pt modelId="{B4D24AEA-1845-4199-B11A-2072199E5D8E}" type="pres">
      <dgm:prSet presAssocID="{3479D631-3B99-49C6-BE6B-347DAF025574}" presName="childShape" presStyleCnt="0"/>
      <dgm:spPr/>
      <dgm:t>
        <a:bodyPr/>
        <a:lstStyle/>
        <a:p>
          <a:endParaRPr lang="es-AR"/>
        </a:p>
      </dgm:t>
    </dgm:pt>
    <dgm:pt modelId="{73C5A524-6D04-4812-A8DB-F273E9C3A772}" type="pres">
      <dgm:prSet presAssocID="{A52D4145-4C68-4221-9D1B-6CEEE46AF93D}" presName="Name13" presStyleLbl="parChTrans1D2" presStyleIdx="0" presStyleCnt="2"/>
      <dgm:spPr/>
      <dgm:t>
        <a:bodyPr/>
        <a:lstStyle/>
        <a:p>
          <a:endParaRPr lang="en-GB"/>
        </a:p>
      </dgm:t>
    </dgm:pt>
    <dgm:pt modelId="{A0FD5BC6-67D0-490D-BF08-E95B3F2848E8}" type="pres">
      <dgm:prSet presAssocID="{749BE533-FD03-496C-A6E9-F80E12C438B1}" presName="childText" presStyleLbl="bgAcc1" presStyleIdx="0" presStyleCnt="2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FFDC4F2A-CCC7-49AC-AAF5-B021B22A0D07}" type="pres">
      <dgm:prSet presAssocID="{626E7927-61AE-4C63-9857-058A3268BC92}" presName="Name13" presStyleLbl="parChTrans1D2" presStyleIdx="1" presStyleCnt="2"/>
      <dgm:spPr/>
      <dgm:t>
        <a:bodyPr/>
        <a:lstStyle/>
        <a:p>
          <a:endParaRPr lang="es-AR"/>
        </a:p>
      </dgm:t>
    </dgm:pt>
    <dgm:pt modelId="{669B54D4-1592-4CF7-BE8E-4B77804D274F}" type="pres">
      <dgm:prSet presAssocID="{D2714FED-7B7D-49E4-A50A-BE82DE4E42A0}" presName="childText" presStyleLbl="bgAcc1" presStyleIdx="1" presStyleCnt="2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</dgm:ptLst>
  <dgm:cxnLst>
    <dgm:cxn modelId="{F7656895-4F48-4DDE-925B-7E5284F06C0D}" srcId="{3479D631-3B99-49C6-BE6B-347DAF025574}" destId="{D2714FED-7B7D-49E4-A50A-BE82DE4E42A0}" srcOrd="1" destOrd="0" parTransId="{626E7927-61AE-4C63-9857-058A3268BC92}" sibTransId="{FC827950-EBD8-4FB0-B414-28D1402686D2}"/>
    <dgm:cxn modelId="{8E1D9A32-7E82-4D5D-95A5-02712B87A542}" type="presOf" srcId="{D27FF0A2-F714-4E7A-B7E9-88FB69B71EB3}" destId="{02D08E3B-F707-44A7-BE2F-168C92C6AB67}" srcOrd="0" destOrd="0" presId="urn:microsoft.com/office/officeart/2005/8/layout/hierarchy3"/>
    <dgm:cxn modelId="{25F61EF4-E989-430C-9EE8-78B6C1DA7E6C}" srcId="{D27FF0A2-F714-4E7A-B7E9-88FB69B71EB3}" destId="{3479D631-3B99-49C6-BE6B-347DAF025574}" srcOrd="0" destOrd="0" parTransId="{29FAD8AF-14FA-44C2-8F2A-DDBE9FC4C425}" sibTransId="{B015ED1B-CF9C-4969-B8A8-163561F1432E}"/>
    <dgm:cxn modelId="{C026F803-5876-4EDD-AF04-21B76D0A6137}" type="presOf" srcId="{3479D631-3B99-49C6-BE6B-347DAF025574}" destId="{F2648A09-DF31-4F7F-B752-91F6B880AC73}" srcOrd="0" destOrd="0" presId="urn:microsoft.com/office/officeart/2005/8/layout/hierarchy3"/>
    <dgm:cxn modelId="{74E93678-E2C0-4E64-81DC-7FBE4B1E76CF}" srcId="{3479D631-3B99-49C6-BE6B-347DAF025574}" destId="{749BE533-FD03-496C-A6E9-F80E12C438B1}" srcOrd="0" destOrd="0" parTransId="{A52D4145-4C68-4221-9D1B-6CEEE46AF93D}" sibTransId="{EC722325-3112-422F-AC79-53DC9F843C5A}"/>
    <dgm:cxn modelId="{B7968218-4E1A-4B9A-A50C-7E33892DA249}" type="presOf" srcId="{3479D631-3B99-49C6-BE6B-347DAF025574}" destId="{01ACF49D-654E-4284-A086-FDFD1D546DCD}" srcOrd="1" destOrd="0" presId="urn:microsoft.com/office/officeart/2005/8/layout/hierarchy3"/>
    <dgm:cxn modelId="{51F77558-14A4-48E1-A537-C2662F62C7C6}" type="presOf" srcId="{626E7927-61AE-4C63-9857-058A3268BC92}" destId="{FFDC4F2A-CCC7-49AC-AAF5-B021B22A0D07}" srcOrd="0" destOrd="0" presId="urn:microsoft.com/office/officeart/2005/8/layout/hierarchy3"/>
    <dgm:cxn modelId="{EBED295F-59AE-4448-A983-941AA91F3547}" type="presOf" srcId="{A52D4145-4C68-4221-9D1B-6CEEE46AF93D}" destId="{73C5A524-6D04-4812-A8DB-F273E9C3A772}" srcOrd="0" destOrd="0" presId="urn:microsoft.com/office/officeart/2005/8/layout/hierarchy3"/>
    <dgm:cxn modelId="{E3D2484A-655D-419D-828B-49031461E9A4}" type="presOf" srcId="{D2714FED-7B7D-49E4-A50A-BE82DE4E42A0}" destId="{669B54D4-1592-4CF7-BE8E-4B77804D274F}" srcOrd="0" destOrd="0" presId="urn:microsoft.com/office/officeart/2005/8/layout/hierarchy3"/>
    <dgm:cxn modelId="{8400741E-4053-4225-8A93-F1C3C4268C34}" type="presOf" srcId="{749BE533-FD03-496C-A6E9-F80E12C438B1}" destId="{A0FD5BC6-67D0-490D-BF08-E95B3F2848E8}" srcOrd="0" destOrd="0" presId="urn:microsoft.com/office/officeart/2005/8/layout/hierarchy3"/>
    <dgm:cxn modelId="{4B936DF4-1422-4CC3-B7B2-61E17B51E070}" type="presParOf" srcId="{02D08E3B-F707-44A7-BE2F-168C92C6AB67}" destId="{6B9A1B26-5BA2-4515-B62C-65CB03DDB78D}" srcOrd="0" destOrd="0" presId="urn:microsoft.com/office/officeart/2005/8/layout/hierarchy3"/>
    <dgm:cxn modelId="{A7297DA6-350A-410E-B235-5C25A2C44214}" type="presParOf" srcId="{6B9A1B26-5BA2-4515-B62C-65CB03DDB78D}" destId="{38F46CC6-AA2F-43D5-AC6A-8D22053141CB}" srcOrd="0" destOrd="0" presId="urn:microsoft.com/office/officeart/2005/8/layout/hierarchy3"/>
    <dgm:cxn modelId="{241B2FB9-8F36-4D6E-836B-BE118085A371}" type="presParOf" srcId="{38F46CC6-AA2F-43D5-AC6A-8D22053141CB}" destId="{F2648A09-DF31-4F7F-B752-91F6B880AC73}" srcOrd="0" destOrd="0" presId="urn:microsoft.com/office/officeart/2005/8/layout/hierarchy3"/>
    <dgm:cxn modelId="{24593246-1390-4A8C-AF50-A366D91AE7F3}" type="presParOf" srcId="{38F46CC6-AA2F-43D5-AC6A-8D22053141CB}" destId="{01ACF49D-654E-4284-A086-FDFD1D546DCD}" srcOrd="1" destOrd="0" presId="urn:microsoft.com/office/officeart/2005/8/layout/hierarchy3"/>
    <dgm:cxn modelId="{883F62E8-3159-41A4-8C07-8480652824C3}" type="presParOf" srcId="{6B9A1B26-5BA2-4515-B62C-65CB03DDB78D}" destId="{B4D24AEA-1845-4199-B11A-2072199E5D8E}" srcOrd="1" destOrd="0" presId="urn:microsoft.com/office/officeart/2005/8/layout/hierarchy3"/>
    <dgm:cxn modelId="{D719EFB6-FC89-4DB9-A3C2-208A9E9C02EA}" type="presParOf" srcId="{B4D24AEA-1845-4199-B11A-2072199E5D8E}" destId="{73C5A524-6D04-4812-A8DB-F273E9C3A772}" srcOrd="0" destOrd="0" presId="urn:microsoft.com/office/officeart/2005/8/layout/hierarchy3"/>
    <dgm:cxn modelId="{56F02472-B6DE-4978-B347-ECEBCDF563C6}" type="presParOf" srcId="{B4D24AEA-1845-4199-B11A-2072199E5D8E}" destId="{A0FD5BC6-67D0-490D-BF08-E95B3F2848E8}" srcOrd="1" destOrd="0" presId="urn:microsoft.com/office/officeart/2005/8/layout/hierarchy3"/>
    <dgm:cxn modelId="{6A142EE9-A0D2-41C5-87F9-3CD08AD1E4D1}" type="presParOf" srcId="{B4D24AEA-1845-4199-B11A-2072199E5D8E}" destId="{FFDC4F2A-CCC7-49AC-AAF5-B021B22A0D07}" srcOrd="2" destOrd="0" presId="urn:microsoft.com/office/officeart/2005/8/layout/hierarchy3"/>
    <dgm:cxn modelId="{1F4E7494-29A8-4CF3-B29F-388C85A7C6DF}" type="presParOf" srcId="{B4D24AEA-1845-4199-B11A-2072199E5D8E}" destId="{669B54D4-1592-4CF7-BE8E-4B77804D274F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07F0549-A167-47EA-B25E-1AAB1C972169}" type="doc">
      <dgm:prSet loTypeId="urn:microsoft.com/office/officeart/2005/8/layout/vList3#3" loCatId="list" qsTypeId="urn:microsoft.com/office/officeart/2005/8/quickstyle/3d1" qsCatId="3D" csTypeId="urn:microsoft.com/office/officeart/2005/8/colors/colorful3" csCatId="colorful" phldr="1"/>
      <dgm:spPr/>
    </dgm:pt>
    <dgm:pt modelId="{6A46F080-C0BE-4B7D-BA54-76735090ECC3}">
      <dgm:prSet phldrT="[Texto]"/>
      <dgm:spPr/>
      <dgm:t>
        <a:bodyPr/>
        <a:lstStyle/>
        <a:p>
          <a:r>
            <a:rPr lang="es-ES" dirty="0" err="1" smtClean="0"/>
            <a:t>Executive</a:t>
          </a:r>
          <a:endParaRPr lang="es-ES" dirty="0"/>
        </a:p>
      </dgm:t>
    </dgm:pt>
    <dgm:pt modelId="{CC49F8CD-4F96-42DD-ADDD-6CA90BAEA612}" type="parTrans" cxnId="{719285BB-B0FF-4FA5-A78F-F15DA536C69F}">
      <dgm:prSet/>
      <dgm:spPr/>
      <dgm:t>
        <a:bodyPr/>
        <a:lstStyle/>
        <a:p>
          <a:endParaRPr lang="es-ES"/>
        </a:p>
      </dgm:t>
    </dgm:pt>
    <dgm:pt modelId="{33CEB816-BA09-4900-9EBF-E01D255646FF}" type="sibTrans" cxnId="{719285BB-B0FF-4FA5-A78F-F15DA536C69F}">
      <dgm:prSet/>
      <dgm:spPr/>
      <dgm:t>
        <a:bodyPr/>
        <a:lstStyle/>
        <a:p>
          <a:endParaRPr lang="es-ES"/>
        </a:p>
      </dgm:t>
    </dgm:pt>
    <dgm:pt modelId="{BE06E012-63A4-4597-BC27-5724F5BA2EF7}">
      <dgm:prSet phldrT="[Texto]"/>
      <dgm:spPr/>
      <dgm:t>
        <a:bodyPr/>
        <a:lstStyle/>
        <a:p>
          <a:r>
            <a:rPr lang="es-ES" dirty="0" err="1" smtClean="0"/>
            <a:t>Legislative</a:t>
          </a:r>
          <a:endParaRPr lang="es-ES" dirty="0"/>
        </a:p>
      </dgm:t>
    </dgm:pt>
    <dgm:pt modelId="{844A319B-39A3-4961-BDEA-73FC18154602}" type="parTrans" cxnId="{1406C843-0E59-4BC0-AC17-A40366833EEE}">
      <dgm:prSet/>
      <dgm:spPr/>
      <dgm:t>
        <a:bodyPr/>
        <a:lstStyle/>
        <a:p>
          <a:endParaRPr lang="es-ES"/>
        </a:p>
      </dgm:t>
    </dgm:pt>
    <dgm:pt modelId="{71E0BA68-5923-4F03-A0C7-99211CA382A4}" type="sibTrans" cxnId="{1406C843-0E59-4BC0-AC17-A40366833EEE}">
      <dgm:prSet/>
      <dgm:spPr/>
      <dgm:t>
        <a:bodyPr/>
        <a:lstStyle/>
        <a:p>
          <a:endParaRPr lang="es-ES"/>
        </a:p>
      </dgm:t>
    </dgm:pt>
    <dgm:pt modelId="{55FE26F9-CD95-48E5-A2F3-8AD12F201D7A}">
      <dgm:prSet phldrT="[Texto]"/>
      <dgm:spPr/>
      <dgm:t>
        <a:bodyPr/>
        <a:lstStyle/>
        <a:p>
          <a:r>
            <a:rPr lang="es-ES" dirty="0" err="1" smtClean="0"/>
            <a:t>Judiciary</a:t>
          </a:r>
          <a:endParaRPr lang="es-ES" dirty="0"/>
        </a:p>
      </dgm:t>
    </dgm:pt>
    <dgm:pt modelId="{70F04250-8968-438E-BDD5-35483B20EC27}" type="parTrans" cxnId="{4F124034-9B71-4AF5-A0B3-B89D5C7A5539}">
      <dgm:prSet/>
      <dgm:spPr/>
      <dgm:t>
        <a:bodyPr/>
        <a:lstStyle/>
        <a:p>
          <a:endParaRPr lang="es-ES"/>
        </a:p>
      </dgm:t>
    </dgm:pt>
    <dgm:pt modelId="{733CDED9-A51E-4194-AB01-CBEB15ADBF01}" type="sibTrans" cxnId="{4F124034-9B71-4AF5-A0B3-B89D5C7A5539}">
      <dgm:prSet/>
      <dgm:spPr/>
      <dgm:t>
        <a:bodyPr/>
        <a:lstStyle/>
        <a:p>
          <a:endParaRPr lang="es-ES"/>
        </a:p>
      </dgm:t>
    </dgm:pt>
    <dgm:pt modelId="{6CAD7B00-91D2-43AB-A21F-EA23EA2D65E2}">
      <dgm:prSet phldrT="[Texto]"/>
      <dgm:spPr/>
      <dgm:t>
        <a:bodyPr/>
        <a:lstStyle/>
        <a:p>
          <a:r>
            <a:rPr lang="es-ES" dirty="0" smtClean="0"/>
            <a:t>Civil </a:t>
          </a:r>
          <a:r>
            <a:rPr lang="es-ES" dirty="0" err="1" smtClean="0"/>
            <a:t>Society</a:t>
          </a:r>
          <a:endParaRPr lang="es-ES" dirty="0"/>
        </a:p>
      </dgm:t>
    </dgm:pt>
    <dgm:pt modelId="{5B914C3E-617A-4C6F-AF37-525FE1AAEB83}" type="parTrans" cxnId="{667E7981-A715-49A9-AB8F-A9F2E8AC62BB}">
      <dgm:prSet/>
      <dgm:spPr/>
      <dgm:t>
        <a:bodyPr/>
        <a:lstStyle/>
        <a:p>
          <a:endParaRPr lang="es-ES"/>
        </a:p>
      </dgm:t>
    </dgm:pt>
    <dgm:pt modelId="{83E1A900-1277-40B6-9CB5-25F7266BDDE4}" type="sibTrans" cxnId="{667E7981-A715-49A9-AB8F-A9F2E8AC62BB}">
      <dgm:prSet/>
      <dgm:spPr/>
      <dgm:t>
        <a:bodyPr/>
        <a:lstStyle/>
        <a:p>
          <a:endParaRPr lang="es-ES"/>
        </a:p>
      </dgm:t>
    </dgm:pt>
    <dgm:pt modelId="{64C3CC83-8F46-468B-98D4-8B8C2CE2180C}" type="pres">
      <dgm:prSet presAssocID="{D07F0549-A167-47EA-B25E-1AAB1C972169}" presName="linearFlow" presStyleCnt="0">
        <dgm:presLayoutVars>
          <dgm:dir/>
          <dgm:resizeHandles val="exact"/>
        </dgm:presLayoutVars>
      </dgm:prSet>
      <dgm:spPr/>
    </dgm:pt>
    <dgm:pt modelId="{F9F67B40-014F-4269-AEFA-9947114BDA82}" type="pres">
      <dgm:prSet presAssocID="{6A46F080-C0BE-4B7D-BA54-76735090ECC3}" presName="composite" presStyleCnt="0"/>
      <dgm:spPr/>
    </dgm:pt>
    <dgm:pt modelId="{66983C3A-27A8-42E5-B3E4-F31292766DCD}" type="pres">
      <dgm:prSet presAssocID="{6A46F080-C0BE-4B7D-BA54-76735090ECC3}" presName="imgShp" presStyleLbl="fgImgPlace1" presStyleIdx="0" presStyleCnt="4"/>
      <dgm:spPr/>
    </dgm:pt>
    <dgm:pt modelId="{00E21F02-842A-4D04-9839-72DAA24B7209}" type="pres">
      <dgm:prSet presAssocID="{6A46F080-C0BE-4B7D-BA54-76735090ECC3}" presName="txShp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9A9AFF8E-EE6B-4732-A531-8B3A92562DF5}" type="pres">
      <dgm:prSet presAssocID="{33CEB816-BA09-4900-9EBF-E01D255646FF}" presName="spacing" presStyleCnt="0"/>
      <dgm:spPr/>
    </dgm:pt>
    <dgm:pt modelId="{83FA29C6-13EF-424C-9318-2923041175BF}" type="pres">
      <dgm:prSet presAssocID="{BE06E012-63A4-4597-BC27-5724F5BA2EF7}" presName="composite" presStyleCnt="0"/>
      <dgm:spPr/>
    </dgm:pt>
    <dgm:pt modelId="{D0EA67B1-9CDC-4295-BB86-5D6936E5BA1D}" type="pres">
      <dgm:prSet presAssocID="{BE06E012-63A4-4597-BC27-5724F5BA2EF7}" presName="imgShp" presStyleLbl="fgImgPlace1" presStyleIdx="1" presStyleCnt="4"/>
      <dgm:spPr/>
    </dgm:pt>
    <dgm:pt modelId="{A7C25299-6A70-455B-8E1D-7F70615B9815}" type="pres">
      <dgm:prSet presAssocID="{BE06E012-63A4-4597-BC27-5724F5BA2EF7}" presName="txShp" presStyleLbl="node1" presStyleIdx="1" presStyleCnt="4" custLinFactNeighborX="-504" custLinFactNeighborY="-728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920302D-990E-4831-BA43-BCAC3644702F}" type="pres">
      <dgm:prSet presAssocID="{71E0BA68-5923-4F03-A0C7-99211CA382A4}" presName="spacing" presStyleCnt="0"/>
      <dgm:spPr/>
    </dgm:pt>
    <dgm:pt modelId="{1CB8BC5C-6892-4C35-8F4C-6A14C2CCEF4D}" type="pres">
      <dgm:prSet presAssocID="{55FE26F9-CD95-48E5-A2F3-8AD12F201D7A}" presName="composite" presStyleCnt="0"/>
      <dgm:spPr/>
    </dgm:pt>
    <dgm:pt modelId="{0FD751CD-89E4-4425-8404-FCF684F12977}" type="pres">
      <dgm:prSet presAssocID="{55FE26F9-CD95-48E5-A2F3-8AD12F201D7A}" presName="imgShp" presStyleLbl="fgImgPlace1" presStyleIdx="2" presStyleCnt="4"/>
      <dgm:spPr/>
    </dgm:pt>
    <dgm:pt modelId="{BE785873-3781-49D0-A8EC-FF8DE21CCBB7}" type="pres">
      <dgm:prSet presAssocID="{55FE26F9-CD95-48E5-A2F3-8AD12F201D7A}" presName="txShp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A8D8F8E3-B9AD-464F-9036-230D860FFE95}" type="pres">
      <dgm:prSet presAssocID="{733CDED9-A51E-4194-AB01-CBEB15ADBF01}" presName="spacing" presStyleCnt="0"/>
      <dgm:spPr/>
    </dgm:pt>
    <dgm:pt modelId="{469583D8-AF8C-4CE8-9AFB-1D5A2F29CB51}" type="pres">
      <dgm:prSet presAssocID="{6CAD7B00-91D2-43AB-A21F-EA23EA2D65E2}" presName="composite" presStyleCnt="0"/>
      <dgm:spPr/>
    </dgm:pt>
    <dgm:pt modelId="{4B63BDF6-C163-4BCE-8DBE-7FE97EB53194}" type="pres">
      <dgm:prSet presAssocID="{6CAD7B00-91D2-43AB-A21F-EA23EA2D65E2}" presName="imgShp" presStyleLbl="fgImgPlace1" presStyleIdx="3" presStyleCnt="4"/>
      <dgm:spPr/>
    </dgm:pt>
    <dgm:pt modelId="{893260A0-D7A5-4B92-9746-29CA4D7508CC}" type="pres">
      <dgm:prSet presAssocID="{6CAD7B00-91D2-43AB-A21F-EA23EA2D65E2}" presName="txShp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9E95BBB7-2556-4E54-99E2-8347899728F1}" type="presOf" srcId="{6CAD7B00-91D2-43AB-A21F-EA23EA2D65E2}" destId="{893260A0-D7A5-4B92-9746-29CA4D7508CC}" srcOrd="0" destOrd="0" presId="urn:microsoft.com/office/officeart/2005/8/layout/vList3#3"/>
    <dgm:cxn modelId="{1406C843-0E59-4BC0-AC17-A40366833EEE}" srcId="{D07F0549-A167-47EA-B25E-1AAB1C972169}" destId="{BE06E012-63A4-4597-BC27-5724F5BA2EF7}" srcOrd="1" destOrd="0" parTransId="{844A319B-39A3-4961-BDEA-73FC18154602}" sibTransId="{71E0BA68-5923-4F03-A0C7-99211CA382A4}"/>
    <dgm:cxn modelId="{667E7981-A715-49A9-AB8F-A9F2E8AC62BB}" srcId="{D07F0549-A167-47EA-B25E-1AAB1C972169}" destId="{6CAD7B00-91D2-43AB-A21F-EA23EA2D65E2}" srcOrd="3" destOrd="0" parTransId="{5B914C3E-617A-4C6F-AF37-525FE1AAEB83}" sibTransId="{83E1A900-1277-40B6-9CB5-25F7266BDDE4}"/>
    <dgm:cxn modelId="{4F124034-9B71-4AF5-A0B3-B89D5C7A5539}" srcId="{D07F0549-A167-47EA-B25E-1AAB1C972169}" destId="{55FE26F9-CD95-48E5-A2F3-8AD12F201D7A}" srcOrd="2" destOrd="0" parTransId="{70F04250-8968-438E-BDD5-35483B20EC27}" sibTransId="{733CDED9-A51E-4194-AB01-CBEB15ADBF01}"/>
    <dgm:cxn modelId="{EB1E01BD-71B5-49BA-BECE-79A79034CC7E}" type="presOf" srcId="{BE06E012-63A4-4597-BC27-5724F5BA2EF7}" destId="{A7C25299-6A70-455B-8E1D-7F70615B9815}" srcOrd="0" destOrd="0" presId="urn:microsoft.com/office/officeart/2005/8/layout/vList3#3"/>
    <dgm:cxn modelId="{B22D8F2E-6AF2-4446-8247-5F13AFF0E18F}" type="presOf" srcId="{6A46F080-C0BE-4B7D-BA54-76735090ECC3}" destId="{00E21F02-842A-4D04-9839-72DAA24B7209}" srcOrd="0" destOrd="0" presId="urn:microsoft.com/office/officeart/2005/8/layout/vList3#3"/>
    <dgm:cxn modelId="{719285BB-B0FF-4FA5-A78F-F15DA536C69F}" srcId="{D07F0549-A167-47EA-B25E-1AAB1C972169}" destId="{6A46F080-C0BE-4B7D-BA54-76735090ECC3}" srcOrd="0" destOrd="0" parTransId="{CC49F8CD-4F96-42DD-ADDD-6CA90BAEA612}" sibTransId="{33CEB816-BA09-4900-9EBF-E01D255646FF}"/>
    <dgm:cxn modelId="{961C2425-F512-4290-AAA6-833FBFAAF035}" type="presOf" srcId="{D07F0549-A167-47EA-B25E-1AAB1C972169}" destId="{64C3CC83-8F46-468B-98D4-8B8C2CE2180C}" srcOrd="0" destOrd="0" presId="urn:microsoft.com/office/officeart/2005/8/layout/vList3#3"/>
    <dgm:cxn modelId="{AAA3EFC3-D4DF-4137-B4DB-C31CB58DF5E2}" type="presOf" srcId="{55FE26F9-CD95-48E5-A2F3-8AD12F201D7A}" destId="{BE785873-3781-49D0-A8EC-FF8DE21CCBB7}" srcOrd="0" destOrd="0" presId="urn:microsoft.com/office/officeart/2005/8/layout/vList3#3"/>
    <dgm:cxn modelId="{3F47AE66-B948-4092-B0F3-8021A335CAB8}" type="presParOf" srcId="{64C3CC83-8F46-468B-98D4-8B8C2CE2180C}" destId="{F9F67B40-014F-4269-AEFA-9947114BDA82}" srcOrd="0" destOrd="0" presId="urn:microsoft.com/office/officeart/2005/8/layout/vList3#3"/>
    <dgm:cxn modelId="{D24C38D8-9F2A-4103-B7A4-2642B454F8EC}" type="presParOf" srcId="{F9F67B40-014F-4269-AEFA-9947114BDA82}" destId="{66983C3A-27A8-42E5-B3E4-F31292766DCD}" srcOrd="0" destOrd="0" presId="urn:microsoft.com/office/officeart/2005/8/layout/vList3#3"/>
    <dgm:cxn modelId="{57D87AD4-AF56-4211-8E8B-762F534855EC}" type="presParOf" srcId="{F9F67B40-014F-4269-AEFA-9947114BDA82}" destId="{00E21F02-842A-4D04-9839-72DAA24B7209}" srcOrd="1" destOrd="0" presId="urn:microsoft.com/office/officeart/2005/8/layout/vList3#3"/>
    <dgm:cxn modelId="{7D4F1584-9ED6-4B2B-A5FF-E10D89BEA87F}" type="presParOf" srcId="{64C3CC83-8F46-468B-98D4-8B8C2CE2180C}" destId="{9A9AFF8E-EE6B-4732-A531-8B3A92562DF5}" srcOrd="1" destOrd="0" presId="urn:microsoft.com/office/officeart/2005/8/layout/vList3#3"/>
    <dgm:cxn modelId="{D20D9E4F-647C-47F8-9CA9-68B62B97E3AC}" type="presParOf" srcId="{64C3CC83-8F46-468B-98D4-8B8C2CE2180C}" destId="{83FA29C6-13EF-424C-9318-2923041175BF}" srcOrd="2" destOrd="0" presId="urn:microsoft.com/office/officeart/2005/8/layout/vList3#3"/>
    <dgm:cxn modelId="{DCA36A30-14C7-46B8-8BDB-D67F7F5ECAE2}" type="presParOf" srcId="{83FA29C6-13EF-424C-9318-2923041175BF}" destId="{D0EA67B1-9CDC-4295-BB86-5D6936E5BA1D}" srcOrd="0" destOrd="0" presId="urn:microsoft.com/office/officeart/2005/8/layout/vList3#3"/>
    <dgm:cxn modelId="{F3096AD0-A726-47CC-ABBE-5CCE8F3FBEA6}" type="presParOf" srcId="{83FA29C6-13EF-424C-9318-2923041175BF}" destId="{A7C25299-6A70-455B-8E1D-7F70615B9815}" srcOrd="1" destOrd="0" presId="urn:microsoft.com/office/officeart/2005/8/layout/vList3#3"/>
    <dgm:cxn modelId="{BED05C4F-C0EA-49B4-93F8-9CA579672AE6}" type="presParOf" srcId="{64C3CC83-8F46-468B-98D4-8B8C2CE2180C}" destId="{E920302D-990E-4831-BA43-BCAC3644702F}" srcOrd="3" destOrd="0" presId="urn:microsoft.com/office/officeart/2005/8/layout/vList3#3"/>
    <dgm:cxn modelId="{9C45C4CE-6D12-4E71-83F3-D76D69C3CE75}" type="presParOf" srcId="{64C3CC83-8F46-468B-98D4-8B8C2CE2180C}" destId="{1CB8BC5C-6892-4C35-8F4C-6A14C2CCEF4D}" srcOrd="4" destOrd="0" presId="urn:microsoft.com/office/officeart/2005/8/layout/vList3#3"/>
    <dgm:cxn modelId="{15CE2A31-1A0C-42C6-939A-D15BBF1CE5DA}" type="presParOf" srcId="{1CB8BC5C-6892-4C35-8F4C-6A14C2CCEF4D}" destId="{0FD751CD-89E4-4425-8404-FCF684F12977}" srcOrd="0" destOrd="0" presId="urn:microsoft.com/office/officeart/2005/8/layout/vList3#3"/>
    <dgm:cxn modelId="{6AC4ACCB-A361-447E-B366-9DA4875DC873}" type="presParOf" srcId="{1CB8BC5C-6892-4C35-8F4C-6A14C2CCEF4D}" destId="{BE785873-3781-49D0-A8EC-FF8DE21CCBB7}" srcOrd="1" destOrd="0" presId="urn:microsoft.com/office/officeart/2005/8/layout/vList3#3"/>
    <dgm:cxn modelId="{A2C40998-5BC9-4B1A-96C2-99C8794FC1B8}" type="presParOf" srcId="{64C3CC83-8F46-468B-98D4-8B8C2CE2180C}" destId="{A8D8F8E3-B9AD-464F-9036-230D860FFE95}" srcOrd="5" destOrd="0" presId="urn:microsoft.com/office/officeart/2005/8/layout/vList3#3"/>
    <dgm:cxn modelId="{B8303F57-6524-4E73-8933-BD2E353E774D}" type="presParOf" srcId="{64C3CC83-8F46-468B-98D4-8B8C2CE2180C}" destId="{469583D8-AF8C-4CE8-9AFB-1D5A2F29CB51}" srcOrd="6" destOrd="0" presId="urn:microsoft.com/office/officeart/2005/8/layout/vList3#3"/>
    <dgm:cxn modelId="{E71AB297-D11A-440A-8D4C-70FF1B4983AE}" type="presParOf" srcId="{469583D8-AF8C-4CE8-9AFB-1D5A2F29CB51}" destId="{4B63BDF6-C163-4BCE-8DBE-7FE97EB53194}" srcOrd="0" destOrd="0" presId="urn:microsoft.com/office/officeart/2005/8/layout/vList3#3"/>
    <dgm:cxn modelId="{D337F815-92A5-4651-9E5E-C4B654095355}" type="presParOf" srcId="{469583D8-AF8C-4CE8-9AFB-1D5A2F29CB51}" destId="{893260A0-D7A5-4B92-9746-29CA4D7508CC}" srcOrd="1" destOrd="0" presId="urn:microsoft.com/office/officeart/2005/8/layout/vList3#3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23AAAF6-02A1-4F09-93DA-3E47BC9FA4CB}" type="doc">
      <dgm:prSet loTypeId="urn:diagrams.loki3.com/BracketList+Icon#1" loCatId="officeonline" qsTypeId="urn:microsoft.com/office/officeart/2005/8/quickstyle/simple4" qsCatId="simple" csTypeId="urn:microsoft.com/office/officeart/2005/8/colors/accent4_3" csCatId="accent4" phldr="1"/>
      <dgm:spPr/>
      <dgm:t>
        <a:bodyPr/>
        <a:lstStyle/>
        <a:p>
          <a:endParaRPr lang="es-AR"/>
        </a:p>
      </dgm:t>
    </dgm:pt>
    <dgm:pt modelId="{7199DB3F-49AC-48D9-B402-ECAAD915C0D7}">
      <dgm:prSet phldrT="[Texto]" custT="1"/>
      <dgm:spPr/>
      <dgm:t>
        <a:bodyPr/>
        <a:lstStyle/>
        <a:p>
          <a:r>
            <a:rPr lang="es-ES" sz="2000" dirty="0" err="1" smtClean="0"/>
            <a:t>Punishability</a:t>
          </a:r>
          <a:endParaRPr lang="es-AR" sz="2000" dirty="0"/>
        </a:p>
      </dgm:t>
    </dgm:pt>
    <dgm:pt modelId="{395C3CA9-4337-4201-931B-217F0F05B2CF}" type="parTrans" cxnId="{0233FDDE-313A-43EF-881D-D5E68F0985C3}">
      <dgm:prSet/>
      <dgm:spPr/>
      <dgm:t>
        <a:bodyPr/>
        <a:lstStyle/>
        <a:p>
          <a:endParaRPr lang="es-AR" sz="2000"/>
        </a:p>
      </dgm:t>
    </dgm:pt>
    <dgm:pt modelId="{030544E6-4DEA-4E7A-B94F-AA237682700D}" type="sibTrans" cxnId="{0233FDDE-313A-43EF-881D-D5E68F0985C3}">
      <dgm:prSet/>
      <dgm:spPr/>
      <dgm:t>
        <a:bodyPr/>
        <a:lstStyle/>
        <a:p>
          <a:endParaRPr lang="es-AR" sz="2000"/>
        </a:p>
      </dgm:t>
    </dgm:pt>
    <dgm:pt modelId="{5CC2FFFF-A0B4-48BB-999D-A90020861C6C}">
      <dgm:prSet phldrT="[Texto]" custT="1"/>
      <dgm:spPr/>
      <dgm:t>
        <a:bodyPr/>
        <a:lstStyle/>
        <a:p>
          <a:r>
            <a:rPr lang="en-US" sz="2000" b="1" dirty="0" smtClean="0"/>
            <a:t>Effective prosecution of the crime of trafficking in persons and its related crimes</a:t>
          </a:r>
          <a:endParaRPr lang="es-AR" sz="2000" dirty="0"/>
        </a:p>
      </dgm:t>
    </dgm:pt>
    <dgm:pt modelId="{81175FEA-AAB1-41CB-BA65-1DFE6676E368}" type="parTrans" cxnId="{23CC86A9-37C4-4550-8C4A-14BC687892B6}">
      <dgm:prSet/>
      <dgm:spPr/>
      <dgm:t>
        <a:bodyPr/>
        <a:lstStyle/>
        <a:p>
          <a:endParaRPr lang="es-AR" sz="2000"/>
        </a:p>
      </dgm:t>
    </dgm:pt>
    <dgm:pt modelId="{8FF69B23-1E22-4789-BA36-33F300DC4851}" type="sibTrans" cxnId="{23CC86A9-37C4-4550-8C4A-14BC687892B6}">
      <dgm:prSet/>
      <dgm:spPr/>
      <dgm:t>
        <a:bodyPr/>
        <a:lstStyle/>
        <a:p>
          <a:endParaRPr lang="es-AR" sz="2000"/>
        </a:p>
      </dgm:t>
    </dgm:pt>
    <dgm:pt modelId="{5F213AD8-FAE5-4983-87E8-3B198EC4616B}">
      <dgm:prSet phldrT="[Texto]" custT="1"/>
      <dgm:spPr/>
      <dgm:t>
        <a:bodyPr/>
        <a:lstStyle/>
        <a:p>
          <a:r>
            <a:rPr lang="es-ES" sz="2000" dirty="0" err="1" smtClean="0"/>
            <a:t>Victims</a:t>
          </a:r>
          <a:endParaRPr lang="es-AR" sz="2000" dirty="0"/>
        </a:p>
      </dgm:t>
    </dgm:pt>
    <dgm:pt modelId="{45DEC644-AB33-4324-90F0-E606C4B86696}" type="parTrans" cxnId="{B37DED26-3F0E-415D-B5EE-6291A45AF564}">
      <dgm:prSet/>
      <dgm:spPr/>
      <dgm:t>
        <a:bodyPr/>
        <a:lstStyle/>
        <a:p>
          <a:endParaRPr lang="es-AR" sz="2000"/>
        </a:p>
      </dgm:t>
    </dgm:pt>
    <dgm:pt modelId="{B60C35F5-ED53-4B2E-8911-B6D0EC6E4419}" type="sibTrans" cxnId="{B37DED26-3F0E-415D-B5EE-6291A45AF564}">
      <dgm:prSet/>
      <dgm:spPr/>
      <dgm:t>
        <a:bodyPr/>
        <a:lstStyle/>
        <a:p>
          <a:endParaRPr lang="es-AR" sz="2000"/>
        </a:p>
      </dgm:t>
    </dgm:pt>
    <dgm:pt modelId="{1AEA1115-5D5A-49B2-B684-71E9D3EB05E2}">
      <dgm:prSet phldrT="[Texto]" custT="1"/>
      <dgm:spPr/>
      <dgm:t>
        <a:bodyPr/>
        <a:lstStyle/>
        <a:p>
          <a:r>
            <a:rPr lang="en-US" sz="2000" b="1" dirty="0" smtClean="0"/>
            <a:t>Protection and comprehensive assistance of the victims</a:t>
          </a:r>
          <a:endParaRPr lang="es-AR" sz="2000" dirty="0"/>
        </a:p>
      </dgm:t>
    </dgm:pt>
    <dgm:pt modelId="{01507E4D-150A-42F0-BE89-078A18F368BC}" type="parTrans" cxnId="{EB4309FF-8AB6-42BB-A49F-95DADE8C1E6C}">
      <dgm:prSet/>
      <dgm:spPr/>
      <dgm:t>
        <a:bodyPr/>
        <a:lstStyle/>
        <a:p>
          <a:endParaRPr lang="es-AR" sz="2000"/>
        </a:p>
      </dgm:t>
    </dgm:pt>
    <dgm:pt modelId="{CEE57BA3-C684-4AC6-B9C3-A4BA00939CCA}" type="sibTrans" cxnId="{EB4309FF-8AB6-42BB-A49F-95DADE8C1E6C}">
      <dgm:prSet/>
      <dgm:spPr/>
      <dgm:t>
        <a:bodyPr/>
        <a:lstStyle/>
        <a:p>
          <a:endParaRPr lang="es-AR" sz="2000"/>
        </a:p>
      </dgm:t>
    </dgm:pt>
    <dgm:pt modelId="{40CB0DF3-7319-464D-B19E-2CD8BF2D8E38}">
      <dgm:prSet phldrT="[Texto]" custT="1"/>
      <dgm:spPr/>
      <dgm:t>
        <a:bodyPr/>
        <a:lstStyle/>
        <a:p>
          <a:r>
            <a:rPr lang="es-AR" sz="2000" dirty="0" smtClean="0"/>
            <a:t>Non-</a:t>
          </a:r>
          <a:r>
            <a:rPr lang="es-AR" sz="2000" dirty="0" err="1" smtClean="0"/>
            <a:t>punishability</a:t>
          </a:r>
          <a:r>
            <a:rPr lang="es-AR" sz="2000" dirty="0" smtClean="0"/>
            <a:t> of </a:t>
          </a:r>
          <a:r>
            <a:rPr lang="es-AR" sz="2000" dirty="0" err="1" smtClean="0"/>
            <a:t>the</a:t>
          </a:r>
          <a:r>
            <a:rPr lang="es-AR" sz="2000" dirty="0" smtClean="0"/>
            <a:t> </a:t>
          </a:r>
          <a:r>
            <a:rPr lang="es-AR" sz="2000" dirty="0" err="1" smtClean="0"/>
            <a:t>victim</a:t>
          </a:r>
          <a:r>
            <a:rPr lang="es-AR" sz="2000" dirty="0" smtClean="0"/>
            <a:t> </a:t>
          </a:r>
          <a:endParaRPr lang="es-AR" sz="2000" dirty="0"/>
        </a:p>
      </dgm:t>
    </dgm:pt>
    <dgm:pt modelId="{FC6CC1CC-962A-460A-8B96-6EA3590E1403}" type="parTrans" cxnId="{074825F1-CB21-485B-8F06-D773CF4270E2}">
      <dgm:prSet/>
      <dgm:spPr/>
      <dgm:t>
        <a:bodyPr/>
        <a:lstStyle/>
        <a:p>
          <a:endParaRPr lang="es-AR" sz="2000"/>
        </a:p>
      </dgm:t>
    </dgm:pt>
    <dgm:pt modelId="{89A35A7F-90AE-4BF8-AAF1-2951C2E79BBD}" type="sibTrans" cxnId="{074825F1-CB21-485B-8F06-D773CF4270E2}">
      <dgm:prSet/>
      <dgm:spPr/>
      <dgm:t>
        <a:bodyPr/>
        <a:lstStyle/>
        <a:p>
          <a:endParaRPr lang="es-AR" sz="2000"/>
        </a:p>
      </dgm:t>
    </dgm:pt>
    <dgm:pt modelId="{1A92A99B-C01D-4CF5-AF00-3D71DEE4A3E7}">
      <dgm:prSet custT="1"/>
      <dgm:spPr/>
      <dgm:t>
        <a:bodyPr/>
        <a:lstStyle/>
        <a:p>
          <a:r>
            <a:rPr lang="es-ES" sz="2000" b="1" dirty="0" smtClean="0"/>
            <a:t>Federal </a:t>
          </a:r>
          <a:r>
            <a:rPr lang="es-ES" sz="2000" b="1" dirty="0" err="1" smtClean="0"/>
            <a:t>Counsil</a:t>
          </a:r>
          <a:endParaRPr lang="es-AR" sz="2000" dirty="0"/>
        </a:p>
      </dgm:t>
    </dgm:pt>
    <dgm:pt modelId="{C0C61B1B-1DB2-4A3D-B927-3D611B8D2B96}" type="parTrans" cxnId="{475479CB-79E6-453E-89D3-E144EE022643}">
      <dgm:prSet/>
      <dgm:spPr/>
      <dgm:t>
        <a:bodyPr/>
        <a:lstStyle/>
        <a:p>
          <a:endParaRPr lang="es-AR" sz="2000"/>
        </a:p>
      </dgm:t>
    </dgm:pt>
    <dgm:pt modelId="{4A0D9798-D30B-4D74-A4C1-9D5277BDAEE2}" type="sibTrans" cxnId="{475479CB-79E6-453E-89D3-E144EE022643}">
      <dgm:prSet/>
      <dgm:spPr/>
      <dgm:t>
        <a:bodyPr/>
        <a:lstStyle/>
        <a:p>
          <a:endParaRPr lang="es-AR" sz="2000"/>
        </a:p>
      </dgm:t>
    </dgm:pt>
    <dgm:pt modelId="{07AE87E2-CF3B-4BF6-9EEA-905E3A763C16}">
      <dgm:prSet custT="1"/>
      <dgm:spPr/>
      <dgm:t>
        <a:bodyPr/>
        <a:lstStyle/>
        <a:p>
          <a:r>
            <a:rPr lang="es-AR" sz="1800" b="0" i="0" dirty="0" err="1" smtClean="0"/>
            <a:t>Institutionalized</a:t>
          </a:r>
          <a:r>
            <a:rPr lang="es-AR" sz="1800" b="1" i="0" dirty="0" smtClean="0"/>
            <a:t> </a:t>
          </a:r>
          <a:r>
            <a:rPr lang="es-AR" sz="1800" b="0" i="0" dirty="0" smtClean="0"/>
            <a:t> </a:t>
          </a:r>
          <a:r>
            <a:rPr lang="en-US" sz="1800" b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rPr>
            <a:t>coordination </a:t>
          </a:r>
          <a:r>
            <a:rPr lang="en-US" sz="18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rPr>
            <a:t>mechanisms </a:t>
          </a:r>
          <a:endParaRPr lang="es-AR" sz="1800" b="0" dirty="0"/>
        </a:p>
      </dgm:t>
    </dgm:pt>
    <dgm:pt modelId="{7ACDA338-C546-4457-8A22-26889EF39730}" type="parTrans" cxnId="{7CE942A3-2CAE-430D-981A-38C3D11488F6}">
      <dgm:prSet/>
      <dgm:spPr/>
      <dgm:t>
        <a:bodyPr/>
        <a:lstStyle/>
        <a:p>
          <a:endParaRPr lang="es-AR" sz="2000"/>
        </a:p>
      </dgm:t>
    </dgm:pt>
    <dgm:pt modelId="{B88FAC9D-B5AF-42E0-BB89-B224AF8A1870}" type="sibTrans" cxnId="{7CE942A3-2CAE-430D-981A-38C3D11488F6}">
      <dgm:prSet/>
      <dgm:spPr/>
      <dgm:t>
        <a:bodyPr/>
        <a:lstStyle/>
        <a:p>
          <a:endParaRPr lang="es-AR" sz="2000"/>
        </a:p>
      </dgm:t>
    </dgm:pt>
    <dgm:pt modelId="{83765D24-675B-4E01-9889-3F8DD8A403C4}">
      <dgm:prSet phldrT="[Texto]" custT="1"/>
      <dgm:spPr/>
      <dgm:t>
        <a:bodyPr/>
        <a:lstStyle/>
        <a:p>
          <a:r>
            <a:rPr lang="es-AR" sz="2000" dirty="0" err="1" smtClean="0"/>
            <a:t>It</a:t>
          </a:r>
          <a:r>
            <a:rPr lang="es-AR" sz="2000" dirty="0" smtClean="0"/>
            <a:t> </a:t>
          </a:r>
          <a:r>
            <a:rPr lang="es-AR" sz="2000" dirty="0" err="1" smtClean="0"/>
            <a:t>is</a:t>
          </a:r>
          <a:r>
            <a:rPr lang="es-AR" sz="2000" dirty="0" smtClean="0"/>
            <a:t> </a:t>
          </a:r>
          <a:r>
            <a:rPr lang="es-AR" sz="2000" dirty="0" err="1" smtClean="0"/>
            <a:t>provided</a:t>
          </a:r>
          <a:r>
            <a:rPr lang="es-AR" sz="2000" dirty="0" smtClean="0"/>
            <a:t> </a:t>
          </a:r>
          <a:r>
            <a:rPr lang="es-AR" sz="2000" dirty="0" err="1" smtClean="0"/>
            <a:t>entirely</a:t>
          </a:r>
          <a:r>
            <a:rPr lang="es-AR" sz="2000" dirty="0" smtClean="0"/>
            <a:t> </a:t>
          </a:r>
          <a:r>
            <a:rPr lang="es-AR" sz="2000" dirty="0" err="1" smtClean="0"/>
            <a:t>by</a:t>
          </a:r>
          <a:r>
            <a:rPr lang="es-AR" sz="2000" dirty="0" smtClean="0"/>
            <a:t> </a:t>
          </a:r>
          <a:r>
            <a:rPr lang="es-AR" sz="2000" dirty="0" err="1" smtClean="0"/>
            <a:t>the</a:t>
          </a:r>
          <a:r>
            <a:rPr lang="es-AR" sz="2000" dirty="0" smtClean="0"/>
            <a:t> </a:t>
          </a:r>
          <a:r>
            <a:rPr lang="es-AR" sz="2000" dirty="0" err="1" smtClean="0"/>
            <a:t>State</a:t>
          </a:r>
          <a:endParaRPr lang="es-AR" sz="2000" dirty="0"/>
        </a:p>
      </dgm:t>
    </dgm:pt>
    <dgm:pt modelId="{16F5E631-0F45-456E-A304-A95F0822447E}" type="parTrans" cxnId="{458AFB12-F2BB-4F72-8AAF-6DBA8C7D774F}">
      <dgm:prSet/>
      <dgm:spPr/>
      <dgm:t>
        <a:bodyPr/>
        <a:lstStyle/>
        <a:p>
          <a:endParaRPr lang="es-AR" sz="2000"/>
        </a:p>
      </dgm:t>
    </dgm:pt>
    <dgm:pt modelId="{7C183294-F622-4E80-B69E-5780BFD2F47A}" type="sibTrans" cxnId="{458AFB12-F2BB-4F72-8AAF-6DBA8C7D774F}">
      <dgm:prSet/>
      <dgm:spPr/>
      <dgm:t>
        <a:bodyPr/>
        <a:lstStyle/>
        <a:p>
          <a:endParaRPr lang="es-AR" sz="2000"/>
        </a:p>
      </dgm:t>
    </dgm:pt>
    <dgm:pt modelId="{55AD4BCA-7931-4B70-A891-00FFD2D892E7}">
      <dgm:prSet phldrT="[Texto]" custT="1"/>
      <dgm:spPr/>
      <dgm:t>
        <a:bodyPr/>
        <a:lstStyle/>
        <a:p>
          <a:r>
            <a:rPr lang="en-US" sz="2000" dirty="0" smtClean="0"/>
            <a:t>Elimination of the value of “consent” for the establishment of the criminal offense</a:t>
          </a:r>
          <a:endParaRPr lang="es-AR" sz="2000" dirty="0"/>
        </a:p>
      </dgm:t>
    </dgm:pt>
    <dgm:pt modelId="{6A849FA0-7B2F-46B9-949A-2BC4C02EEBA1}" type="parTrans" cxnId="{B20DFF4D-57B7-4F1C-84A2-3828DE781845}">
      <dgm:prSet/>
      <dgm:spPr/>
      <dgm:t>
        <a:bodyPr/>
        <a:lstStyle/>
        <a:p>
          <a:endParaRPr lang="es-AR" sz="2000"/>
        </a:p>
      </dgm:t>
    </dgm:pt>
    <dgm:pt modelId="{582616FE-AE6F-4AC1-8599-48D0B2581164}" type="sibTrans" cxnId="{B20DFF4D-57B7-4F1C-84A2-3828DE781845}">
      <dgm:prSet/>
      <dgm:spPr/>
      <dgm:t>
        <a:bodyPr/>
        <a:lstStyle/>
        <a:p>
          <a:endParaRPr lang="es-AR" sz="2000"/>
        </a:p>
      </dgm:t>
    </dgm:pt>
    <dgm:pt modelId="{022DE29E-50F0-44F6-9B4F-4A4DBC2F3BCE}">
      <dgm:prSet custT="1"/>
      <dgm:spPr/>
      <dgm:t>
        <a:bodyPr/>
        <a:lstStyle/>
        <a:p>
          <a:r>
            <a:rPr lang="es-AR" sz="2000" b="1" dirty="0" err="1" smtClean="0"/>
            <a:t>Executive</a:t>
          </a:r>
          <a:r>
            <a:rPr lang="es-AR" sz="2000" b="1" dirty="0" smtClean="0"/>
            <a:t> </a:t>
          </a:r>
          <a:r>
            <a:rPr lang="es-AR" sz="2000" b="1" dirty="0" err="1" smtClean="0"/>
            <a:t>Committee</a:t>
          </a:r>
          <a:r>
            <a:rPr lang="es-AR" sz="2000" b="1" dirty="0" smtClean="0"/>
            <a:t> </a:t>
          </a:r>
          <a:endParaRPr lang="es-AR" sz="2000" dirty="0"/>
        </a:p>
      </dgm:t>
    </dgm:pt>
    <dgm:pt modelId="{9FE4914B-32C8-4BF0-B4E8-2265962EA19F}" type="parTrans" cxnId="{932B1203-395C-49C8-B584-81C094DA5B41}">
      <dgm:prSet/>
      <dgm:spPr/>
      <dgm:t>
        <a:bodyPr/>
        <a:lstStyle/>
        <a:p>
          <a:endParaRPr lang="es-AR" sz="2000"/>
        </a:p>
      </dgm:t>
    </dgm:pt>
    <dgm:pt modelId="{1E79E2B9-7AC6-41C0-9874-438C54687D68}" type="sibTrans" cxnId="{932B1203-395C-49C8-B584-81C094DA5B41}">
      <dgm:prSet/>
      <dgm:spPr/>
      <dgm:t>
        <a:bodyPr/>
        <a:lstStyle/>
        <a:p>
          <a:endParaRPr lang="es-AR" sz="2000"/>
        </a:p>
      </dgm:t>
    </dgm:pt>
    <dgm:pt modelId="{B275B84F-D4D4-470B-9F6F-14D1425876EA}">
      <dgm:prSet custT="1"/>
      <dgm:spPr/>
      <dgm:t>
        <a:bodyPr/>
        <a:lstStyle/>
        <a:p>
          <a:r>
            <a:rPr lang="en-US" sz="2000" b="1" i="1" dirty="0" smtClean="0"/>
            <a:t>National Plan for the Fight against Trafficking and Exploitation</a:t>
          </a:r>
          <a:endParaRPr lang="es-AR" sz="2000" dirty="0"/>
        </a:p>
      </dgm:t>
    </dgm:pt>
    <dgm:pt modelId="{EC95EF34-313C-4848-971B-0CB20015D6A1}" type="parTrans" cxnId="{3C0B440D-01AE-436F-A07C-EE6FE3022A5A}">
      <dgm:prSet/>
      <dgm:spPr/>
      <dgm:t>
        <a:bodyPr/>
        <a:lstStyle/>
        <a:p>
          <a:endParaRPr lang="es-AR" sz="2000"/>
        </a:p>
      </dgm:t>
    </dgm:pt>
    <dgm:pt modelId="{BC358870-FAC9-4C0D-ADDC-CA6507FAE54C}" type="sibTrans" cxnId="{3C0B440D-01AE-436F-A07C-EE6FE3022A5A}">
      <dgm:prSet/>
      <dgm:spPr/>
      <dgm:t>
        <a:bodyPr/>
        <a:lstStyle/>
        <a:p>
          <a:endParaRPr lang="es-AR" sz="2000"/>
        </a:p>
      </dgm:t>
    </dgm:pt>
    <dgm:pt modelId="{C93B5637-6D6E-4C2C-AD41-D3BEDD8B6110}">
      <dgm:prSet phldrT="[Texto]" custT="1"/>
      <dgm:spPr/>
      <dgm:t>
        <a:bodyPr/>
        <a:lstStyle/>
        <a:p>
          <a:r>
            <a:rPr lang="en-US" sz="2000" dirty="0" smtClean="0"/>
            <a:t>Elimination of the </a:t>
          </a:r>
          <a:r>
            <a:rPr lang="es-AR" sz="2000" dirty="0" err="1" smtClean="0"/>
            <a:t>means</a:t>
          </a:r>
          <a:r>
            <a:rPr lang="es-AR" sz="2000" dirty="0" smtClean="0"/>
            <a:t> </a:t>
          </a:r>
          <a:r>
            <a:rPr lang="es-AR" sz="2000" dirty="0" err="1" smtClean="0"/>
            <a:t>defined</a:t>
          </a:r>
          <a:r>
            <a:rPr lang="es-AR" sz="2000" dirty="0" smtClean="0"/>
            <a:t> in </a:t>
          </a:r>
          <a:r>
            <a:rPr lang="es-AR" sz="2000" dirty="0" err="1" smtClean="0"/>
            <a:t>the</a:t>
          </a:r>
          <a:r>
            <a:rPr lang="es-AR" sz="2000" dirty="0" smtClean="0"/>
            <a:t> </a:t>
          </a:r>
          <a:r>
            <a:rPr lang="es-AR" sz="2000" dirty="0" err="1" smtClean="0"/>
            <a:t>Protocol</a:t>
          </a:r>
          <a:r>
            <a:rPr lang="es-AR" sz="2000" dirty="0" smtClean="0"/>
            <a:t>  (</a:t>
          </a:r>
          <a:r>
            <a:rPr lang="es-AR" sz="2000" i="1" dirty="0" err="1" smtClean="0"/>
            <a:t>When</a:t>
          </a:r>
          <a:r>
            <a:rPr lang="es-AR" sz="2000" i="1" dirty="0" smtClean="0"/>
            <a:t> </a:t>
          </a:r>
          <a:r>
            <a:rPr lang="es-AR" sz="2000" i="1" dirty="0" err="1" smtClean="0"/>
            <a:t>used</a:t>
          </a:r>
          <a:r>
            <a:rPr lang="es-AR" sz="2000" i="1" dirty="0" smtClean="0"/>
            <a:t> </a:t>
          </a:r>
          <a:r>
            <a:rPr lang="es-AR" sz="2000" i="1" dirty="0" err="1" smtClean="0"/>
            <a:t>they</a:t>
          </a:r>
          <a:r>
            <a:rPr lang="es-AR" sz="2000" i="1" dirty="0" smtClean="0"/>
            <a:t> </a:t>
          </a:r>
          <a:r>
            <a:rPr lang="es-AR" sz="2000" i="1" dirty="0" err="1" smtClean="0"/>
            <a:t>aggravate</a:t>
          </a:r>
          <a:r>
            <a:rPr lang="es-AR" sz="2000" i="1" dirty="0" smtClean="0"/>
            <a:t> </a:t>
          </a:r>
          <a:r>
            <a:rPr lang="es-AR" sz="2000" i="1" dirty="0" err="1" smtClean="0"/>
            <a:t>the</a:t>
          </a:r>
          <a:r>
            <a:rPr lang="es-AR" sz="2000" i="1" dirty="0" smtClean="0"/>
            <a:t> </a:t>
          </a:r>
          <a:r>
            <a:rPr lang="es-AR" sz="2000" i="1" dirty="0" err="1" smtClean="0"/>
            <a:t>penalty</a:t>
          </a:r>
          <a:r>
            <a:rPr lang="es-AR" sz="2000" i="1" dirty="0" smtClean="0"/>
            <a:t>)</a:t>
          </a:r>
          <a:endParaRPr lang="es-AR" sz="2000" dirty="0"/>
        </a:p>
      </dgm:t>
    </dgm:pt>
    <dgm:pt modelId="{892AF224-F1EA-4DF9-9142-40F27677ADA1}" type="parTrans" cxnId="{7DAF84A0-072E-4534-BCCD-8A0385C39B56}">
      <dgm:prSet/>
      <dgm:spPr/>
      <dgm:t>
        <a:bodyPr/>
        <a:lstStyle/>
        <a:p>
          <a:endParaRPr lang="es-AR" sz="2000"/>
        </a:p>
      </dgm:t>
    </dgm:pt>
    <dgm:pt modelId="{6F5C0652-BCCA-4376-9A08-928A4E39370F}" type="sibTrans" cxnId="{7DAF84A0-072E-4534-BCCD-8A0385C39B56}">
      <dgm:prSet/>
      <dgm:spPr/>
      <dgm:t>
        <a:bodyPr/>
        <a:lstStyle/>
        <a:p>
          <a:endParaRPr lang="es-AR" sz="2000"/>
        </a:p>
      </dgm:t>
    </dgm:pt>
    <dgm:pt modelId="{FC2E11CD-0F8B-43F0-8DAC-D1E4E3BE1D45}" type="pres">
      <dgm:prSet presAssocID="{F23AAAF6-02A1-4F09-93DA-3E47BC9FA4C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AR"/>
        </a:p>
      </dgm:t>
    </dgm:pt>
    <dgm:pt modelId="{439C5E9F-8AFD-40B0-B05D-78FDA7961D98}" type="pres">
      <dgm:prSet presAssocID="{7199DB3F-49AC-48D9-B402-ECAAD915C0D7}" presName="linNode" presStyleCnt="0"/>
      <dgm:spPr/>
      <dgm:t>
        <a:bodyPr/>
        <a:lstStyle/>
        <a:p>
          <a:endParaRPr lang="es-AR"/>
        </a:p>
      </dgm:t>
    </dgm:pt>
    <dgm:pt modelId="{AD800ECC-8442-457E-82F9-08481C84214A}" type="pres">
      <dgm:prSet presAssocID="{7199DB3F-49AC-48D9-B402-ECAAD915C0D7}" presName="parTx" presStyleLbl="revTx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785CA6E5-C832-40B1-854F-EE48B3E25016}" type="pres">
      <dgm:prSet presAssocID="{7199DB3F-49AC-48D9-B402-ECAAD915C0D7}" presName="bracket" presStyleLbl="parChTrans1D1" presStyleIdx="0" presStyleCnt="3"/>
      <dgm:spPr/>
      <dgm:t>
        <a:bodyPr/>
        <a:lstStyle/>
        <a:p>
          <a:endParaRPr lang="es-AR"/>
        </a:p>
      </dgm:t>
    </dgm:pt>
    <dgm:pt modelId="{82A0EA95-D5D5-4146-AD35-C0D1AEB9BB3D}" type="pres">
      <dgm:prSet presAssocID="{7199DB3F-49AC-48D9-B402-ECAAD915C0D7}" presName="spH" presStyleCnt="0"/>
      <dgm:spPr/>
      <dgm:t>
        <a:bodyPr/>
        <a:lstStyle/>
        <a:p>
          <a:endParaRPr lang="es-AR"/>
        </a:p>
      </dgm:t>
    </dgm:pt>
    <dgm:pt modelId="{B41F075F-D439-4E94-ADF8-5B85912759B4}" type="pres">
      <dgm:prSet presAssocID="{7199DB3F-49AC-48D9-B402-ECAAD915C0D7}" presName="desTx" presStyleLbl="node1" presStyleIdx="0" presStyleCnt="3" custLinFactNeighborX="9300" custLinFactNeighborY="2946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1AFF84DA-9A39-46A8-9E9B-DA84290383EB}" type="pres">
      <dgm:prSet presAssocID="{030544E6-4DEA-4E7A-B94F-AA237682700D}" presName="spV" presStyleCnt="0"/>
      <dgm:spPr/>
      <dgm:t>
        <a:bodyPr/>
        <a:lstStyle/>
        <a:p>
          <a:endParaRPr lang="es-AR"/>
        </a:p>
      </dgm:t>
    </dgm:pt>
    <dgm:pt modelId="{2329EE3C-87CF-45AC-9E19-5A4B7E574108}" type="pres">
      <dgm:prSet presAssocID="{5F213AD8-FAE5-4983-87E8-3B198EC4616B}" presName="linNode" presStyleCnt="0"/>
      <dgm:spPr/>
      <dgm:t>
        <a:bodyPr/>
        <a:lstStyle/>
        <a:p>
          <a:endParaRPr lang="es-AR"/>
        </a:p>
      </dgm:t>
    </dgm:pt>
    <dgm:pt modelId="{B40CDFB9-600F-4A1F-ACAD-3EE283BC6EA6}" type="pres">
      <dgm:prSet presAssocID="{5F213AD8-FAE5-4983-87E8-3B198EC4616B}" presName="parTx" presStyleLbl="revTx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B7E10F8F-CCBB-4F44-999C-B3A114B501FC}" type="pres">
      <dgm:prSet presAssocID="{5F213AD8-FAE5-4983-87E8-3B198EC4616B}" presName="bracket" presStyleLbl="parChTrans1D1" presStyleIdx="1" presStyleCnt="3"/>
      <dgm:spPr/>
      <dgm:t>
        <a:bodyPr/>
        <a:lstStyle/>
        <a:p>
          <a:endParaRPr lang="es-AR"/>
        </a:p>
      </dgm:t>
    </dgm:pt>
    <dgm:pt modelId="{BB310683-DD0E-4854-95F3-A316B0989E52}" type="pres">
      <dgm:prSet presAssocID="{5F213AD8-FAE5-4983-87E8-3B198EC4616B}" presName="spH" presStyleCnt="0"/>
      <dgm:spPr/>
      <dgm:t>
        <a:bodyPr/>
        <a:lstStyle/>
        <a:p>
          <a:endParaRPr lang="es-AR"/>
        </a:p>
      </dgm:t>
    </dgm:pt>
    <dgm:pt modelId="{B8F52E7F-8A30-4F6F-A0EE-24D836407F6E}" type="pres">
      <dgm:prSet presAssocID="{5F213AD8-FAE5-4983-87E8-3B198EC4616B}" presName="des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9C3C11FB-C449-4931-BF70-CEB6537A31E7}" type="pres">
      <dgm:prSet presAssocID="{B60C35F5-ED53-4B2E-8911-B6D0EC6E4419}" presName="spV" presStyleCnt="0"/>
      <dgm:spPr/>
      <dgm:t>
        <a:bodyPr/>
        <a:lstStyle/>
        <a:p>
          <a:endParaRPr lang="es-AR"/>
        </a:p>
      </dgm:t>
    </dgm:pt>
    <dgm:pt modelId="{658B7F09-683E-4214-879E-E279464FBCC9}" type="pres">
      <dgm:prSet presAssocID="{07AE87E2-CF3B-4BF6-9EEA-905E3A763C16}" presName="linNode" presStyleCnt="0"/>
      <dgm:spPr/>
      <dgm:t>
        <a:bodyPr/>
        <a:lstStyle/>
        <a:p>
          <a:endParaRPr lang="es-AR"/>
        </a:p>
      </dgm:t>
    </dgm:pt>
    <dgm:pt modelId="{4BC985B5-CCA2-4AE7-A644-703C0AE41770}" type="pres">
      <dgm:prSet presAssocID="{07AE87E2-CF3B-4BF6-9EEA-905E3A763C16}" presName="parTx" presStyleLbl="revTx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C16025FA-11FE-43C3-967A-D7212B67E5C4}" type="pres">
      <dgm:prSet presAssocID="{07AE87E2-CF3B-4BF6-9EEA-905E3A763C16}" presName="bracket" presStyleLbl="parChTrans1D1" presStyleIdx="2" presStyleCnt="3"/>
      <dgm:spPr/>
      <dgm:t>
        <a:bodyPr/>
        <a:lstStyle/>
        <a:p>
          <a:endParaRPr lang="es-AR"/>
        </a:p>
      </dgm:t>
    </dgm:pt>
    <dgm:pt modelId="{34BA4786-94BC-49F9-90B3-DDC2D2B76E87}" type="pres">
      <dgm:prSet presAssocID="{07AE87E2-CF3B-4BF6-9EEA-905E3A763C16}" presName="spH" presStyleCnt="0"/>
      <dgm:spPr/>
      <dgm:t>
        <a:bodyPr/>
        <a:lstStyle/>
        <a:p>
          <a:endParaRPr lang="es-AR"/>
        </a:p>
      </dgm:t>
    </dgm:pt>
    <dgm:pt modelId="{C172A0F3-DB5E-4164-B461-DEDCBD19724A}" type="pres">
      <dgm:prSet presAssocID="{07AE87E2-CF3B-4BF6-9EEA-905E3A763C16}" presName="des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</dgm:ptLst>
  <dgm:cxnLst>
    <dgm:cxn modelId="{DA7D5D0F-59E3-43EC-B50B-E8F3F9D2EDCB}" type="presOf" srcId="{5CC2FFFF-A0B4-48BB-999D-A90020861C6C}" destId="{B41F075F-D439-4E94-ADF8-5B85912759B4}" srcOrd="0" destOrd="0" presId="urn:diagrams.loki3.com/BracketList+Icon#1"/>
    <dgm:cxn modelId="{074825F1-CB21-485B-8F06-D773CF4270E2}" srcId="{5F213AD8-FAE5-4983-87E8-3B198EC4616B}" destId="{40CB0DF3-7319-464D-B19E-2CD8BF2D8E38}" srcOrd="2" destOrd="0" parTransId="{FC6CC1CC-962A-460A-8B96-6EA3590E1403}" sibTransId="{89A35A7F-90AE-4BF8-AAF1-2951C2E79BBD}"/>
    <dgm:cxn modelId="{475479CB-79E6-453E-89D3-E144EE022643}" srcId="{07AE87E2-CF3B-4BF6-9EEA-905E3A763C16}" destId="{1A92A99B-C01D-4CF5-AF00-3D71DEE4A3E7}" srcOrd="0" destOrd="0" parTransId="{C0C61B1B-1DB2-4A3D-B927-3D611B8D2B96}" sibTransId="{4A0D9798-D30B-4D74-A4C1-9D5277BDAEE2}"/>
    <dgm:cxn modelId="{3A1B252F-F3C4-4A06-9A34-3F07DD92464B}" type="presOf" srcId="{1AEA1115-5D5A-49B2-B684-71E9D3EB05E2}" destId="{B8F52E7F-8A30-4F6F-A0EE-24D836407F6E}" srcOrd="0" destOrd="0" presId="urn:diagrams.loki3.com/BracketList+Icon#1"/>
    <dgm:cxn modelId="{BB621D4C-EE2A-4E9D-ADB7-F083D319F0ED}" type="presOf" srcId="{B275B84F-D4D4-470B-9F6F-14D1425876EA}" destId="{C172A0F3-DB5E-4164-B461-DEDCBD19724A}" srcOrd="0" destOrd="2" presId="urn:diagrams.loki3.com/BracketList+Icon#1"/>
    <dgm:cxn modelId="{A65EE23F-2152-46D3-B0A7-007A9A594E7D}" type="presOf" srcId="{7199DB3F-49AC-48D9-B402-ECAAD915C0D7}" destId="{AD800ECC-8442-457E-82F9-08481C84214A}" srcOrd="0" destOrd="0" presId="urn:diagrams.loki3.com/BracketList+Icon#1"/>
    <dgm:cxn modelId="{3C0B440D-01AE-436F-A07C-EE6FE3022A5A}" srcId="{07AE87E2-CF3B-4BF6-9EEA-905E3A763C16}" destId="{B275B84F-D4D4-470B-9F6F-14D1425876EA}" srcOrd="2" destOrd="0" parTransId="{EC95EF34-313C-4848-971B-0CB20015D6A1}" sibTransId="{BC358870-FAC9-4C0D-ADDC-CA6507FAE54C}"/>
    <dgm:cxn modelId="{D5674FA0-7C60-4C33-8B30-BC1EA2C10E3D}" type="presOf" srcId="{07AE87E2-CF3B-4BF6-9EEA-905E3A763C16}" destId="{4BC985B5-CCA2-4AE7-A644-703C0AE41770}" srcOrd="0" destOrd="0" presId="urn:diagrams.loki3.com/BracketList+Icon#1"/>
    <dgm:cxn modelId="{EB4309FF-8AB6-42BB-A49F-95DADE8C1E6C}" srcId="{5F213AD8-FAE5-4983-87E8-3B198EC4616B}" destId="{1AEA1115-5D5A-49B2-B684-71E9D3EB05E2}" srcOrd="0" destOrd="0" parTransId="{01507E4D-150A-42F0-BE89-078A18F368BC}" sibTransId="{CEE57BA3-C684-4AC6-B9C3-A4BA00939CCA}"/>
    <dgm:cxn modelId="{7CE942A3-2CAE-430D-981A-38C3D11488F6}" srcId="{F23AAAF6-02A1-4F09-93DA-3E47BC9FA4CB}" destId="{07AE87E2-CF3B-4BF6-9EEA-905E3A763C16}" srcOrd="2" destOrd="0" parTransId="{7ACDA338-C546-4457-8A22-26889EF39730}" sibTransId="{B88FAC9D-B5AF-42E0-BB89-B224AF8A1870}"/>
    <dgm:cxn modelId="{B37DED26-3F0E-415D-B5EE-6291A45AF564}" srcId="{F23AAAF6-02A1-4F09-93DA-3E47BC9FA4CB}" destId="{5F213AD8-FAE5-4983-87E8-3B198EC4616B}" srcOrd="1" destOrd="0" parTransId="{45DEC644-AB33-4324-90F0-E606C4B86696}" sibTransId="{B60C35F5-ED53-4B2E-8911-B6D0EC6E4419}"/>
    <dgm:cxn modelId="{4E32E52D-9BC7-4771-83AF-C7024F941C2C}" type="presOf" srcId="{022DE29E-50F0-44F6-9B4F-4A4DBC2F3BCE}" destId="{C172A0F3-DB5E-4164-B461-DEDCBD19724A}" srcOrd="0" destOrd="1" presId="urn:diagrams.loki3.com/BracketList+Icon#1"/>
    <dgm:cxn modelId="{458AFB12-F2BB-4F72-8AAF-6DBA8C7D774F}" srcId="{5F213AD8-FAE5-4983-87E8-3B198EC4616B}" destId="{83765D24-675B-4E01-9889-3F8DD8A403C4}" srcOrd="1" destOrd="0" parTransId="{16F5E631-0F45-456E-A304-A95F0822447E}" sibTransId="{7C183294-F622-4E80-B69E-5780BFD2F47A}"/>
    <dgm:cxn modelId="{CB4D0DE3-A570-4156-939F-0705EB1943CE}" type="presOf" srcId="{40CB0DF3-7319-464D-B19E-2CD8BF2D8E38}" destId="{B8F52E7F-8A30-4F6F-A0EE-24D836407F6E}" srcOrd="0" destOrd="2" presId="urn:diagrams.loki3.com/BracketList+Icon#1"/>
    <dgm:cxn modelId="{F36D4A01-3A1A-40D5-B24E-0C1EB0F74A7C}" type="presOf" srcId="{83765D24-675B-4E01-9889-3F8DD8A403C4}" destId="{B8F52E7F-8A30-4F6F-A0EE-24D836407F6E}" srcOrd="0" destOrd="1" presId="urn:diagrams.loki3.com/BracketList+Icon#1"/>
    <dgm:cxn modelId="{0233FDDE-313A-43EF-881D-D5E68F0985C3}" srcId="{F23AAAF6-02A1-4F09-93DA-3E47BC9FA4CB}" destId="{7199DB3F-49AC-48D9-B402-ECAAD915C0D7}" srcOrd="0" destOrd="0" parTransId="{395C3CA9-4337-4201-931B-217F0F05B2CF}" sibTransId="{030544E6-4DEA-4E7A-B94F-AA237682700D}"/>
    <dgm:cxn modelId="{516384CF-9178-42A9-AA2A-3890E4B9EB5E}" type="presOf" srcId="{1A92A99B-C01D-4CF5-AF00-3D71DEE4A3E7}" destId="{C172A0F3-DB5E-4164-B461-DEDCBD19724A}" srcOrd="0" destOrd="0" presId="urn:diagrams.loki3.com/BracketList+Icon#1"/>
    <dgm:cxn modelId="{B20DFF4D-57B7-4F1C-84A2-3828DE781845}" srcId="{7199DB3F-49AC-48D9-B402-ECAAD915C0D7}" destId="{55AD4BCA-7931-4B70-A891-00FFD2D892E7}" srcOrd="1" destOrd="0" parTransId="{6A849FA0-7B2F-46B9-949A-2BC4C02EEBA1}" sibTransId="{582616FE-AE6F-4AC1-8599-48D0B2581164}"/>
    <dgm:cxn modelId="{D6B8DD1B-6B5F-4991-AD41-2D20A626C1A8}" type="presOf" srcId="{55AD4BCA-7931-4B70-A891-00FFD2D892E7}" destId="{B41F075F-D439-4E94-ADF8-5B85912759B4}" srcOrd="0" destOrd="1" presId="urn:diagrams.loki3.com/BracketList+Icon#1"/>
    <dgm:cxn modelId="{7DAF84A0-072E-4534-BCCD-8A0385C39B56}" srcId="{7199DB3F-49AC-48D9-B402-ECAAD915C0D7}" destId="{C93B5637-6D6E-4C2C-AD41-D3BEDD8B6110}" srcOrd="2" destOrd="0" parTransId="{892AF224-F1EA-4DF9-9142-40F27677ADA1}" sibTransId="{6F5C0652-BCCA-4376-9A08-928A4E39370F}"/>
    <dgm:cxn modelId="{932B1203-395C-49C8-B584-81C094DA5B41}" srcId="{07AE87E2-CF3B-4BF6-9EEA-905E3A763C16}" destId="{022DE29E-50F0-44F6-9B4F-4A4DBC2F3BCE}" srcOrd="1" destOrd="0" parTransId="{9FE4914B-32C8-4BF0-B4E8-2265962EA19F}" sibTransId="{1E79E2B9-7AC6-41C0-9874-438C54687D68}"/>
    <dgm:cxn modelId="{667484CE-0230-4027-907B-3703B9459BAC}" type="presOf" srcId="{C93B5637-6D6E-4C2C-AD41-D3BEDD8B6110}" destId="{B41F075F-D439-4E94-ADF8-5B85912759B4}" srcOrd="0" destOrd="2" presId="urn:diagrams.loki3.com/BracketList+Icon#1"/>
    <dgm:cxn modelId="{23CC86A9-37C4-4550-8C4A-14BC687892B6}" srcId="{7199DB3F-49AC-48D9-B402-ECAAD915C0D7}" destId="{5CC2FFFF-A0B4-48BB-999D-A90020861C6C}" srcOrd="0" destOrd="0" parTransId="{81175FEA-AAB1-41CB-BA65-1DFE6676E368}" sibTransId="{8FF69B23-1E22-4789-BA36-33F300DC4851}"/>
    <dgm:cxn modelId="{E14575A2-DD38-44EC-9CA7-88326ED25F6E}" type="presOf" srcId="{5F213AD8-FAE5-4983-87E8-3B198EC4616B}" destId="{B40CDFB9-600F-4A1F-ACAD-3EE283BC6EA6}" srcOrd="0" destOrd="0" presId="urn:diagrams.loki3.com/BracketList+Icon#1"/>
    <dgm:cxn modelId="{09FF982B-84E4-4567-8C29-C626E194DCED}" type="presOf" srcId="{F23AAAF6-02A1-4F09-93DA-3E47BC9FA4CB}" destId="{FC2E11CD-0F8B-43F0-8DAC-D1E4E3BE1D45}" srcOrd="0" destOrd="0" presId="urn:diagrams.loki3.com/BracketList+Icon#1"/>
    <dgm:cxn modelId="{C1CC50E9-3943-43E6-B038-57B956C50F8B}" type="presParOf" srcId="{FC2E11CD-0F8B-43F0-8DAC-D1E4E3BE1D45}" destId="{439C5E9F-8AFD-40B0-B05D-78FDA7961D98}" srcOrd="0" destOrd="0" presId="urn:diagrams.loki3.com/BracketList+Icon#1"/>
    <dgm:cxn modelId="{EEC25A81-9DF8-417C-AEB5-EA7A7D43CBC2}" type="presParOf" srcId="{439C5E9F-8AFD-40B0-B05D-78FDA7961D98}" destId="{AD800ECC-8442-457E-82F9-08481C84214A}" srcOrd="0" destOrd="0" presId="urn:diagrams.loki3.com/BracketList+Icon#1"/>
    <dgm:cxn modelId="{A557F2C7-2463-44BC-88AB-C1FAC07ACC37}" type="presParOf" srcId="{439C5E9F-8AFD-40B0-B05D-78FDA7961D98}" destId="{785CA6E5-C832-40B1-854F-EE48B3E25016}" srcOrd="1" destOrd="0" presId="urn:diagrams.loki3.com/BracketList+Icon#1"/>
    <dgm:cxn modelId="{8653C4F7-00B4-4659-88D9-70396928E91E}" type="presParOf" srcId="{439C5E9F-8AFD-40B0-B05D-78FDA7961D98}" destId="{82A0EA95-D5D5-4146-AD35-C0D1AEB9BB3D}" srcOrd="2" destOrd="0" presId="urn:diagrams.loki3.com/BracketList+Icon#1"/>
    <dgm:cxn modelId="{ED527480-489C-4E3E-A38E-5235195AEC5C}" type="presParOf" srcId="{439C5E9F-8AFD-40B0-B05D-78FDA7961D98}" destId="{B41F075F-D439-4E94-ADF8-5B85912759B4}" srcOrd="3" destOrd="0" presId="urn:diagrams.loki3.com/BracketList+Icon#1"/>
    <dgm:cxn modelId="{9EBDA576-5E4E-4464-9D0F-08F711A7B076}" type="presParOf" srcId="{FC2E11CD-0F8B-43F0-8DAC-D1E4E3BE1D45}" destId="{1AFF84DA-9A39-46A8-9E9B-DA84290383EB}" srcOrd="1" destOrd="0" presId="urn:diagrams.loki3.com/BracketList+Icon#1"/>
    <dgm:cxn modelId="{670D5919-F419-4B81-B7FC-9CC49B9D213F}" type="presParOf" srcId="{FC2E11CD-0F8B-43F0-8DAC-D1E4E3BE1D45}" destId="{2329EE3C-87CF-45AC-9E19-5A4B7E574108}" srcOrd="2" destOrd="0" presId="urn:diagrams.loki3.com/BracketList+Icon#1"/>
    <dgm:cxn modelId="{439D264C-153E-4639-BBD7-BC398A572F4C}" type="presParOf" srcId="{2329EE3C-87CF-45AC-9E19-5A4B7E574108}" destId="{B40CDFB9-600F-4A1F-ACAD-3EE283BC6EA6}" srcOrd="0" destOrd="0" presId="urn:diagrams.loki3.com/BracketList+Icon#1"/>
    <dgm:cxn modelId="{128A577A-BCC7-48A3-9501-E41185B25145}" type="presParOf" srcId="{2329EE3C-87CF-45AC-9E19-5A4B7E574108}" destId="{B7E10F8F-CCBB-4F44-999C-B3A114B501FC}" srcOrd="1" destOrd="0" presId="urn:diagrams.loki3.com/BracketList+Icon#1"/>
    <dgm:cxn modelId="{83D2275F-4CBE-40F7-A580-09C7F5EEFF09}" type="presParOf" srcId="{2329EE3C-87CF-45AC-9E19-5A4B7E574108}" destId="{BB310683-DD0E-4854-95F3-A316B0989E52}" srcOrd="2" destOrd="0" presId="urn:diagrams.loki3.com/BracketList+Icon#1"/>
    <dgm:cxn modelId="{AAD3FA64-C301-4F60-AE68-E6A6CA659F12}" type="presParOf" srcId="{2329EE3C-87CF-45AC-9E19-5A4B7E574108}" destId="{B8F52E7F-8A30-4F6F-A0EE-24D836407F6E}" srcOrd="3" destOrd="0" presId="urn:diagrams.loki3.com/BracketList+Icon#1"/>
    <dgm:cxn modelId="{BC80274E-8E73-4E2F-8E88-AB8E441C57D7}" type="presParOf" srcId="{FC2E11CD-0F8B-43F0-8DAC-D1E4E3BE1D45}" destId="{9C3C11FB-C449-4931-BF70-CEB6537A31E7}" srcOrd="3" destOrd="0" presId="urn:diagrams.loki3.com/BracketList+Icon#1"/>
    <dgm:cxn modelId="{29AA156A-4BEC-487E-8F20-6D062A69A361}" type="presParOf" srcId="{FC2E11CD-0F8B-43F0-8DAC-D1E4E3BE1D45}" destId="{658B7F09-683E-4214-879E-E279464FBCC9}" srcOrd="4" destOrd="0" presId="urn:diagrams.loki3.com/BracketList+Icon#1"/>
    <dgm:cxn modelId="{553913D4-05A2-4553-9886-90C0983E4A4D}" type="presParOf" srcId="{658B7F09-683E-4214-879E-E279464FBCC9}" destId="{4BC985B5-CCA2-4AE7-A644-703C0AE41770}" srcOrd="0" destOrd="0" presId="urn:diagrams.loki3.com/BracketList+Icon#1"/>
    <dgm:cxn modelId="{6B26B1AD-DD99-46F0-AE76-02495208FED7}" type="presParOf" srcId="{658B7F09-683E-4214-879E-E279464FBCC9}" destId="{C16025FA-11FE-43C3-967A-D7212B67E5C4}" srcOrd="1" destOrd="0" presId="urn:diagrams.loki3.com/BracketList+Icon#1"/>
    <dgm:cxn modelId="{2AE19880-D7A2-4747-9312-7E9D67B46B4E}" type="presParOf" srcId="{658B7F09-683E-4214-879E-E279464FBCC9}" destId="{34BA4786-94BC-49F9-90B3-DDC2D2B76E87}" srcOrd="2" destOrd="0" presId="urn:diagrams.loki3.com/BracketList+Icon#1"/>
    <dgm:cxn modelId="{2C673948-A00B-4F7E-A0C0-B75A7DF1E10E}" type="presParOf" srcId="{658B7F09-683E-4214-879E-E279464FBCC9}" destId="{C172A0F3-DB5E-4164-B461-DEDCBD19724A}" srcOrd="3" destOrd="0" presId="urn:diagrams.loki3.com/BracketList+Icon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747B2C0-4940-4B83-85D8-4D76B9FE6B96}" type="doc">
      <dgm:prSet loTypeId="urn:microsoft.com/office/officeart/2008/layout/VerticalAccentList" loCatId="list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es-AR"/>
        </a:p>
      </dgm:t>
    </dgm:pt>
    <dgm:pt modelId="{C87A0981-4D1C-4050-808B-527632776021}">
      <dgm:prSet phldrT="[Texto]"/>
      <dgm:spPr/>
      <dgm:t>
        <a:bodyPr/>
        <a:lstStyle/>
        <a:p>
          <a:r>
            <a:rPr lang="es-AR" b="1" dirty="0" smtClean="0"/>
            <a:t> </a:t>
          </a:r>
          <a:endParaRPr lang="es-AR" b="1" dirty="0"/>
        </a:p>
      </dgm:t>
    </dgm:pt>
    <dgm:pt modelId="{9F398F3F-3A2F-4B89-9032-82CBE79DC507}" type="parTrans" cxnId="{531E1BA7-169D-4D35-BC34-0AF19DB7E236}">
      <dgm:prSet/>
      <dgm:spPr/>
      <dgm:t>
        <a:bodyPr/>
        <a:lstStyle/>
        <a:p>
          <a:endParaRPr lang="es-AR" b="1"/>
        </a:p>
      </dgm:t>
    </dgm:pt>
    <dgm:pt modelId="{9B907E32-C5E4-4D77-A104-2052C5FE4941}" type="sibTrans" cxnId="{531E1BA7-169D-4D35-BC34-0AF19DB7E236}">
      <dgm:prSet/>
      <dgm:spPr/>
      <dgm:t>
        <a:bodyPr/>
        <a:lstStyle/>
        <a:p>
          <a:endParaRPr lang="es-AR" b="1"/>
        </a:p>
      </dgm:t>
    </dgm:pt>
    <dgm:pt modelId="{215FFE6E-669E-442E-ADFF-426CFC6EBA63}">
      <dgm:prSet phldrT="[Texto]"/>
      <dgm:spPr/>
      <dgm:t>
        <a:bodyPr/>
        <a:lstStyle/>
        <a:p>
          <a:r>
            <a:rPr lang="en-US" b="1" dirty="0" smtClean="0">
              <a:effectLst/>
              <a:latin typeface="+mn-lt"/>
              <a:ea typeface="+mn-ea"/>
              <a:cs typeface="+mn-cs"/>
            </a:rPr>
            <a:t>National Accompanying </a:t>
          </a:r>
          <a:r>
            <a:rPr lang="en-US" b="1" dirty="0" err="1" smtClean="0">
              <a:effectLst/>
              <a:latin typeface="+mn-lt"/>
              <a:ea typeface="+mn-ea"/>
              <a:cs typeface="+mn-cs"/>
            </a:rPr>
            <a:t>Programme</a:t>
          </a:r>
          <a:r>
            <a:rPr lang="en-US" b="1" dirty="0" smtClean="0">
              <a:effectLst/>
              <a:latin typeface="+mn-lt"/>
              <a:ea typeface="+mn-ea"/>
              <a:cs typeface="+mn-cs"/>
            </a:rPr>
            <a:t> to the Victims of the Crime of Trafficking in Persons</a:t>
          </a:r>
          <a:endParaRPr lang="es-AR" b="1" dirty="0"/>
        </a:p>
      </dgm:t>
    </dgm:pt>
    <dgm:pt modelId="{CA728279-6727-4D28-AD9C-8AD62857C1BE}" type="parTrans" cxnId="{BA2A43F7-29B7-4EA2-B0C9-266F24BADD5D}">
      <dgm:prSet/>
      <dgm:spPr/>
      <dgm:t>
        <a:bodyPr/>
        <a:lstStyle/>
        <a:p>
          <a:endParaRPr lang="es-AR" b="1"/>
        </a:p>
      </dgm:t>
    </dgm:pt>
    <dgm:pt modelId="{ABAD17DF-268A-41E6-AEF9-3F2FDA2E2C41}" type="sibTrans" cxnId="{BA2A43F7-29B7-4EA2-B0C9-266F24BADD5D}">
      <dgm:prSet/>
      <dgm:spPr/>
      <dgm:t>
        <a:bodyPr/>
        <a:lstStyle/>
        <a:p>
          <a:endParaRPr lang="es-AR" b="1"/>
        </a:p>
      </dgm:t>
    </dgm:pt>
    <dgm:pt modelId="{CA351E76-0F05-4505-8851-4D57ED5D5FAF}">
      <dgm:prSet phldrT="[Texto]"/>
      <dgm:spPr/>
      <dgm:t>
        <a:bodyPr/>
        <a:lstStyle/>
        <a:p>
          <a:r>
            <a:rPr lang="es-AR" b="1" dirty="0" smtClean="0"/>
            <a:t> </a:t>
          </a:r>
          <a:endParaRPr lang="es-AR" b="1" dirty="0"/>
        </a:p>
      </dgm:t>
    </dgm:pt>
    <dgm:pt modelId="{54E6C0BF-6F1B-455A-ABFF-0CC2498BC80E}" type="parTrans" cxnId="{3DE7A268-C4F3-4E1E-BB2D-177FE209B785}">
      <dgm:prSet/>
      <dgm:spPr/>
      <dgm:t>
        <a:bodyPr/>
        <a:lstStyle/>
        <a:p>
          <a:endParaRPr lang="es-AR" b="1"/>
        </a:p>
      </dgm:t>
    </dgm:pt>
    <dgm:pt modelId="{47DA0AF4-E7FA-4917-BF6B-BBB835DFA8C0}" type="sibTrans" cxnId="{3DE7A268-C4F3-4E1E-BB2D-177FE209B785}">
      <dgm:prSet/>
      <dgm:spPr/>
      <dgm:t>
        <a:bodyPr/>
        <a:lstStyle/>
        <a:p>
          <a:endParaRPr lang="es-AR" b="1"/>
        </a:p>
      </dgm:t>
    </dgm:pt>
    <dgm:pt modelId="{458B1C75-C3C5-481A-A709-5CC3BF604335}">
      <dgm:prSet phldrT="[Texto]"/>
      <dgm:spPr/>
      <dgm:t>
        <a:bodyPr/>
        <a:lstStyle/>
        <a:p>
          <a:r>
            <a:rPr lang="en-US" b="1" dirty="0" smtClean="0">
              <a:effectLst/>
              <a:latin typeface="+mn-lt"/>
              <a:ea typeface="+mn-ea"/>
              <a:cs typeface="+mn-cs"/>
            </a:rPr>
            <a:t>National Secretariat for Childhood, Adolescence and Family </a:t>
          </a:r>
          <a:endParaRPr lang="es-AR" b="1" dirty="0"/>
        </a:p>
      </dgm:t>
    </dgm:pt>
    <dgm:pt modelId="{2AF9B33A-AF16-43BA-8919-6F7D0B33A1C9}" type="parTrans" cxnId="{1C6CFB9F-85A7-482F-ABC8-D5B9830A6051}">
      <dgm:prSet/>
      <dgm:spPr/>
      <dgm:t>
        <a:bodyPr/>
        <a:lstStyle/>
        <a:p>
          <a:endParaRPr lang="es-AR" b="1"/>
        </a:p>
      </dgm:t>
    </dgm:pt>
    <dgm:pt modelId="{ACF1994C-D1F9-4CC3-B3EF-E0A38E436300}" type="sibTrans" cxnId="{1C6CFB9F-85A7-482F-ABC8-D5B9830A6051}">
      <dgm:prSet/>
      <dgm:spPr/>
      <dgm:t>
        <a:bodyPr/>
        <a:lstStyle/>
        <a:p>
          <a:endParaRPr lang="es-AR" b="1"/>
        </a:p>
      </dgm:t>
    </dgm:pt>
    <dgm:pt modelId="{9EB3988B-2F8D-410A-8F79-A2F07BE6DC5F}">
      <dgm:prSet phldrT="[Texto]"/>
      <dgm:spPr/>
      <dgm:t>
        <a:bodyPr/>
        <a:lstStyle/>
        <a:p>
          <a:r>
            <a:rPr lang="es-AR" b="1" dirty="0" smtClean="0"/>
            <a:t> </a:t>
          </a:r>
          <a:endParaRPr lang="es-AR" b="1" dirty="0"/>
        </a:p>
      </dgm:t>
    </dgm:pt>
    <dgm:pt modelId="{3E01330E-4724-467D-AE50-B37D3EC0FCC7}" type="parTrans" cxnId="{B7BDC1BB-78BD-4C49-AF1C-F013F8D2BA0E}">
      <dgm:prSet/>
      <dgm:spPr/>
      <dgm:t>
        <a:bodyPr/>
        <a:lstStyle/>
        <a:p>
          <a:endParaRPr lang="es-AR" b="1"/>
        </a:p>
      </dgm:t>
    </dgm:pt>
    <dgm:pt modelId="{B6736C88-D71C-4863-A644-BB0AE33BBB59}" type="sibTrans" cxnId="{B7BDC1BB-78BD-4C49-AF1C-F013F8D2BA0E}">
      <dgm:prSet/>
      <dgm:spPr/>
      <dgm:t>
        <a:bodyPr/>
        <a:lstStyle/>
        <a:p>
          <a:endParaRPr lang="es-AR" b="1"/>
        </a:p>
      </dgm:t>
    </dgm:pt>
    <dgm:pt modelId="{53D77D30-365C-4719-B10E-4508EFD14F48}">
      <dgm:prSet phldrT="[Texto]"/>
      <dgm:spPr/>
      <dgm:t>
        <a:bodyPr/>
        <a:lstStyle/>
        <a:p>
          <a:r>
            <a:rPr lang="es-AR" b="1" dirty="0" smtClean="0"/>
            <a:t>Local </a:t>
          </a:r>
          <a:r>
            <a:rPr lang="es-AR" b="1" dirty="0" err="1" smtClean="0"/>
            <a:t>Assistance</a:t>
          </a:r>
          <a:r>
            <a:rPr lang="es-AR" b="1" dirty="0" smtClean="0"/>
            <a:t> </a:t>
          </a:r>
          <a:r>
            <a:rPr lang="es-AR" b="1" dirty="0" err="1" smtClean="0"/>
            <a:t>Bodies</a:t>
          </a:r>
          <a:endParaRPr lang="es-AR" b="1" dirty="0"/>
        </a:p>
      </dgm:t>
    </dgm:pt>
    <dgm:pt modelId="{4021CA97-B795-4DE2-8412-74446942BD3F}" type="parTrans" cxnId="{00947CD4-4BDE-4E23-B956-EC628FD15CF1}">
      <dgm:prSet/>
      <dgm:spPr/>
      <dgm:t>
        <a:bodyPr/>
        <a:lstStyle/>
        <a:p>
          <a:endParaRPr lang="es-AR" b="1"/>
        </a:p>
      </dgm:t>
    </dgm:pt>
    <dgm:pt modelId="{7E16050F-9E59-4064-9939-0CB91A31004C}" type="sibTrans" cxnId="{00947CD4-4BDE-4E23-B956-EC628FD15CF1}">
      <dgm:prSet/>
      <dgm:spPr/>
      <dgm:t>
        <a:bodyPr/>
        <a:lstStyle/>
        <a:p>
          <a:endParaRPr lang="es-AR" b="1"/>
        </a:p>
      </dgm:t>
    </dgm:pt>
    <dgm:pt modelId="{4C9C42F9-0011-45AB-A3B5-007A5D8A7D2D}" type="pres">
      <dgm:prSet presAssocID="{8747B2C0-4940-4B83-85D8-4D76B9FE6B96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s-AR"/>
        </a:p>
      </dgm:t>
    </dgm:pt>
    <dgm:pt modelId="{8B4EA6CD-7C5A-45A6-AFE9-E6CA0CD10F94}" type="pres">
      <dgm:prSet presAssocID="{C87A0981-4D1C-4050-808B-527632776021}" presName="parenttextcomposite" presStyleCnt="0"/>
      <dgm:spPr/>
    </dgm:pt>
    <dgm:pt modelId="{09D0DB85-D4D4-419F-A78A-D7A6D862462E}" type="pres">
      <dgm:prSet presAssocID="{C87A0981-4D1C-4050-808B-527632776021}" presName="parenttext" presStyleLbl="revTx" presStyleIdx="0" presStyleCnt="3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A47432B1-964F-444A-9F71-02966B0FC22D}" type="pres">
      <dgm:prSet presAssocID="{C87A0981-4D1C-4050-808B-527632776021}" presName="composite" presStyleCnt="0"/>
      <dgm:spPr/>
    </dgm:pt>
    <dgm:pt modelId="{3F8477AF-9508-4987-8FD6-8D193E0604FD}" type="pres">
      <dgm:prSet presAssocID="{C87A0981-4D1C-4050-808B-527632776021}" presName="chevron1" presStyleLbl="alignNode1" presStyleIdx="0" presStyleCnt="21"/>
      <dgm:spPr/>
    </dgm:pt>
    <dgm:pt modelId="{708ED56A-56AC-42DD-85F1-05C54C19DFF0}" type="pres">
      <dgm:prSet presAssocID="{C87A0981-4D1C-4050-808B-527632776021}" presName="chevron2" presStyleLbl="alignNode1" presStyleIdx="1" presStyleCnt="21"/>
      <dgm:spPr/>
    </dgm:pt>
    <dgm:pt modelId="{5AF5357B-01E7-4F6E-B79B-037A244016AC}" type="pres">
      <dgm:prSet presAssocID="{C87A0981-4D1C-4050-808B-527632776021}" presName="chevron3" presStyleLbl="alignNode1" presStyleIdx="2" presStyleCnt="21"/>
      <dgm:spPr/>
    </dgm:pt>
    <dgm:pt modelId="{15BCB131-2C23-4B33-B3A5-D0E881F79429}" type="pres">
      <dgm:prSet presAssocID="{C87A0981-4D1C-4050-808B-527632776021}" presName="chevron4" presStyleLbl="alignNode1" presStyleIdx="3" presStyleCnt="21"/>
      <dgm:spPr/>
    </dgm:pt>
    <dgm:pt modelId="{F6110363-9430-4D39-9368-FBDDDA7AE855}" type="pres">
      <dgm:prSet presAssocID="{C87A0981-4D1C-4050-808B-527632776021}" presName="chevron5" presStyleLbl="alignNode1" presStyleIdx="4" presStyleCnt="21"/>
      <dgm:spPr/>
    </dgm:pt>
    <dgm:pt modelId="{629C5FEB-2833-4937-AD37-054730F7E4B5}" type="pres">
      <dgm:prSet presAssocID="{C87A0981-4D1C-4050-808B-527632776021}" presName="chevron6" presStyleLbl="alignNode1" presStyleIdx="5" presStyleCnt="21"/>
      <dgm:spPr/>
    </dgm:pt>
    <dgm:pt modelId="{1A424506-DCF1-4F9A-BDCC-D3176BCA350C}" type="pres">
      <dgm:prSet presAssocID="{C87A0981-4D1C-4050-808B-527632776021}" presName="chevron7" presStyleLbl="alignNode1" presStyleIdx="6" presStyleCnt="21"/>
      <dgm:spPr/>
    </dgm:pt>
    <dgm:pt modelId="{253387D1-D47C-4DFE-A7CF-A19695337981}" type="pres">
      <dgm:prSet presAssocID="{C87A0981-4D1C-4050-808B-527632776021}" presName="childtext" presStyleLbl="solidFgAcc1" presStyleIdx="0" presStyleCnt="3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61280D10-369C-4C6D-BC7F-BDC6C91BA1C8}" type="pres">
      <dgm:prSet presAssocID="{9B907E32-C5E4-4D77-A104-2052C5FE4941}" presName="sibTrans" presStyleCnt="0"/>
      <dgm:spPr/>
    </dgm:pt>
    <dgm:pt modelId="{5FA7CF60-EC5E-453A-B4E6-C58681724DEE}" type="pres">
      <dgm:prSet presAssocID="{CA351E76-0F05-4505-8851-4D57ED5D5FAF}" presName="parenttextcomposite" presStyleCnt="0"/>
      <dgm:spPr/>
    </dgm:pt>
    <dgm:pt modelId="{5A4EF304-BD8B-4FF8-B0F5-BA314F9AF0DC}" type="pres">
      <dgm:prSet presAssocID="{CA351E76-0F05-4505-8851-4D57ED5D5FAF}" presName="parenttext" presStyleLbl="revTx" presStyleIdx="1" presStyleCnt="3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A7E49A89-6E7F-4B18-B6BD-687ADC9E30C7}" type="pres">
      <dgm:prSet presAssocID="{CA351E76-0F05-4505-8851-4D57ED5D5FAF}" presName="composite" presStyleCnt="0"/>
      <dgm:spPr/>
    </dgm:pt>
    <dgm:pt modelId="{4F6D3AF0-7283-4D2E-B116-495AE980D253}" type="pres">
      <dgm:prSet presAssocID="{CA351E76-0F05-4505-8851-4D57ED5D5FAF}" presName="chevron1" presStyleLbl="alignNode1" presStyleIdx="7" presStyleCnt="21"/>
      <dgm:spPr/>
    </dgm:pt>
    <dgm:pt modelId="{5D357A90-B629-40B6-969A-24B33BAFD7D7}" type="pres">
      <dgm:prSet presAssocID="{CA351E76-0F05-4505-8851-4D57ED5D5FAF}" presName="chevron2" presStyleLbl="alignNode1" presStyleIdx="8" presStyleCnt="21"/>
      <dgm:spPr/>
    </dgm:pt>
    <dgm:pt modelId="{453AFC63-1189-4373-B81B-A18DE93631F6}" type="pres">
      <dgm:prSet presAssocID="{CA351E76-0F05-4505-8851-4D57ED5D5FAF}" presName="chevron3" presStyleLbl="alignNode1" presStyleIdx="9" presStyleCnt="21"/>
      <dgm:spPr/>
    </dgm:pt>
    <dgm:pt modelId="{5AD33915-994B-4CDC-8768-F41F6B413780}" type="pres">
      <dgm:prSet presAssocID="{CA351E76-0F05-4505-8851-4D57ED5D5FAF}" presName="chevron4" presStyleLbl="alignNode1" presStyleIdx="10" presStyleCnt="21"/>
      <dgm:spPr/>
    </dgm:pt>
    <dgm:pt modelId="{66D1F982-5085-4259-BED1-51F8B0A3832F}" type="pres">
      <dgm:prSet presAssocID="{CA351E76-0F05-4505-8851-4D57ED5D5FAF}" presName="chevron5" presStyleLbl="alignNode1" presStyleIdx="11" presStyleCnt="21"/>
      <dgm:spPr/>
    </dgm:pt>
    <dgm:pt modelId="{02446D1E-5AED-4003-BF9F-4ED816D61EFE}" type="pres">
      <dgm:prSet presAssocID="{CA351E76-0F05-4505-8851-4D57ED5D5FAF}" presName="chevron6" presStyleLbl="alignNode1" presStyleIdx="12" presStyleCnt="21"/>
      <dgm:spPr/>
    </dgm:pt>
    <dgm:pt modelId="{A29CDB68-B32A-412D-B1E1-AA132990A35B}" type="pres">
      <dgm:prSet presAssocID="{CA351E76-0F05-4505-8851-4D57ED5D5FAF}" presName="chevron7" presStyleLbl="alignNode1" presStyleIdx="13" presStyleCnt="21"/>
      <dgm:spPr/>
    </dgm:pt>
    <dgm:pt modelId="{B4BA878F-924A-4BB4-BAB1-33E9B468BEDF}" type="pres">
      <dgm:prSet presAssocID="{CA351E76-0F05-4505-8851-4D57ED5D5FAF}" presName="childtext" presStyleLbl="solidFgAcc1" presStyleIdx="1" presStyleCnt="3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66FE2FE3-94A6-48D8-B8B7-B2ED566813D1}" type="pres">
      <dgm:prSet presAssocID="{47DA0AF4-E7FA-4917-BF6B-BBB835DFA8C0}" presName="sibTrans" presStyleCnt="0"/>
      <dgm:spPr/>
    </dgm:pt>
    <dgm:pt modelId="{F5678869-BDB0-4AA4-8CC9-27356048742A}" type="pres">
      <dgm:prSet presAssocID="{9EB3988B-2F8D-410A-8F79-A2F07BE6DC5F}" presName="parenttextcomposite" presStyleCnt="0"/>
      <dgm:spPr/>
    </dgm:pt>
    <dgm:pt modelId="{B1BD3A3C-A1CE-496B-98EA-01B37BF622AB}" type="pres">
      <dgm:prSet presAssocID="{9EB3988B-2F8D-410A-8F79-A2F07BE6DC5F}" presName="parenttext" presStyleLbl="revTx" presStyleIdx="2" presStyleCnt="3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5A35FED5-1193-46AF-A68A-CE3098EEE4E9}" type="pres">
      <dgm:prSet presAssocID="{9EB3988B-2F8D-410A-8F79-A2F07BE6DC5F}" presName="composite" presStyleCnt="0"/>
      <dgm:spPr/>
    </dgm:pt>
    <dgm:pt modelId="{3DE846D1-E5EB-45F1-A823-E77A4CD294A7}" type="pres">
      <dgm:prSet presAssocID="{9EB3988B-2F8D-410A-8F79-A2F07BE6DC5F}" presName="chevron1" presStyleLbl="alignNode1" presStyleIdx="14" presStyleCnt="21"/>
      <dgm:spPr/>
    </dgm:pt>
    <dgm:pt modelId="{0A7E7EEF-D331-4726-9A34-E41765B6E388}" type="pres">
      <dgm:prSet presAssocID="{9EB3988B-2F8D-410A-8F79-A2F07BE6DC5F}" presName="chevron2" presStyleLbl="alignNode1" presStyleIdx="15" presStyleCnt="21"/>
      <dgm:spPr/>
    </dgm:pt>
    <dgm:pt modelId="{B8975952-5BA7-4042-8D70-22E31BA20FA8}" type="pres">
      <dgm:prSet presAssocID="{9EB3988B-2F8D-410A-8F79-A2F07BE6DC5F}" presName="chevron3" presStyleLbl="alignNode1" presStyleIdx="16" presStyleCnt="21"/>
      <dgm:spPr/>
    </dgm:pt>
    <dgm:pt modelId="{26540EE1-53A4-45F2-8FE1-C9D51E0ED050}" type="pres">
      <dgm:prSet presAssocID="{9EB3988B-2F8D-410A-8F79-A2F07BE6DC5F}" presName="chevron4" presStyleLbl="alignNode1" presStyleIdx="17" presStyleCnt="21"/>
      <dgm:spPr/>
    </dgm:pt>
    <dgm:pt modelId="{8465ED9D-0490-4789-9E3F-B075AC33FC51}" type="pres">
      <dgm:prSet presAssocID="{9EB3988B-2F8D-410A-8F79-A2F07BE6DC5F}" presName="chevron5" presStyleLbl="alignNode1" presStyleIdx="18" presStyleCnt="21"/>
      <dgm:spPr/>
    </dgm:pt>
    <dgm:pt modelId="{23EE7979-5513-43A3-99A4-62732E1F2733}" type="pres">
      <dgm:prSet presAssocID="{9EB3988B-2F8D-410A-8F79-A2F07BE6DC5F}" presName="chevron6" presStyleLbl="alignNode1" presStyleIdx="19" presStyleCnt="21"/>
      <dgm:spPr/>
    </dgm:pt>
    <dgm:pt modelId="{B323F1A2-DD8B-4BF6-8BB8-35323A40229C}" type="pres">
      <dgm:prSet presAssocID="{9EB3988B-2F8D-410A-8F79-A2F07BE6DC5F}" presName="chevron7" presStyleLbl="alignNode1" presStyleIdx="20" presStyleCnt="21"/>
      <dgm:spPr/>
    </dgm:pt>
    <dgm:pt modelId="{9DC0F30E-509C-42EF-B945-0BAFFA6274EB}" type="pres">
      <dgm:prSet presAssocID="{9EB3988B-2F8D-410A-8F79-A2F07BE6DC5F}" presName="childtext" presStyleLbl="solidFgAcc1" presStyleIdx="2" presStyleCnt="3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s-AR"/>
        </a:p>
      </dgm:t>
    </dgm:pt>
  </dgm:ptLst>
  <dgm:cxnLst>
    <dgm:cxn modelId="{B7BDC1BB-78BD-4C49-AF1C-F013F8D2BA0E}" srcId="{8747B2C0-4940-4B83-85D8-4D76B9FE6B96}" destId="{9EB3988B-2F8D-410A-8F79-A2F07BE6DC5F}" srcOrd="2" destOrd="0" parTransId="{3E01330E-4724-467D-AE50-B37D3EC0FCC7}" sibTransId="{B6736C88-D71C-4863-A644-BB0AE33BBB59}"/>
    <dgm:cxn modelId="{8B2632BF-911E-43F9-BCC8-E53EEDA3D8BB}" type="presOf" srcId="{8747B2C0-4940-4B83-85D8-4D76B9FE6B96}" destId="{4C9C42F9-0011-45AB-A3B5-007A5D8A7D2D}" srcOrd="0" destOrd="0" presId="urn:microsoft.com/office/officeart/2008/layout/VerticalAccentList"/>
    <dgm:cxn modelId="{3DE7A268-C4F3-4E1E-BB2D-177FE209B785}" srcId="{8747B2C0-4940-4B83-85D8-4D76B9FE6B96}" destId="{CA351E76-0F05-4505-8851-4D57ED5D5FAF}" srcOrd="1" destOrd="0" parTransId="{54E6C0BF-6F1B-455A-ABFF-0CC2498BC80E}" sibTransId="{47DA0AF4-E7FA-4917-BF6B-BBB835DFA8C0}"/>
    <dgm:cxn modelId="{78824968-58BD-48FD-AAB4-B66D243ED018}" type="presOf" srcId="{C87A0981-4D1C-4050-808B-527632776021}" destId="{09D0DB85-D4D4-419F-A78A-D7A6D862462E}" srcOrd="0" destOrd="0" presId="urn:microsoft.com/office/officeart/2008/layout/VerticalAccentList"/>
    <dgm:cxn modelId="{C337FE81-3169-446E-8014-7BAF8142B456}" type="presOf" srcId="{9EB3988B-2F8D-410A-8F79-A2F07BE6DC5F}" destId="{B1BD3A3C-A1CE-496B-98EA-01B37BF622AB}" srcOrd="0" destOrd="0" presId="urn:microsoft.com/office/officeart/2008/layout/VerticalAccentList"/>
    <dgm:cxn modelId="{D2019493-E926-4A16-8615-EC7FB0D4EF1C}" type="presOf" srcId="{215FFE6E-669E-442E-ADFF-426CFC6EBA63}" destId="{253387D1-D47C-4DFE-A7CF-A19695337981}" srcOrd="0" destOrd="0" presId="urn:microsoft.com/office/officeart/2008/layout/VerticalAccentList"/>
    <dgm:cxn modelId="{00947CD4-4BDE-4E23-B956-EC628FD15CF1}" srcId="{9EB3988B-2F8D-410A-8F79-A2F07BE6DC5F}" destId="{53D77D30-365C-4719-B10E-4508EFD14F48}" srcOrd="0" destOrd="0" parTransId="{4021CA97-B795-4DE2-8412-74446942BD3F}" sibTransId="{7E16050F-9E59-4064-9939-0CB91A31004C}"/>
    <dgm:cxn modelId="{8B92BAD9-B8BD-4B4B-A81A-82AF47C5261D}" type="presOf" srcId="{CA351E76-0F05-4505-8851-4D57ED5D5FAF}" destId="{5A4EF304-BD8B-4FF8-B0F5-BA314F9AF0DC}" srcOrd="0" destOrd="0" presId="urn:microsoft.com/office/officeart/2008/layout/VerticalAccentList"/>
    <dgm:cxn modelId="{832E1B9E-575B-4814-96EE-BBCC6A120173}" type="presOf" srcId="{53D77D30-365C-4719-B10E-4508EFD14F48}" destId="{9DC0F30E-509C-42EF-B945-0BAFFA6274EB}" srcOrd="0" destOrd="0" presId="urn:microsoft.com/office/officeart/2008/layout/VerticalAccentList"/>
    <dgm:cxn modelId="{1C6CFB9F-85A7-482F-ABC8-D5B9830A6051}" srcId="{CA351E76-0F05-4505-8851-4D57ED5D5FAF}" destId="{458B1C75-C3C5-481A-A709-5CC3BF604335}" srcOrd="0" destOrd="0" parTransId="{2AF9B33A-AF16-43BA-8919-6F7D0B33A1C9}" sibTransId="{ACF1994C-D1F9-4CC3-B3EF-E0A38E436300}"/>
    <dgm:cxn modelId="{BA2A43F7-29B7-4EA2-B0C9-266F24BADD5D}" srcId="{C87A0981-4D1C-4050-808B-527632776021}" destId="{215FFE6E-669E-442E-ADFF-426CFC6EBA63}" srcOrd="0" destOrd="0" parTransId="{CA728279-6727-4D28-AD9C-8AD62857C1BE}" sibTransId="{ABAD17DF-268A-41E6-AEF9-3F2FDA2E2C41}"/>
    <dgm:cxn modelId="{531E1BA7-169D-4D35-BC34-0AF19DB7E236}" srcId="{8747B2C0-4940-4B83-85D8-4D76B9FE6B96}" destId="{C87A0981-4D1C-4050-808B-527632776021}" srcOrd="0" destOrd="0" parTransId="{9F398F3F-3A2F-4B89-9032-82CBE79DC507}" sibTransId="{9B907E32-C5E4-4D77-A104-2052C5FE4941}"/>
    <dgm:cxn modelId="{932AC340-45DF-4613-95B8-7D197F52E7EE}" type="presOf" srcId="{458B1C75-C3C5-481A-A709-5CC3BF604335}" destId="{B4BA878F-924A-4BB4-BAB1-33E9B468BEDF}" srcOrd="0" destOrd="0" presId="urn:microsoft.com/office/officeart/2008/layout/VerticalAccentList"/>
    <dgm:cxn modelId="{5DD91AD2-BB0D-4B91-9734-CFE0B323A72B}" type="presParOf" srcId="{4C9C42F9-0011-45AB-A3B5-007A5D8A7D2D}" destId="{8B4EA6CD-7C5A-45A6-AFE9-E6CA0CD10F94}" srcOrd="0" destOrd="0" presId="urn:microsoft.com/office/officeart/2008/layout/VerticalAccentList"/>
    <dgm:cxn modelId="{B8AD160F-DF72-4AA6-802B-703D0C5C5AE2}" type="presParOf" srcId="{8B4EA6CD-7C5A-45A6-AFE9-E6CA0CD10F94}" destId="{09D0DB85-D4D4-419F-A78A-D7A6D862462E}" srcOrd="0" destOrd="0" presId="urn:microsoft.com/office/officeart/2008/layout/VerticalAccentList"/>
    <dgm:cxn modelId="{55397F84-8C28-4D15-8BBD-6F103584F12A}" type="presParOf" srcId="{4C9C42F9-0011-45AB-A3B5-007A5D8A7D2D}" destId="{A47432B1-964F-444A-9F71-02966B0FC22D}" srcOrd="1" destOrd="0" presId="urn:microsoft.com/office/officeart/2008/layout/VerticalAccentList"/>
    <dgm:cxn modelId="{F446AC50-CD86-43B3-8526-6E36A2A79F13}" type="presParOf" srcId="{A47432B1-964F-444A-9F71-02966B0FC22D}" destId="{3F8477AF-9508-4987-8FD6-8D193E0604FD}" srcOrd="0" destOrd="0" presId="urn:microsoft.com/office/officeart/2008/layout/VerticalAccentList"/>
    <dgm:cxn modelId="{3446E828-AD4B-48FB-BACD-A3C8755813E1}" type="presParOf" srcId="{A47432B1-964F-444A-9F71-02966B0FC22D}" destId="{708ED56A-56AC-42DD-85F1-05C54C19DFF0}" srcOrd="1" destOrd="0" presId="urn:microsoft.com/office/officeart/2008/layout/VerticalAccentList"/>
    <dgm:cxn modelId="{A48E4AB4-83DC-458A-BE60-EAC3726AB78A}" type="presParOf" srcId="{A47432B1-964F-444A-9F71-02966B0FC22D}" destId="{5AF5357B-01E7-4F6E-B79B-037A244016AC}" srcOrd="2" destOrd="0" presId="urn:microsoft.com/office/officeart/2008/layout/VerticalAccentList"/>
    <dgm:cxn modelId="{4FAFD382-18D6-4F53-98DC-7CA608F0EA04}" type="presParOf" srcId="{A47432B1-964F-444A-9F71-02966B0FC22D}" destId="{15BCB131-2C23-4B33-B3A5-D0E881F79429}" srcOrd="3" destOrd="0" presId="urn:microsoft.com/office/officeart/2008/layout/VerticalAccentList"/>
    <dgm:cxn modelId="{6F6A8230-DAEE-4303-BD87-23DC1DD6F201}" type="presParOf" srcId="{A47432B1-964F-444A-9F71-02966B0FC22D}" destId="{F6110363-9430-4D39-9368-FBDDDA7AE855}" srcOrd="4" destOrd="0" presId="urn:microsoft.com/office/officeart/2008/layout/VerticalAccentList"/>
    <dgm:cxn modelId="{845B26C2-5556-4847-ABD4-2733EAB2C6A0}" type="presParOf" srcId="{A47432B1-964F-444A-9F71-02966B0FC22D}" destId="{629C5FEB-2833-4937-AD37-054730F7E4B5}" srcOrd="5" destOrd="0" presId="urn:microsoft.com/office/officeart/2008/layout/VerticalAccentList"/>
    <dgm:cxn modelId="{C22CEEB0-6682-4449-BE63-2EEA515BCE9F}" type="presParOf" srcId="{A47432B1-964F-444A-9F71-02966B0FC22D}" destId="{1A424506-DCF1-4F9A-BDCC-D3176BCA350C}" srcOrd="6" destOrd="0" presId="urn:microsoft.com/office/officeart/2008/layout/VerticalAccentList"/>
    <dgm:cxn modelId="{266B52FE-E110-481C-8F23-43001838A926}" type="presParOf" srcId="{A47432B1-964F-444A-9F71-02966B0FC22D}" destId="{253387D1-D47C-4DFE-A7CF-A19695337981}" srcOrd="7" destOrd="0" presId="urn:microsoft.com/office/officeart/2008/layout/VerticalAccentList"/>
    <dgm:cxn modelId="{D8B59EEB-5FB0-4BC7-8911-D9D93B6F0C6C}" type="presParOf" srcId="{4C9C42F9-0011-45AB-A3B5-007A5D8A7D2D}" destId="{61280D10-369C-4C6D-BC7F-BDC6C91BA1C8}" srcOrd="2" destOrd="0" presId="urn:microsoft.com/office/officeart/2008/layout/VerticalAccentList"/>
    <dgm:cxn modelId="{8E62349B-546F-49FC-95D0-972D9346B956}" type="presParOf" srcId="{4C9C42F9-0011-45AB-A3B5-007A5D8A7D2D}" destId="{5FA7CF60-EC5E-453A-B4E6-C58681724DEE}" srcOrd="3" destOrd="0" presId="urn:microsoft.com/office/officeart/2008/layout/VerticalAccentList"/>
    <dgm:cxn modelId="{3F608770-181C-4035-821C-0643709677FD}" type="presParOf" srcId="{5FA7CF60-EC5E-453A-B4E6-C58681724DEE}" destId="{5A4EF304-BD8B-4FF8-B0F5-BA314F9AF0DC}" srcOrd="0" destOrd="0" presId="urn:microsoft.com/office/officeart/2008/layout/VerticalAccentList"/>
    <dgm:cxn modelId="{F731FCF1-83EB-47DA-B751-8F15FC702C18}" type="presParOf" srcId="{4C9C42F9-0011-45AB-A3B5-007A5D8A7D2D}" destId="{A7E49A89-6E7F-4B18-B6BD-687ADC9E30C7}" srcOrd="4" destOrd="0" presId="urn:microsoft.com/office/officeart/2008/layout/VerticalAccentList"/>
    <dgm:cxn modelId="{3E3D5B58-F39E-4741-A154-9CDF3582CF54}" type="presParOf" srcId="{A7E49A89-6E7F-4B18-B6BD-687ADC9E30C7}" destId="{4F6D3AF0-7283-4D2E-B116-495AE980D253}" srcOrd="0" destOrd="0" presId="urn:microsoft.com/office/officeart/2008/layout/VerticalAccentList"/>
    <dgm:cxn modelId="{6B2F25AF-7E2A-4188-B210-50B51CAD67A4}" type="presParOf" srcId="{A7E49A89-6E7F-4B18-B6BD-687ADC9E30C7}" destId="{5D357A90-B629-40B6-969A-24B33BAFD7D7}" srcOrd="1" destOrd="0" presId="urn:microsoft.com/office/officeart/2008/layout/VerticalAccentList"/>
    <dgm:cxn modelId="{94847577-E583-4991-9DAD-0E2E5ACE07C0}" type="presParOf" srcId="{A7E49A89-6E7F-4B18-B6BD-687ADC9E30C7}" destId="{453AFC63-1189-4373-B81B-A18DE93631F6}" srcOrd="2" destOrd="0" presId="urn:microsoft.com/office/officeart/2008/layout/VerticalAccentList"/>
    <dgm:cxn modelId="{8E375FDD-A3FA-4112-8AF9-5E05BFFED47E}" type="presParOf" srcId="{A7E49A89-6E7F-4B18-B6BD-687ADC9E30C7}" destId="{5AD33915-994B-4CDC-8768-F41F6B413780}" srcOrd="3" destOrd="0" presId="urn:microsoft.com/office/officeart/2008/layout/VerticalAccentList"/>
    <dgm:cxn modelId="{81885434-E1DF-478A-B4DA-294CD59B0E70}" type="presParOf" srcId="{A7E49A89-6E7F-4B18-B6BD-687ADC9E30C7}" destId="{66D1F982-5085-4259-BED1-51F8B0A3832F}" srcOrd="4" destOrd="0" presId="urn:microsoft.com/office/officeart/2008/layout/VerticalAccentList"/>
    <dgm:cxn modelId="{FEAC2746-2B82-4D1A-9C99-F7316B6593B0}" type="presParOf" srcId="{A7E49A89-6E7F-4B18-B6BD-687ADC9E30C7}" destId="{02446D1E-5AED-4003-BF9F-4ED816D61EFE}" srcOrd="5" destOrd="0" presId="urn:microsoft.com/office/officeart/2008/layout/VerticalAccentList"/>
    <dgm:cxn modelId="{CDCCD857-6C25-4ADE-8885-76E35A986B99}" type="presParOf" srcId="{A7E49A89-6E7F-4B18-B6BD-687ADC9E30C7}" destId="{A29CDB68-B32A-412D-B1E1-AA132990A35B}" srcOrd="6" destOrd="0" presId="urn:microsoft.com/office/officeart/2008/layout/VerticalAccentList"/>
    <dgm:cxn modelId="{836446D4-EE42-4177-86C1-838FE1669DBC}" type="presParOf" srcId="{A7E49A89-6E7F-4B18-B6BD-687ADC9E30C7}" destId="{B4BA878F-924A-4BB4-BAB1-33E9B468BEDF}" srcOrd="7" destOrd="0" presId="urn:microsoft.com/office/officeart/2008/layout/VerticalAccentList"/>
    <dgm:cxn modelId="{BF77F286-42F3-43DE-AC3E-2FFAF1EBAFE9}" type="presParOf" srcId="{4C9C42F9-0011-45AB-A3B5-007A5D8A7D2D}" destId="{66FE2FE3-94A6-48D8-B8B7-B2ED566813D1}" srcOrd="5" destOrd="0" presId="urn:microsoft.com/office/officeart/2008/layout/VerticalAccentList"/>
    <dgm:cxn modelId="{3945640F-FCF3-4E68-99B3-EA8D88742319}" type="presParOf" srcId="{4C9C42F9-0011-45AB-A3B5-007A5D8A7D2D}" destId="{F5678869-BDB0-4AA4-8CC9-27356048742A}" srcOrd="6" destOrd="0" presId="urn:microsoft.com/office/officeart/2008/layout/VerticalAccentList"/>
    <dgm:cxn modelId="{754D35C5-CD77-44F4-9418-F20670061247}" type="presParOf" srcId="{F5678869-BDB0-4AA4-8CC9-27356048742A}" destId="{B1BD3A3C-A1CE-496B-98EA-01B37BF622AB}" srcOrd="0" destOrd="0" presId="urn:microsoft.com/office/officeart/2008/layout/VerticalAccentList"/>
    <dgm:cxn modelId="{EF21B160-5FD2-4D90-8095-AA10F368FD74}" type="presParOf" srcId="{4C9C42F9-0011-45AB-A3B5-007A5D8A7D2D}" destId="{5A35FED5-1193-46AF-A68A-CE3098EEE4E9}" srcOrd="7" destOrd="0" presId="urn:microsoft.com/office/officeart/2008/layout/VerticalAccentList"/>
    <dgm:cxn modelId="{02EE50F0-4154-4DD9-AE44-1CB98A35D2FD}" type="presParOf" srcId="{5A35FED5-1193-46AF-A68A-CE3098EEE4E9}" destId="{3DE846D1-E5EB-45F1-A823-E77A4CD294A7}" srcOrd="0" destOrd="0" presId="urn:microsoft.com/office/officeart/2008/layout/VerticalAccentList"/>
    <dgm:cxn modelId="{39965C0F-5669-4657-B45B-23862805714E}" type="presParOf" srcId="{5A35FED5-1193-46AF-A68A-CE3098EEE4E9}" destId="{0A7E7EEF-D331-4726-9A34-E41765B6E388}" srcOrd="1" destOrd="0" presId="urn:microsoft.com/office/officeart/2008/layout/VerticalAccentList"/>
    <dgm:cxn modelId="{9D6ABAE0-C8DB-4539-A33C-9ED6D26E215F}" type="presParOf" srcId="{5A35FED5-1193-46AF-A68A-CE3098EEE4E9}" destId="{B8975952-5BA7-4042-8D70-22E31BA20FA8}" srcOrd="2" destOrd="0" presId="urn:microsoft.com/office/officeart/2008/layout/VerticalAccentList"/>
    <dgm:cxn modelId="{E5E9EC92-644D-47ED-82ED-E07709A26A19}" type="presParOf" srcId="{5A35FED5-1193-46AF-A68A-CE3098EEE4E9}" destId="{26540EE1-53A4-45F2-8FE1-C9D51E0ED050}" srcOrd="3" destOrd="0" presId="urn:microsoft.com/office/officeart/2008/layout/VerticalAccentList"/>
    <dgm:cxn modelId="{DE2C3D27-EFFF-4FA1-8751-304D9268ACDC}" type="presParOf" srcId="{5A35FED5-1193-46AF-A68A-CE3098EEE4E9}" destId="{8465ED9D-0490-4789-9E3F-B075AC33FC51}" srcOrd="4" destOrd="0" presId="urn:microsoft.com/office/officeart/2008/layout/VerticalAccentList"/>
    <dgm:cxn modelId="{6BDA3F37-FFD8-4D28-99BB-D6B2FEF337BC}" type="presParOf" srcId="{5A35FED5-1193-46AF-A68A-CE3098EEE4E9}" destId="{23EE7979-5513-43A3-99A4-62732E1F2733}" srcOrd="5" destOrd="0" presId="urn:microsoft.com/office/officeart/2008/layout/VerticalAccentList"/>
    <dgm:cxn modelId="{4B3C3CB5-5C75-480A-91FE-DDB4539D32DD}" type="presParOf" srcId="{5A35FED5-1193-46AF-A68A-CE3098EEE4E9}" destId="{B323F1A2-DD8B-4BF6-8BB8-35323A40229C}" srcOrd="6" destOrd="0" presId="urn:microsoft.com/office/officeart/2008/layout/VerticalAccentList"/>
    <dgm:cxn modelId="{30B618CA-2806-43A5-AB69-13B59E9F715C}" type="presParOf" srcId="{5A35FED5-1193-46AF-A68A-CE3098EEE4E9}" destId="{9DC0F30E-509C-42EF-B945-0BAFFA6274EB}" srcOrd="7" destOrd="0" presId="urn:microsoft.com/office/officeart/2008/layout/VerticalAccent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24DC6D4-C06B-4B9D-A914-5412437B00E1}" type="doc">
      <dgm:prSet loTypeId="urn:microsoft.com/office/officeart/2008/layout/VerticalCurvedList" loCatId="list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es-AR"/>
        </a:p>
      </dgm:t>
    </dgm:pt>
    <dgm:pt modelId="{8CBA0A25-251B-4BDA-BF47-BD3E8E4204B1}">
      <dgm:prSet phldrT="[Texto]" custT="1"/>
      <dgm:spPr/>
      <dgm:t>
        <a:bodyPr/>
        <a:lstStyle/>
        <a:p>
          <a:r>
            <a:rPr lang="es-AR" sz="1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Medical, </a:t>
          </a:r>
          <a:r>
            <a:rPr lang="es-AR" sz="1400" b="1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psychological</a:t>
          </a:r>
          <a:r>
            <a:rPr lang="es-AR" sz="1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and social </a:t>
          </a:r>
          <a:r>
            <a:rPr lang="es-AR" sz="1400" b="1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attention</a:t>
          </a:r>
          <a:r>
            <a:rPr lang="es-AR" sz="1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</a:t>
          </a:r>
          <a:endParaRPr lang="es-AR" sz="1400" b="1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437A0ED2-A84C-484F-8B65-DC3665DC7D65}" type="parTrans" cxnId="{9A9C3D0E-41A7-4420-9384-A5E2E863A2F8}">
      <dgm:prSet/>
      <dgm:spPr/>
      <dgm:t>
        <a:bodyPr/>
        <a:lstStyle/>
        <a:p>
          <a:endParaRPr lang="es-AR" sz="2400" b="1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1445FE8E-80C4-463B-9984-082F45EDD33A}" type="sibTrans" cxnId="{9A9C3D0E-41A7-4420-9384-A5E2E863A2F8}">
      <dgm:prSet/>
      <dgm:spPr/>
      <dgm:t>
        <a:bodyPr/>
        <a:lstStyle/>
        <a:p>
          <a:endParaRPr lang="es-AR" sz="2400" b="1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42E5B652-136B-4CEC-B386-C5141CD91DC8}">
      <dgm:prSet phldrT="[Texto]" custT="1"/>
      <dgm:spPr/>
      <dgm:t>
        <a:bodyPr/>
        <a:lstStyle/>
        <a:p>
          <a:r>
            <a:rPr lang="es-AR" sz="1400" b="1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Shelter</a:t>
          </a:r>
          <a:r>
            <a:rPr lang="es-AR" sz="1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, </a:t>
          </a:r>
          <a:r>
            <a:rPr lang="es-AR" sz="1400" b="1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food</a:t>
          </a:r>
          <a:r>
            <a:rPr lang="es-AR" sz="1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, </a:t>
          </a:r>
          <a:r>
            <a:rPr lang="es-AR" sz="1400" b="1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clothing</a:t>
          </a:r>
          <a:endParaRPr lang="es-AR" sz="1400" b="1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33BA94F3-DD6C-47CA-8777-A67631DA9C6E}" type="parTrans" cxnId="{CB8F7E8A-3C08-42CB-8711-C03F7D89B3A3}">
      <dgm:prSet/>
      <dgm:spPr/>
      <dgm:t>
        <a:bodyPr/>
        <a:lstStyle/>
        <a:p>
          <a:endParaRPr lang="es-AR" sz="2400" b="1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CA55612A-B4DB-4CEC-ACF8-CE90BCB74411}" type="sibTrans" cxnId="{CB8F7E8A-3C08-42CB-8711-C03F7D89B3A3}">
      <dgm:prSet/>
      <dgm:spPr/>
      <dgm:t>
        <a:bodyPr/>
        <a:lstStyle/>
        <a:p>
          <a:endParaRPr lang="es-AR" sz="2400" b="1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6C630997-4152-4218-94D6-1D3AAD889071}">
      <dgm:prSet phldrT="[Texto]" custT="1"/>
      <dgm:spPr/>
      <dgm:t>
        <a:bodyPr/>
        <a:lstStyle/>
        <a:p>
          <a:r>
            <a:rPr lang="es-AR" sz="1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Legal </a:t>
          </a:r>
          <a:r>
            <a:rPr lang="es-AR" sz="1400" b="1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counselling</a:t>
          </a:r>
          <a:endParaRPr lang="es-AR" sz="1400" b="1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594034F8-A652-4F86-96BA-194943009C4C}" type="parTrans" cxnId="{EA88B213-C4A1-4BE2-9351-C09174AA0E5E}">
      <dgm:prSet/>
      <dgm:spPr/>
      <dgm:t>
        <a:bodyPr/>
        <a:lstStyle/>
        <a:p>
          <a:endParaRPr lang="es-AR" sz="2400" b="1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C0E6C1A0-3E65-4734-A504-9D46E64743DF}" type="sibTrans" cxnId="{EA88B213-C4A1-4BE2-9351-C09174AA0E5E}">
      <dgm:prSet/>
      <dgm:spPr/>
      <dgm:t>
        <a:bodyPr/>
        <a:lstStyle/>
        <a:p>
          <a:endParaRPr lang="es-AR" sz="2400" b="1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A345599E-B445-4FE2-8E7C-6688B2F7CDA8}">
      <dgm:prSet phldrT="[Texto]" custT="1"/>
      <dgm:spPr/>
      <dgm:t>
        <a:bodyPr/>
        <a:lstStyle/>
        <a:p>
          <a:r>
            <a:rPr lang="es-AR" sz="1400" b="1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Possibility</a:t>
          </a:r>
          <a:r>
            <a:rPr lang="es-AR" sz="1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of </a:t>
          </a:r>
          <a:r>
            <a:rPr lang="es-AR" sz="1400" b="1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settlement</a:t>
          </a:r>
          <a:endParaRPr lang="es-AR" sz="1400" b="1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BEFBC908-7C48-4776-AF10-5ECF7063A91D}" type="parTrans" cxnId="{3840473A-0E20-4B00-9EBA-3FB4740E2231}">
      <dgm:prSet/>
      <dgm:spPr/>
      <dgm:t>
        <a:bodyPr/>
        <a:lstStyle/>
        <a:p>
          <a:endParaRPr lang="es-AR" sz="2400" b="1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4218B05A-42A9-4A04-A2DB-705036C59DCB}" type="sibTrans" cxnId="{3840473A-0E20-4B00-9EBA-3FB4740E2231}">
      <dgm:prSet/>
      <dgm:spPr/>
      <dgm:t>
        <a:bodyPr/>
        <a:lstStyle/>
        <a:p>
          <a:endParaRPr lang="es-AR" sz="2400" b="1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8F30E3D9-E25E-430D-A811-71D8E4F3F860}">
      <dgm:prSet phldrT="[Texto]" custT="1"/>
      <dgm:spPr/>
      <dgm:t>
        <a:bodyPr/>
        <a:lstStyle/>
        <a:p>
          <a:r>
            <a:rPr lang="es-AR" sz="1400" b="1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Possibility</a:t>
          </a:r>
          <a:r>
            <a:rPr lang="es-AR" sz="1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</a:t>
          </a:r>
          <a:r>
            <a:rPr lang="es-AR" sz="1400" b="1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to</a:t>
          </a:r>
          <a:r>
            <a:rPr lang="es-AR" sz="1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</a:t>
          </a:r>
          <a:r>
            <a:rPr lang="es-AR" sz="1400" b="1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return</a:t>
          </a:r>
          <a:r>
            <a:rPr lang="es-AR" sz="1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</a:t>
          </a:r>
          <a:r>
            <a:rPr lang="es-AR" sz="1400" b="1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to</a:t>
          </a:r>
          <a:r>
            <a:rPr lang="es-AR" sz="1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</a:t>
          </a:r>
          <a:r>
            <a:rPr lang="es-AR" sz="1400" b="1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their</a:t>
          </a:r>
          <a:r>
            <a:rPr lang="es-AR" sz="1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original </a:t>
          </a:r>
          <a:r>
            <a:rPr lang="es-AR" sz="1400" b="1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countries</a:t>
          </a:r>
          <a:r>
            <a:rPr lang="es-AR" sz="1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</a:t>
          </a:r>
          <a:endParaRPr lang="es-AR" sz="1400" b="1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0668D118-653C-4877-AAF7-062E4804C68F}" type="parTrans" cxnId="{7478384E-DA48-4AFA-88F7-A07B83594928}">
      <dgm:prSet/>
      <dgm:spPr/>
      <dgm:t>
        <a:bodyPr/>
        <a:lstStyle/>
        <a:p>
          <a:endParaRPr lang="es-AR" sz="2400" b="1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2608438D-60EF-4491-B9AD-D73D19552DD0}" type="sibTrans" cxnId="{7478384E-DA48-4AFA-88F7-A07B83594928}">
      <dgm:prSet/>
      <dgm:spPr/>
      <dgm:t>
        <a:bodyPr/>
        <a:lstStyle/>
        <a:p>
          <a:endParaRPr lang="es-AR" sz="2400" b="1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C8AD5557-A47B-45B2-BF6E-1B7AFBFB2FF7}">
      <dgm:prSet phldrT="[Texto]" custT="1"/>
      <dgm:spPr/>
      <dgm:t>
        <a:bodyPr/>
        <a:lstStyle/>
        <a:p>
          <a:r>
            <a:rPr lang="es-AR" sz="1400" b="1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Educational</a:t>
          </a:r>
          <a:r>
            <a:rPr lang="es-AR" sz="1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</a:t>
          </a:r>
          <a:r>
            <a:rPr lang="es-AR" sz="1400" b="1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reintegration</a:t>
          </a:r>
          <a:endParaRPr lang="es-AR" sz="1400" b="1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2A8A0C97-04FE-4488-8924-3C4070B82C5E}" type="parTrans" cxnId="{E3B6847A-C52A-4549-B066-DCD443144ED8}">
      <dgm:prSet/>
      <dgm:spPr/>
      <dgm:t>
        <a:bodyPr/>
        <a:lstStyle/>
        <a:p>
          <a:endParaRPr lang="es-AR" sz="2400" b="1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1ECBD3EA-6EF8-4055-847A-50B7487BD434}" type="sibTrans" cxnId="{E3B6847A-C52A-4549-B066-DCD443144ED8}">
      <dgm:prSet/>
      <dgm:spPr/>
      <dgm:t>
        <a:bodyPr/>
        <a:lstStyle/>
        <a:p>
          <a:endParaRPr lang="es-AR" sz="2400" b="1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7DAC6FC3-502B-430D-B896-976F7B78978F}">
      <dgm:prSet phldrT="[Texto]" custT="1"/>
      <dgm:spPr/>
      <dgm:t>
        <a:bodyPr/>
        <a:lstStyle/>
        <a:p>
          <a:r>
            <a:rPr lang="es-AR" sz="1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Job training and </a:t>
          </a:r>
          <a:r>
            <a:rPr lang="es-AR" sz="1400" b="1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financial</a:t>
          </a:r>
          <a:r>
            <a:rPr lang="es-AR" sz="1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</a:t>
          </a:r>
          <a:r>
            <a:rPr lang="es-AR" sz="1400" b="1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support</a:t>
          </a:r>
          <a:r>
            <a:rPr lang="es-AR" sz="1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</a:t>
          </a:r>
          <a:endParaRPr lang="es-AR" sz="1400" b="1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046652F2-1110-4EF4-8A5A-BB9FA1454674}" type="parTrans" cxnId="{D6327959-653D-4969-A4C1-E6D53AF537FD}">
      <dgm:prSet/>
      <dgm:spPr/>
      <dgm:t>
        <a:bodyPr/>
        <a:lstStyle/>
        <a:p>
          <a:endParaRPr lang="es-AR">
            <a:latin typeface="Arial" pitchFamily="34" charset="0"/>
            <a:cs typeface="Arial" pitchFamily="34" charset="0"/>
          </a:endParaRPr>
        </a:p>
      </dgm:t>
    </dgm:pt>
    <dgm:pt modelId="{8D1D9D21-1FF6-4EC8-AEDC-543AC8F18C19}" type="sibTrans" cxnId="{D6327959-653D-4969-A4C1-E6D53AF537FD}">
      <dgm:prSet/>
      <dgm:spPr/>
      <dgm:t>
        <a:bodyPr/>
        <a:lstStyle/>
        <a:p>
          <a:endParaRPr lang="es-AR">
            <a:latin typeface="Arial" pitchFamily="34" charset="0"/>
            <a:cs typeface="Arial" pitchFamily="34" charset="0"/>
          </a:endParaRPr>
        </a:p>
      </dgm:t>
    </dgm:pt>
    <dgm:pt modelId="{DF1D6396-9C34-4FFB-9EC9-5C34D21D50DE}" type="pres">
      <dgm:prSet presAssocID="{624DC6D4-C06B-4B9D-A914-5412437B00E1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AR"/>
        </a:p>
      </dgm:t>
    </dgm:pt>
    <dgm:pt modelId="{38A5066A-7F1F-403D-AFA2-439B8BAF006B}" type="pres">
      <dgm:prSet presAssocID="{624DC6D4-C06B-4B9D-A914-5412437B00E1}" presName="Name1" presStyleCnt="0"/>
      <dgm:spPr/>
      <dgm:t>
        <a:bodyPr/>
        <a:lstStyle/>
        <a:p>
          <a:endParaRPr lang="es-AR"/>
        </a:p>
      </dgm:t>
    </dgm:pt>
    <dgm:pt modelId="{FCCEFAB8-249C-4E23-92A1-659212B5F5D9}" type="pres">
      <dgm:prSet presAssocID="{624DC6D4-C06B-4B9D-A914-5412437B00E1}" presName="cycle" presStyleCnt="0"/>
      <dgm:spPr/>
      <dgm:t>
        <a:bodyPr/>
        <a:lstStyle/>
        <a:p>
          <a:endParaRPr lang="es-AR"/>
        </a:p>
      </dgm:t>
    </dgm:pt>
    <dgm:pt modelId="{8D42333B-B146-4888-B878-E2B6650B9083}" type="pres">
      <dgm:prSet presAssocID="{624DC6D4-C06B-4B9D-A914-5412437B00E1}" presName="srcNode" presStyleLbl="node1" presStyleIdx="0" presStyleCnt="7"/>
      <dgm:spPr/>
      <dgm:t>
        <a:bodyPr/>
        <a:lstStyle/>
        <a:p>
          <a:endParaRPr lang="es-AR"/>
        </a:p>
      </dgm:t>
    </dgm:pt>
    <dgm:pt modelId="{B2CF6927-B392-47EE-824F-F92D8A24E86D}" type="pres">
      <dgm:prSet presAssocID="{624DC6D4-C06B-4B9D-A914-5412437B00E1}" presName="conn" presStyleLbl="parChTrans1D2" presStyleIdx="0" presStyleCnt="1"/>
      <dgm:spPr/>
      <dgm:t>
        <a:bodyPr/>
        <a:lstStyle/>
        <a:p>
          <a:endParaRPr lang="es-AR"/>
        </a:p>
      </dgm:t>
    </dgm:pt>
    <dgm:pt modelId="{B2EFC528-AA62-4C7A-BC01-7B6E37032CB4}" type="pres">
      <dgm:prSet presAssocID="{624DC6D4-C06B-4B9D-A914-5412437B00E1}" presName="extraNode" presStyleLbl="node1" presStyleIdx="0" presStyleCnt="7"/>
      <dgm:spPr/>
      <dgm:t>
        <a:bodyPr/>
        <a:lstStyle/>
        <a:p>
          <a:endParaRPr lang="es-AR"/>
        </a:p>
      </dgm:t>
    </dgm:pt>
    <dgm:pt modelId="{A92EA488-F0B3-44E0-A017-CAD792158D5A}" type="pres">
      <dgm:prSet presAssocID="{624DC6D4-C06B-4B9D-A914-5412437B00E1}" presName="dstNode" presStyleLbl="node1" presStyleIdx="0" presStyleCnt="7"/>
      <dgm:spPr/>
      <dgm:t>
        <a:bodyPr/>
        <a:lstStyle/>
        <a:p>
          <a:endParaRPr lang="es-AR"/>
        </a:p>
      </dgm:t>
    </dgm:pt>
    <dgm:pt modelId="{6A41FCAD-8F67-4E4D-8A67-035D947A2856}" type="pres">
      <dgm:prSet presAssocID="{8CBA0A25-251B-4BDA-BF47-BD3E8E4204B1}" presName="text_1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5FAEE9E4-1982-4B34-8C2F-43C52C749218}" type="pres">
      <dgm:prSet presAssocID="{8CBA0A25-251B-4BDA-BF47-BD3E8E4204B1}" presName="accent_1" presStyleCnt="0"/>
      <dgm:spPr/>
      <dgm:t>
        <a:bodyPr/>
        <a:lstStyle/>
        <a:p>
          <a:endParaRPr lang="es-AR"/>
        </a:p>
      </dgm:t>
    </dgm:pt>
    <dgm:pt modelId="{CECFE568-67F2-4FB1-8D7E-90C3A85BC3CC}" type="pres">
      <dgm:prSet presAssocID="{8CBA0A25-251B-4BDA-BF47-BD3E8E4204B1}" presName="accentRepeatNode" presStyleLbl="solidFgAcc1" presStyleIdx="0" presStyleCnt="7"/>
      <dgm:spPr/>
      <dgm:t>
        <a:bodyPr/>
        <a:lstStyle/>
        <a:p>
          <a:endParaRPr lang="es-AR"/>
        </a:p>
      </dgm:t>
    </dgm:pt>
    <dgm:pt modelId="{C2B149D6-3076-4493-A51C-1B3FC2FA2E20}" type="pres">
      <dgm:prSet presAssocID="{42E5B652-136B-4CEC-B386-C5141CD91DC8}" presName="text_2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BDF80A0E-1F08-463F-8EC0-85742EA25EB5}" type="pres">
      <dgm:prSet presAssocID="{42E5B652-136B-4CEC-B386-C5141CD91DC8}" presName="accent_2" presStyleCnt="0"/>
      <dgm:spPr/>
      <dgm:t>
        <a:bodyPr/>
        <a:lstStyle/>
        <a:p>
          <a:endParaRPr lang="es-AR"/>
        </a:p>
      </dgm:t>
    </dgm:pt>
    <dgm:pt modelId="{A71F8FCB-8F42-4E26-8CB2-91A471174D8B}" type="pres">
      <dgm:prSet presAssocID="{42E5B652-136B-4CEC-B386-C5141CD91DC8}" presName="accentRepeatNode" presStyleLbl="solidFgAcc1" presStyleIdx="1" presStyleCnt="7"/>
      <dgm:spPr/>
      <dgm:t>
        <a:bodyPr/>
        <a:lstStyle/>
        <a:p>
          <a:endParaRPr lang="es-AR"/>
        </a:p>
      </dgm:t>
    </dgm:pt>
    <dgm:pt modelId="{CF658A77-8ACF-47F2-9A1E-EB17FC019AA7}" type="pres">
      <dgm:prSet presAssocID="{6C630997-4152-4218-94D6-1D3AAD889071}" presName="text_3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6452A1CA-ADF5-4715-9325-E4576BCDAB68}" type="pres">
      <dgm:prSet presAssocID="{6C630997-4152-4218-94D6-1D3AAD889071}" presName="accent_3" presStyleCnt="0"/>
      <dgm:spPr/>
    </dgm:pt>
    <dgm:pt modelId="{0DA241C7-58C9-43EE-AC48-18146E405589}" type="pres">
      <dgm:prSet presAssocID="{6C630997-4152-4218-94D6-1D3AAD889071}" presName="accentRepeatNode" presStyleLbl="solidFgAcc1" presStyleIdx="2" presStyleCnt="7"/>
      <dgm:spPr/>
      <dgm:t>
        <a:bodyPr/>
        <a:lstStyle/>
        <a:p>
          <a:endParaRPr lang="es-AR"/>
        </a:p>
      </dgm:t>
    </dgm:pt>
    <dgm:pt modelId="{0501D5EA-F66D-409C-9830-8C3F0855B7EA}" type="pres">
      <dgm:prSet presAssocID="{A345599E-B445-4FE2-8E7C-6688B2F7CDA8}" presName="text_4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83FBA3F3-F894-42B2-B9CC-4FC996401387}" type="pres">
      <dgm:prSet presAssocID="{A345599E-B445-4FE2-8E7C-6688B2F7CDA8}" presName="accent_4" presStyleCnt="0"/>
      <dgm:spPr/>
    </dgm:pt>
    <dgm:pt modelId="{0D5B6766-4375-42B1-BFE3-48A27FEE3B6F}" type="pres">
      <dgm:prSet presAssocID="{A345599E-B445-4FE2-8E7C-6688B2F7CDA8}" presName="accentRepeatNode" presStyleLbl="solidFgAcc1" presStyleIdx="3" presStyleCnt="7"/>
      <dgm:spPr/>
      <dgm:t>
        <a:bodyPr/>
        <a:lstStyle/>
        <a:p>
          <a:endParaRPr lang="es-AR"/>
        </a:p>
      </dgm:t>
    </dgm:pt>
    <dgm:pt modelId="{06490F89-F033-4545-9337-0E563E43877B}" type="pres">
      <dgm:prSet presAssocID="{8F30E3D9-E25E-430D-A811-71D8E4F3F860}" presName="text_5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5D83B70C-F421-408B-ACB4-E4172C672349}" type="pres">
      <dgm:prSet presAssocID="{8F30E3D9-E25E-430D-A811-71D8E4F3F860}" presName="accent_5" presStyleCnt="0"/>
      <dgm:spPr/>
    </dgm:pt>
    <dgm:pt modelId="{B4A01AB1-3E2A-48CA-8CF9-A178767C2647}" type="pres">
      <dgm:prSet presAssocID="{8F30E3D9-E25E-430D-A811-71D8E4F3F860}" presName="accentRepeatNode" presStyleLbl="solidFgAcc1" presStyleIdx="4" presStyleCnt="7"/>
      <dgm:spPr/>
      <dgm:t>
        <a:bodyPr/>
        <a:lstStyle/>
        <a:p>
          <a:endParaRPr lang="es-AR"/>
        </a:p>
      </dgm:t>
    </dgm:pt>
    <dgm:pt modelId="{F0790C50-3E6C-4A2E-A64B-89820C6A9FE9}" type="pres">
      <dgm:prSet presAssocID="{C8AD5557-A47B-45B2-BF6E-1B7AFBFB2FF7}" presName="text_6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A5C2F9EC-A3DB-4FEE-8E85-F3D7349C833A}" type="pres">
      <dgm:prSet presAssocID="{C8AD5557-A47B-45B2-BF6E-1B7AFBFB2FF7}" presName="accent_6" presStyleCnt="0"/>
      <dgm:spPr/>
    </dgm:pt>
    <dgm:pt modelId="{BFF54F98-8A11-4208-B1A9-379E1B33B18E}" type="pres">
      <dgm:prSet presAssocID="{C8AD5557-A47B-45B2-BF6E-1B7AFBFB2FF7}" presName="accentRepeatNode" presStyleLbl="solidFgAcc1" presStyleIdx="5" presStyleCnt="7"/>
      <dgm:spPr/>
      <dgm:t>
        <a:bodyPr/>
        <a:lstStyle/>
        <a:p>
          <a:endParaRPr lang="es-AR"/>
        </a:p>
      </dgm:t>
    </dgm:pt>
    <dgm:pt modelId="{F3DF3E29-08E5-4A85-865A-651ACA952459}" type="pres">
      <dgm:prSet presAssocID="{7DAC6FC3-502B-430D-B896-976F7B78978F}" presName="text_7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D45593C6-07EF-41C6-A41D-1172D2107AB3}" type="pres">
      <dgm:prSet presAssocID="{7DAC6FC3-502B-430D-B896-976F7B78978F}" presName="accent_7" presStyleCnt="0"/>
      <dgm:spPr/>
    </dgm:pt>
    <dgm:pt modelId="{8BBBB33F-509A-4E5C-9BC9-8A52FA31D282}" type="pres">
      <dgm:prSet presAssocID="{7DAC6FC3-502B-430D-B896-976F7B78978F}" presName="accentRepeatNode" presStyleLbl="solidFgAcc1" presStyleIdx="6" presStyleCnt="7"/>
      <dgm:spPr/>
    </dgm:pt>
  </dgm:ptLst>
  <dgm:cxnLst>
    <dgm:cxn modelId="{9559F59A-4B7C-4E4E-94B1-21AB75741B2C}" type="presOf" srcId="{C8AD5557-A47B-45B2-BF6E-1B7AFBFB2FF7}" destId="{F0790C50-3E6C-4A2E-A64B-89820C6A9FE9}" srcOrd="0" destOrd="0" presId="urn:microsoft.com/office/officeart/2008/layout/VerticalCurvedList"/>
    <dgm:cxn modelId="{01549A67-87E8-4B91-9F21-6F7B23CE6A4B}" type="presOf" srcId="{8F30E3D9-E25E-430D-A811-71D8E4F3F860}" destId="{06490F89-F033-4545-9337-0E563E43877B}" srcOrd="0" destOrd="0" presId="urn:microsoft.com/office/officeart/2008/layout/VerticalCurvedList"/>
    <dgm:cxn modelId="{CB8F7E8A-3C08-42CB-8711-C03F7D89B3A3}" srcId="{624DC6D4-C06B-4B9D-A914-5412437B00E1}" destId="{42E5B652-136B-4CEC-B386-C5141CD91DC8}" srcOrd="1" destOrd="0" parTransId="{33BA94F3-DD6C-47CA-8777-A67631DA9C6E}" sibTransId="{CA55612A-B4DB-4CEC-ACF8-CE90BCB74411}"/>
    <dgm:cxn modelId="{298D41EB-E158-4F96-8899-2FC3F18E3F2D}" type="presOf" srcId="{7DAC6FC3-502B-430D-B896-976F7B78978F}" destId="{F3DF3E29-08E5-4A85-865A-651ACA952459}" srcOrd="0" destOrd="0" presId="urn:microsoft.com/office/officeart/2008/layout/VerticalCurvedList"/>
    <dgm:cxn modelId="{0CFFB39D-86DF-4F48-B1DF-8E80D6440917}" type="presOf" srcId="{6C630997-4152-4218-94D6-1D3AAD889071}" destId="{CF658A77-8ACF-47F2-9A1E-EB17FC019AA7}" srcOrd="0" destOrd="0" presId="urn:microsoft.com/office/officeart/2008/layout/VerticalCurvedList"/>
    <dgm:cxn modelId="{3840473A-0E20-4B00-9EBA-3FB4740E2231}" srcId="{624DC6D4-C06B-4B9D-A914-5412437B00E1}" destId="{A345599E-B445-4FE2-8E7C-6688B2F7CDA8}" srcOrd="3" destOrd="0" parTransId="{BEFBC908-7C48-4776-AF10-5ECF7063A91D}" sibTransId="{4218B05A-42A9-4A04-A2DB-705036C59DCB}"/>
    <dgm:cxn modelId="{D946F109-C446-40E3-8F56-4389014FC4FF}" type="presOf" srcId="{42E5B652-136B-4CEC-B386-C5141CD91DC8}" destId="{C2B149D6-3076-4493-A51C-1B3FC2FA2E20}" srcOrd="0" destOrd="0" presId="urn:microsoft.com/office/officeart/2008/layout/VerticalCurvedList"/>
    <dgm:cxn modelId="{D6327959-653D-4969-A4C1-E6D53AF537FD}" srcId="{624DC6D4-C06B-4B9D-A914-5412437B00E1}" destId="{7DAC6FC3-502B-430D-B896-976F7B78978F}" srcOrd="6" destOrd="0" parTransId="{046652F2-1110-4EF4-8A5A-BB9FA1454674}" sibTransId="{8D1D9D21-1FF6-4EC8-AEDC-543AC8F18C19}"/>
    <dgm:cxn modelId="{9A9C3D0E-41A7-4420-9384-A5E2E863A2F8}" srcId="{624DC6D4-C06B-4B9D-A914-5412437B00E1}" destId="{8CBA0A25-251B-4BDA-BF47-BD3E8E4204B1}" srcOrd="0" destOrd="0" parTransId="{437A0ED2-A84C-484F-8B65-DC3665DC7D65}" sibTransId="{1445FE8E-80C4-463B-9984-082F45EDD33A}"/>
    <dgm:cxn modelId="{10B5DBE6-9642-440F-AA31-C9544D5FE53F}" type="presOf" srcId="{624DC6D4-C06B-4B9D-A914-5412437B00E1}" destId="{DF1D6396-9C34-4FFB-9EC9-5C34D21D50DE}" srcOrd="0" destOrd="0" presId="urn:microsoft.com/office/officeart/2008/layout/VerticalCurvedList"/>
    <dgm:cxn modelId="{924E327C-CF06-4297-AB57-DDABC5A465C9}" type="presOf" srcId="{1445FE8E-80C4-463B-9984-082F45EDD33A}" destId="{B2CF6927-B392-47EE-824F-F92D8A24E86D}" srcOrd="0" destOrd="0" presId="urn:microsoft.com/office/officeart/2008/layout/VerticalCurvedList"/>
    <dgm:cxn modelId="{D204FA69-A34B-4C25-A9D6-F639A3854CCC}" type="presOf" srcId="{8CBA0A25-251B-4BDA-BF47-BD3E8E4204B1}" destId="{6A41FCAD-8F67-4E4D-8A67-035D947A2856}" srcOrd="0" destOrd="0" presId="urn:microsoft.com/office/officeart/2008/layout/VerticalCurvedList"/>
    <dgm:cxn modelId="{FADF0F02-6261-466A-8945-A416809DD189}" type="presOf" srcId="{A345599E-B445-4FE2-8E7C-6688B2F7CDA8}" destId="{0501D5EA-F66D-409C-9830-8C3F0855B7EA}" srcOrd="0" destOrd="0" presId="urn:microsoft.com/office/officeart/2008/layout/VerticalCurvedList"/>
    <dgm:cxn modelId="{E3B6847A-C52A-4549-B066-DCD443144ED8}" srcId="{624DC6D4-C06B-4B9D-A914-5412437B00E1}" destId="{C8AD5557-A47B-45B2-BF6E-1B7AFBFB2FF7}" srcOrd="5" destOrd="0" parTransId="{2A8A0C97-04FE-4488-8924-3C4070B82C5E}" sibTransId="{1ECBD3EA-6EF8-4055-847A-50B7487BD434}"/>
    <dgm:cxn modelId="{7478384E-DA48-4AFA-88F7-A07B83594928}" srcId="{624DC6D4-C06B-4B9D-A914-5412437B00E1}" destId="{8F30E3D9-E25E-430D-A811-71D8E4F3F860}" srcOrd="4" destOrd="0" parTransId="{0668D118-653C-4877-AAF7-062E4804C68F}" sibTransId="{2608438D-60EF-4491-B9AD-D73D19552DD0}"/>
    <dgm:cxn modelId="{EA88B213-C4A1-4BE2-9351-C09174AA0E5E}" srcId="{624DC6D4-C06B-4B9D-A914-5412437B00E1}" destId="{6C630997-4152-4218-94D6-1D3AAD889071}" srcOrd="2" destOrd="0" parTransId="{594034F8-A652-4F86-96BA-194943009C4C}" sibTransId="{C0E6C1A0-3E65-4734-A504-9D46E64743DF}"/>
    <dgm:cxn modelId="{3FA26BA8-EC55-45D0-B85D-EE24595EFA26}" type="presParOf" srcId="{DF1D6396-9C34-4FFB-9EC9-5C34D21D50DE}" destId="{38A5066A-7F1F-403D-AFA2-439B8BAF006B}" srcOrd="0" destOrd="0" presId="urn:microsoft.com/office/officeart/2008/layout/VerticalCurvedList"/>
    <dgm:cxn modelId="{C1561C94-329C-45B1-82FC-2E9FB1FA3A9D}" type="presParOf" srcId="{38A5066A-7F1F-403D-AFA2-439B8BAF006B}" destId="{FCCEFAB8-249C-4E23-92A1-659212B5F5D9}" srcOrd="0" destOrd="0" presId="urn:microsoft.com/office/officeart/2008/layout/VerticalCurvedList"/>
    <dgm:cxn modelId="{1DADB007-C345-45C6-B869-D7AF5E659AB4}" type="presParOf" srcId="{FCCEFAB8-249C-4E23-92A1-659212B5F5D9}" destId="{8D42333B-B146-4888-B878-E2B6650B9083}" srcOrd="0" destOrd="0" presId="urn:microsoft.com/office/officeart/2008/layout/VerticalCurvedList"/>
    <dgm:cxn modelId="{67A064DA-B3C3-40A7-A410-8184B9CAADFF}" type="presParOf" srcId="{FCCEFAB8-249C-4E23-92A1-659212B5F5D9}" destId="{B2CF6927-B392-47EE-824F-F92D8A24E86D}" srcOrd="1" destOrd="0" presId="urn:microsoft.com/office/officeart/2008/layout/VerticalCurvedList"/>
    <dgm:cxn modelId="{AD9A5D2D-0D06-43F6-9747-0A55F3EA18C5}" type="presParOf" srcId="{FCCEFAB8-249C-4E23-92A1-659212B5F5D9}" destId="{B2EFC528-AA62-4C7A-BC01-7B6E37032CB4}" srcOrd="2" destOrd="0" presId="urn:microsoft.com/office/officeart/2008/layout/VerticalCurvedList"/>
    <dgm:cxn modelId="{B9AD997A-A61C-4BA3-8DB6-418E434C379B}" type="presParOf" srcId="{FCCEFAB8-249C-4E23-92A1-659212B5F5D9}" destId="{A92EA488-F0B3-44E0-A017-CAD792158D5A}" srcOrd="3" destOrd="0" presId="urn:microsoft.com/office/officeart/2008/layout/VerticalCurvedList"/>
    <dgm:cxn modelId="{3139260E-E580-4833-88C6-0A1811354EDD}" type="presParOf" srcId="{38A5066A-7F1F-403D-AFA2-439B8BAF006B}" destId="{6A41FCAD-8F67-4E4D-8A67-035D947A2856}" srcOrd="1" destOrd="0" presId="urn:microsoft.com/office/officeart/2008/layout/VerticalCurvedList"/>
    <dgm:cxn modelId="{0076FC17-C88C-4EE4-992C-6C4AC811FDC1}" type="presParOf" srcId="{38A5066A-7F1F-403D-AFA2-439B8BAF006B}" destId="{5FAEE9E4-1982-4B34-8C2F-43C52C749218}" srcOrd="2" destOrd="0" presId="urn:microsoft.com/office/officeart/2008/layout/VerticalCurvedList"/>
    <dgm:cxn modelId="{1818DBAF-2E2F-479A-9E15-DE80680D7643}" type="presParOf" srcId="{5FAEE9E4-1982-4B34-8C2F-43C52C749218}" destId="{CECFE568-67F2-4FB1-8D7E-90C3A85BC3CC}" srcOrd="0" destOrd="0" presId="urn:microsoft.com/office/officeart/2008/layout/VerticalCurvedList"/>
    <dgm:cxn modelId="{6AA50A50-3DE2-4830-931D-A20903E7AD36}" type="presParOf" srcId="{38A5066A-7F1F-403D-AFA2-439B8BAF006B}" destId="{C2B149D6-3076-4493-A51C-1B3FC2FA2E20}" srcOrd="3" destOrd="0" presId="urn:microsoft.com/office/officeart/2008/layout/VerticalCurvedList"/>
    <dgm:cxn modelId="{80FE2507-BF8E-41DC-98E0-4E5C31D06AB0}" type="presParOf" srcId="{38A5066A-7F1F-403D-AFA2-439B8BAF006B}" destId="{BDF80A0E-1F08-463F-8EC0-85742EA25EB5}" srcOrd="4" destOrd="0" presId="urn:microsoft.com/office/officeart/2008/layout/VerticalCurvedList"/>
    <dgm:cxn modelId="{7AAD1610-9D10-41BB-908C-9FD2362C13CC}" type="presParOf" srcId="{BDF80A0E-1F08-463F-8EC0-85742EA25EB5}" destId="{A71F8FCB-8F42-4E26-8CB2-91A471174D8B}" srcOrd="0" destOrd="0" presId="urn:microsoft.com/office/officeart/2008/layout/VerticalCurvedList"/>
    <dgm:cxn modelId="{21969EEF-1E4B-4ED7-9F8A-7D499689C555}" type="presParOf" srcId="{38A5066A-7F1F-403D-AFA2-439B8BAF006B}" destId="{CF658A77-8ACF-47F2-9A1E-EB17FC019AA7}" srcOrd="5" destOrd="0" presId="urn:microsoft.com/office/officeart/2008/layout/VerticalCurvedList"/>
    <dgm:cxn modelId="{9D4D76AC-F401-4FFC-B289-1BC148DB38EA}" type="presParOf" srcId="{38A5066A-7F1F-403D-AFA2-439B8BAF006B}" destId="{6452A1CA-ADF5-4715-9325-E4576BCDAB68}" srcOrd="6" destOrd="0" presId="urn:microsoft.com/office/officeart/2008/layout/VerticalCurvedList"/>
    <dgm:cxn modelId="{17C7AD9D-96A8-43D6-9901-7C2EB2E59875}" type="presParOf" srcId="{6452A1CA-ADF5-4715-9325-E4576BCDAB68}" destId="{0DA241C7-58C9-43EE-AC48-18146E405589}" srcOrd="0" destOrd="0" presId="urn:microsoft.com/office/officeart/2008/layout/VerticalCurvedList"/>
    <dgm:cxn modelId="{C7A57A26-AAC6-472A-ABB8-7C2CD502C03E}" type="presParOf" srcId="{38A5066A-7F1F-403D-AFA2-439B8BAF006B}" destId="{0501D5EA-F66D-409C-9830-8C3F0855B7EA}" srcOrd="7" destOrd="0" presId="urn:microsoft.com/office/officeart/2008/layout/VerticalCurvedList"/>
    <dgm:cxn modelId="{D97E885B-37EF-45C1-BE27-10D1E82E737B}" type="presParOf" srcId="{38A5066A-7F1F-403D-AFA2-439B8BAF006B}" destId="{83FBA3F3-F894-42B2-B9CC-4FC996401387}" srcOrd="8" destOrd="0" presId="urn:microsoft.com/office/officeart/2008/layout/VerticalCurvedList"/>
    <dgm:cxn modelId="{E45336C0-F1A3-4E52-8B0B-958DF398A0DD}" type="presParOf" srcId="{83FBA3F3-F894-42B2-B9CC-4FC996401387}" destId="{0D5B6766-4375-42B1-BFE3-48A27FEE3B6F}" srcOrd="0" destOrd="0" presId="urn:microsoft.com/office/officeart/2008/layout/VerticalCurvedList"/>
    <dgm:cxn modelId="{7C819475-B2F1-4B23-8764-EF7544EF54D3}" type="presParOf" srcId="{38A5066A-7F1F-403D-AFA2-439B8BAF006B}" destId="{06490F89-F033-4545-9337-0E563E43877B}" srcOrd="9" destOrd="0" presId="urn:microsoft.com/office/officeart/2008/layout/VerticalCurvedList"/>
    <dgm:cxn modelId="{E77A318B-1C1A-4C54-8D5A-C078FC75426C}" type="presParOf" srcId="{38A5066A-7F1F-403D-AFA2-439B8BAF006B}" destId="{5D83B70C-F421-408B-ACB4-E4172C672349}" srcOrd="10" destOrd="0" presId="urn:microsoft.com/office/officeart/2008/layout/VerticalCurvedList"/>
    <dgm:cxn modelId="{446B7747-CBF5-434D-8C7B-EC94E93E4C84}" type="presParOf" srcId="{5D83B70C-F421-408B-ACB4-E4172C672349}" destId="{B4A01AB1-3E2A-48CA-8CF9-A178767C2647}" srcOrd="0" destOrd="0" presId="urn:microsoft.com/office/officeart/2008/layout/VerticalCurvedList"/>
    <dgm:cxn modelId="{CDD66F61-EB00-434B-98B5-D8A22F0381D9}" type="presParOf" srcId="{38A5066A-7F1F-403D-AFA2-439B8BAF006B}" destId="{F0790C50-3E6C-4A2E-A64B-89820C6A9FE9}" srcOrd="11" destOrd="0" presId="urn:microsoft.com/office/officeart/2008/layout/VerticalCurvedList"/>
    <dgm:cxn modelId="{73E3E55C-1E41-4180-8237-62B9A65F49E9}" type="presParOf" srcId="{38A5066A-7F1F-403D-AFA2-439B8BAF006B}" destId="{A5C2F9EC-A3DB-4FEE-8E85-F3D7349C833A}" srcOrd="12" destOrd="0" presId="urn:microsoft.com/office/officeart/2008/layout/VerticalCurvedList"/>
    <dgm:cxn modelId="{8A296676-4A11-47E5-B951-97A44DB047E7}" type="presParOf" srcId="{A5C2F9EC-A3DB-4FEE-8E85-F3D7349C833A}" destId="{BFF54F98-8A11-4208-B1A9-379E1B33B18E}" srcOrd="0" destOrd="0" presId="urn:microsoft.com/office/officeart/2008/layout/VerticalCurvedList"/>
    <dgm:cxn modelId="{4363F18A-E372-4283-9B37-E5CE3D4F838C}" type="presParOf" srcId="{38A5066A-7F1F-403D-AFA2-439B8BAF006B}" destId="{F3DF3E29-08E5-4A85-865A-651ACA952459}" srcOrd="13" destOrd="0" presId="urn:microsoft.com/office/officeart/2008/layout/VerticalCurvedList"/>
    <dgm:cxn modelId="{0883A06E-D9EC-4286-9EC6-8CC96442919F}" type="presParOf" srcId="{38A5066A-7F1F-403D-AFA2-439B8BAF006B}" destId="{D45593C6-07EF-41C6-A41D-1172D2107AB3}" srcOrd="14" destOrd="0" presId="urn:microsoft.com/office/officeart/2008/layout/VerticalCurvedList"/>
    <dgm:cxn modelId="{9A360E52-8DC9-41C2-9BB6-4E1F27FF5846}" type="presParOf" srcId="{D45593C6-07EF-41C6-A41D-1172D2107AB3}" destId="{8BBBB33F-509A-4E5C-9BC9-8A52FA31D282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D5B4773-3BDB-49C6-9B06-6CDE0742035C}" type="doc">
      <dgm:prSet loTypeId="urn:microsoft.com/office/officeart/2005/8/layout/radial6" loCatId="cycle" qsTypeId="urn:microsoft.com/office/officeart/2005/8/quickstyle/3d1" qsCatId="3D" csTypeId="urn:microsoft.com/office/officeart/2005/8/colors/colorful1#3" csCatId="colorful" phldr="1"/>
      <dgm:spPr/>
      <dgm:t>
        <a:bodyPr/>
        <a:lstStyle/>
        <a:p>
          <a:endParaRPr lang="es-AR"/>
        </a:p>
      </dgm:t>
    </dgm:pt>
    <dgm:pt modelId="{C66B65A2-BA6B-4D21-981C-B78F49065115}">
      <dgm:prSet phldrT="[Texto]" custT="1"/>
      <dgm:spPr/>
      <dgm:t>
        <a:bodyPr/>
        <a:lstStyle/>
        <a:p>
          <a:r>
            <a:rPr lang="es-AR" sz="2000" dirty="0" err="1" smtClean="0"/>
            <a:t>Judge</a:t>
          </a:r>
          <a:r>
            <a:rPr lang="es-AR" sz="2000" dirty="0" smtClean="0"/>
            <a:t>/ </a:t>
          </a:r>
          <a:r>
            <a:rPr lang="es-AR" sz="2000" dirty="0" err="1" smtClean="0"/>
            <a:t>District</a:t>
          </a:r>
          <a:r>
            <a:rPr lang="es-AR" sz="2000" dirty="0" smtClean="0"/>
            <a:t> </a:t>
          </a:r>
          <a:r>
            <a:rPr lang="es-AR" sz="2000" dirty="0" err="1" smtClean="0"/>
            <a:t>Attorney</a:t>
          </a:r>
          <a:endParaRPr lang="es-AR" sz="2000" dirty="0"/>
        </a:p>
      </dgm:t>
    </dgm:pt>
    <dgm:pt modelId="{5F80A670-E017-4BFC-961A-7D36B7C0CD49}" type="parTrans" cxnId="{EF21D279-27D9-4FFF-A222-865C89B900EC}">
      <dgm:prSet/>
      <dgm:spPr/>
      <dgm:t>
        <a:bodyPr/>
        <a:lstStyle/>
        <a:p>
          <a:endParaRPr lang="es-AR" sz="1800"/>
        </a:p>
      </dgm:t>
    </dgm:pt>
    <dgm:pt modelId="{41CF6DCF-EA7D-4735-A097-5ACCF1F814D2}" type="sibTrans" cxnId="{EF21D279-27D9-4FFF-A222-865C89B900EC}">
      <dgm:prSet/>
      <dgm:spPr/>
      <dgm:t>
        <a:bodyPr/>
        <a:lstStyle/>
        <a:p>
          <a:endParaRPr lang="es-AR" sz="1800"/>
        </a:p>
      </dgm:t>
    </dgm:pt>
    <dgm:pt modelId="{72CC6EE3-121A-4CB9-9D52-AE9124268C70}">
      <dgm:prSet phldrT="[Texto]" custT="1"/>
      <dgm:spPr/>
      <dgm:t>
        <a:bodyPr/>
        <a:lstStyle/>
        <a:p>
          <a:r>
            <a:rPr lang="es-AR" sz="1600" dirty="0" err="1" smtClean="0"/>
            <a:t>Police</a:t>
          </a:r>
          <a:r>
            <a:rPr lang="es-AR" sz="1600" dirty="0" smtClean="0"/>
            <a:t> </a:t>
          </a:r>
          <a:r>
            <a:rPr lang="es-AR" sz="1600" dirty="0" err="1" smtClean="0"/>
            <a:t>Forces</a:t>
          </a:r>
          <a:endParaRPr lang="es-AR" sz="1600" dirty="0"/>
        </a:p>
      </dgm:t>
    </dgm:pt>
    <dgm:pt modelId="{BE1E822D-A078-47C3-AD65-915F8E489376}" type="parTrans" cxnId="{C3B828A7-C318-4982-B57B-50F4D9A9CDE3}">
      <dgm:prSet/>
      <dgm:spPr/>
      <dgm:t>
        <a:bodyPr/>
        <a:lstStyle/>
        <a:p>
          <a:endParaRPr lang="es-AR" sz="1800"/>
        </a:p>
      </dgm:t>
    </dgm:pt>
    <dgm:pt modelId="{6CAFBB50-F37D-41ED-A2A3-E863C3B67D4E}" type="sibTrans" cxnId="{C3B828A7-C318-4982-B57B-50F4D9A9CDE3}">
      <dgm:prSet/>
      <dgm:spPr/>
      <dgm:t>
        <a:bodyPr/>
        <a:lstStyle/>
        <a:p>
          <a:endParaRPr lang="es-AR" sz="1800"/>
        </a:p>
      </dgm:t>
    </dgm:pt>
    <dgm:pt modelId="{526DE56F-EEF5-4755-932B-635A85C1AAC9}">
      <dgm:prSet phldrT="[Texto]" custT="1"/>
      <dgm:spPr/>
      <dgm:t>
        <a:bodyPr/>
        <a:lstStyle/>
        <a:p>
          <a:r>
            <a:rPr lang="es-AR" sz="1500" dirty="0" err="1" smtClean="0"/>
            <a:t>Assistance</a:t>
          </a:r>
          <a:r>
            <a:rPr lang="es-AR" sz="1500" dirty="0" smtClean="0"/>
            <a:t> </a:t>
          </a:r>
          <a:r>
            <a:rPr lang="es-AR" sz="1500" dirty="0" err="1" smtClean="0"/>
            <a:t>bodies</a:t>
          </a:r>
          <a:endParaRPr lang="es-AR" sz="1500" dirty="0"/>
        </a:p>
      </dgm:t>
    </dgm:pt>
    <dgm:pt modelId="{1C86C28A-5B46-4805-91A0-42F9B9580DE3}" type="parTrans" cxnId="{16CE6C0B-0374-44B2-AE32-48E96598B990}">
      <dgm:prSet/>
      <dgm:spPr/>
      <dgm:t>
        <a:bodyPr/>
        <a:lstStyle/>
        <a:p>
          <a:endParaRPr lang="es-AR" sz="1800"/>
        </a:p>
      </dgm:t>
    </dgm:pt>
    <dgm:pt modelId="{67630311-314E-46A3-A96B-8A90E954FEF4}" type="sibTrans" cxnId="{16CE6C0B-0374-44B2-AE32-48E96598B990}">
      <dgm:prSet/>
      <dgm:spPr/>
      <dgm:t>
        <a:bodyPr/>
        <a:lstStyle/>
        <a:p>
          <a:endParaRPr lang="es-AR" sz="1800"/>
        </a:p>
      </dgm:t>
    </dgm:pt>
    <dgm:pt modelId="{DA01C391-DE55-4210-9214-081AE08AA8B4}">
      <dgm:prSet phldrT="[Texto]" custT="1"/>
      <dgm:spPr/>
      <dgm:t>
        <a:bodyPr/>
        <a:lstStyle/>
        <a:p>
          <a:r>
            <a:rPr lang="es-AR" sz="1600" dirty="0" smtClean="0"/>
            <a:t>Control Agencies</a:t>
          </a:r>
          <a:endParaRPr lang="es-AR" sz="1600" dirty="0"/>
        </a:p>
      </dgm:t>
    </dgm:pt>
    <dgm:pt modelId="{38DE5C46-40DB-4539-B024-BFB5DEC13890}" type="parTrans" cxnId="{A0A137F9-0F72-4E8C-BD7E-4EC6C2AFD28E}">
      <dgm:prSet/>
      <dgm:spPr/>
      <dgm:t>
        <a:bodyPr/>
        <a:lstStyle/>
        <a:p>
          <a:endParaRPr lang="es-AR" sz="1800"/>
        </a:p>
      </dgm:t>
    </dgm:pt>
    <dgm:pt modelId="{8FE187E2-D020-4A0E-B00C-4674BEE5C14B}" type="sibTrans" cxnId="{A0A137F9-0F72-4E8C-BD7E-4EC6C2AFD28E}">
      <dgm:prSet/>
      <dgm:spPr/>
      <dgm:t>
        <a:bodyPr/>
        <a:lstStyle/>
        <a:p>
          <a:endParaRPr lang="es-AR" sz="1800"/>
        </a:p>
      </dgm:t>
    </dgm:pt>
    <dgm:pt modelId="{1D8AE28E-780A-4795-9016-081A73607167}">
      <dgm:prSet phldrT="[Texto]" custT="1"/>
      <dgm:spPr/>
      <dgm:t>
        <a:bodyPr/>
        <a:lstStyle/>
        <a:p>
          <a:r>
            <a:rPr lang="en-US" sz="1300" dirty="0" smtClean="0"/>
            <a:t>National Department of Migration</a:t>
          </a:r>
          <a:endParaRPr lang="es-AR" sz="1300" dirty="0"/>
        </a:p>
      </dgm:t>
    </dgm:pt>
    <dgm:pt modelId="{57155CED-1816-43EF-B8B9-DBAC1B3A15FC}" type="parTrans" cxnId="{495C8CFA-5134-4358-9C86-8A68BE822A05}">
      <dgm:prSet/>
      <dgm:spPr/>
      <dgm:t>
        <a:bodyPr/>
        <a:lstStyle/>
        <a:p>
          <a:endParaRPr lang="es-AR" sz="1800"/>
        </a:p>
      </dgm:t>
    </dgm:pt>
    <dgm:pt modelId="{B1CC911A-2D1F-4F18-B22A-00983853DEF0}" type="sibTrans" cxnId="{495C8CFA-5134-4358-9C86-8A68BE822A05}">
      <dgm:prSet/>
      <dgm:spPr/>
      <dgm:t>
        <a:bodyPr/>
        <a:lstStyle/>
        <a:p>
          <a:endParaRPr lang="es-AR" sz="1800"/>
        </a:p>
      </dgm:t>
    </dgm:pt>
    <dgm:pt modelId="{24398A99-8BBE-4338-80F1-538718DA3401}">
      <dgm:prSet phldrT="[Texto]" custT="1"/>
      <dgm:spPr/>
      <dgm:t>
        <a:bodyPr/>
        <a:lstStyle/>
        <a:p>
          <a:r>
            <a:rPr lang="es-AR" sz="1600" dirty="0" err="1" smtClean="0"/>
            <a:t>Other</a:t>
          </a:r>
          <a:r>
            <a:rPr lang="es-AR" sz="1600" dirty="0" smtClean="0"/>
            <a:t> </a:t>
          </a:r>
          <a:r>
            <a:rPr lang="es-AR" sz="1600" dirty="0" err="1" smtClean="0"/>
            <a:t>actors</a:t>
          </a:r>
          <a:endParaRPr lang="es-AR" sz="1600" dirty="0"/>
        </a:p>
      </dgm:t>
    </dgm:pt>
    <dgm:pt modelId="{01175DA4-84F9-4C62-B8F8-37FBA7C6ECC5}" type="parTrans" cxnId="{D4197275-53B3-4470-933B-D026DFE01676}">
      <dgm:prSet/>
      <dgm:spPr/>
      <dgm:t>
        <a:bodyPr/>
        <a:lstStyle/>
        <a:p>
          <a:endParaRPr lang="es-AR"/>
        </a:p>
      </dgm:t>
    </dgm:pt>
    <dgm:pt modelId="{74493B48-2194-4729-8268-6E9054CC1086}" type="sibTrans" cxnId="{D4197275-53B3-4470-933B-D026DFE01676}">
      <dgm:prSet/>
      <dgm:spPr/>
      <dgm:t>
        <a:bodyPr/>
        <a:lstStyle/>
        <a:p>
          <a:endParaRPr lang="es-AR"/>
        </a:p>
      </dgm:t>
    </dgm:pt>
    <dgm:pt modelId="{F7F3D265-F2F0-4B6D-BCB6-604CFB9827DB}" type="pres">
      <dgm:prSet presAssocID="{7D5B4773-3BDB-49C6-9B06-6CDE0742035C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AR"/>
        </a:p>
      </dgm:t>
    </dgm:pt>
    <dgm:pt modelId="{6A0D9F01-0B82-4B9E-8D85-76E63C8E6DE9}" type="pres">
      <dgm:prSet presAssocID="{C66B65A2-BA6B-4D21-981C-B78F49065115}" presName="centerShape" presStyleLbl="node0" presStyleIdx="0" presStyleCnt="1"/>
      <dgm:spPr/>
      <dgm:t>
        <a:bodyPr/>
        <a:lstStyle/>
        <a:p>
          <a:endParaRPr lang="es-AR"/>
        </a:p>
      </dgm:t>
    </dgm:pt>
    <dgm:pt modelId="{92A3FC59-606D-42A2-898F-4DD6CE6D70C2}" type="pres">
      <dgm:prSet presAssocID="{72CC6EE3-121A-4CB9-9D52-AE9124268C70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A36E1D01-F3B9-4CEF-986E-FB54F076ECA3}" type="pres">
      <dgm:prSet presAssocID="{72CC6EE3-121A-4CB9-9D52-AE9124268C70}" presName="dummy" presStyleCnt="0"/>
      <dgm:spPr/>
    </dgm:pt>
    <dgm:pt modelId="{D030C6E8-FADF-46B6-A148-805DDAB6336D}" type="pres">
      <dgm:prSet presAssocID="{6CAFBB50-F37D-41ED-A2A3-E863C3B67D4E}" presName="sibTrans" presStyleLbl="sibTrans2D1" presStyleIdx="0" presStyleCnt="5"/>
      <dgm:spPr/>
      <dgm:t>
        <a:bodyPr/>
        <a:lstStyle/>
        <a:p>
          <a:endParaRPr lang="es-AR"/>
        </a:p>
      </dgm:t>
    </dgm:pt>
    <dgm:pt modelId="{96CAE135-47C7-47C6-91C2-0376AA05734F}" type="pres">
      <dgm:prSet presAssocID="{526DE56F-EEF5-4755-932B-635A85C1AAC9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357B7B09-B310-4881-81FD-61676CAFE44C}" type="pres">
      <dgm:prSet presAssocID="{526DE56F-EEF5-4755-932B-635A85C1AAC9}" presName="dummy" presStyleCnt="0"/>
      <dgm:spPr/>
    </dgm:pt>
    <dgm:pt modelId="{DF6392B8-C7E7-42F5-928B-2A8F3E98113E}" type="pres">
      <dgm:prSet presAssocID="{67630311-314E-46A3-A96B-8A90E954FEF4}" presName="sibTrans" presStyleLbl="sibTrans2D1" presStyleIdx="1" presStyleCnt="5"/>
      <dgm:spPr/>
      <dgm:t>
        <a:bodyPr/>
        <a:lstStyle/>
        <a:p>
          <a:endParaRPr lang="es-AR"/>
        </a:p>
      </dgm:t>
    </dgm:pt>
    <dgm:pt modelId="{C70E2E0B-81B0-47CD-8681-10E0B06313D1}" type="pres">
      <dgm:prSet presAssocID="{24398A99-8BBE-4338-80F1-538718DA3401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7D5E8DB2-8232-47ED-BDF6-4382D8358B16}" type="pres">
      <dgm:prSet presAssocID="{24398A99-8BBE-4338-80F1-538718DA3401}" presName="dummy" presStyleCnt="0"/>
      <dgm:spPr/>
    </dgm:pt>
    <dgm:pt modelId="{787372C7-F595-4C80-A08F-17EFDAE6AB99}" type="pres">
      <dgm:prSet presAssocID="{74493B48-2194-4729-8268-6E9054CC1086}" presName="sibTrans" presStyleLbl="sibTrans2D1" presStyleIdx="2" presStyleCnt="5"/>
      <dgm:spPr/>
      <dgm:t>
        <a:bodyPr/>
        <a:lstStyle/>
        <a:p>
          <a:endParaRPr lang="es-AR"/>
        </a:p>
      </dgm:t>
    </dgm:pt>
    <dgm:pt modelId="{FB7D303E-E7D4-4DA8-ACE1-01ED06198DBB}" type="pres">
      <dgm:prSet presAssocID="{DA01C391-DE55-4210-9214-081AE08AA8B4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66439445-B439-4E9D-AED8-0B4DBB632B94}" type="pres">
      <dgm:prSet presAssocID="{DA01C391-DE55-4210-9214-081AE08AA8B4}" presName="dummy" presStyleCnt="0"/>
      <dgm:spPr/>
    </dgm:pt>
    <dgm:pt modelId="{B0501B84-F3D3-474C-A38C-1D835D540E6D}" type="pres">
      <dgm:prSet presAssocID="{8FE187E2-D020-4A0E-B00C-4674BEE5C14B}" presName="sibTrans" presStyleLbl="sibTrans2D1" presStyleIdx="3" presStyleCnt="5"/>
      <dgm:spPr/>
      <dgm:t>
        <a:bodyPr/>
        <a:lstStyle/>
        <a:p>
          <a:endParaRPr lang="es-AR"/>
        </a:p>
      </dgm:t>
    </dgm:pt>
    <dgm:pt modelId="{4C634F9A-2101-4301-A0F0-30C57BB9947E}" type="pres">
      <dgm:prSet presAssocID="{1D8AE28E-780A-4795-9016-081A73607167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BD3B3FDD-8BD5-46E1-BF61-5E9894E93146}" type="pres">
      <dgm:prSet presAssocID="{1D8AE28E-780A-4795-9016-081A73607167}" presName="dummy" presStyleCnt="0"/>
      <dgm:spPr/>
    </dgm:pt>
    <dgm:pt modelId="{753CC364-65EF-4EFD-A311-4B3EA5BE8ECF}" type="pres">
      <dgm:prSet presAssocID="{B1CC911A-2D1F-4F18-B22A-00983853DEF0}" presName="sibTrans" presStyleLbl="sibTrans2D1" presStyleIdx="4" presStyleCnt="5"/>
      <dgm:spPr/>
      <dgm:t>
        <a:bodyPr/>
        <a:lstStyle/>
        <a:p>
          <a:endParaRPr lang="es-AR"/>
        </a:p>
      </dgm:t>
    </dgm:pt>
  </dgm:ptLst>
  <dgm:cxnLst>
    <dgm:cxn modelId="{BBB9AF29-0CB4-4100-BB81-4DE7459AE7B9}" type="presOf" srcId="{C66B65A2-BA6B-4D21-981C-B78F49065115}" destId="{6A0D9F01-0B82-4B9E-8D85-76E63C8E6DE9}" srcOrd="0" destOrd="0" presId="urn:microsoft.com/office/officeart/2005/8/layout/radial6"/>
    <dgm:cxn modelId="{00358EFF-C1C1-4723-B169-09295BE17AF4}" type="presOf" srcId="{DA01C391-DE55-4210-9214-081AE08AA8B4}" destId="{FB7D303E-E7D4-4DA8-ACE1-01ED06198DBB}" srcOrd="0" destOrd="0" presId="urn:microsoft.com/office/officeart/2005/8/layout/radial6"/>
    <dgm:cxn modelId="{495C8CFA-5134-4358-9C86-8A68BE822A05}" srcId="{C66B65A2-BA6B-4D21-981C-B78F49065115}" destId="{1D8AE28E-780A-4795-9016-081A73607167}" srcOrd="4" destOrd="0" parTransId="{57155CED-1816-43EF-B8B9-DBAC1B3A15FC}" sibTransId="{B1CC911A-2D1F-4F18-B22A-00983853DEF0}"/>
    <dgm:cxn modelId="{461ED5BE-06C5-4DC4-BD41-E7A0252EBAE9}" type="presOf" srcId="{24398A99-8BBE-4338-80F1-538718DA3401}" destId="{C70E2E0B-81B0-47CD-8681-10E0B06313D1}" srcOrd="0" destOrd="0" presId="urn:microsoft.com/office/officeart/2005/8/layout/radial6"/>
    <dgm:cxn modelId="{D4197275-53B3-4470-933B-D026DFE01676}" srcId="{C66B65A2-BA6B-4D21-981C-B78F49065115}" destId="{24398A99-8BBE-4338-80F1-538718DA3401}" srcOrd="2" destOrd="0" parTransId="{01175DA4-84F9-4C62-B8F8-37FBA7C6ECC5}" sibTransId="{74493B48-2194-4729-8268-6E9054CC1086}"/>
    <dgm:cxn modelId="{16CE6C0B-0374-44B2-AE32-48E96598B990}" srcId="{C66B65A2-BA6B-4D21-981C-B78F49065115}" destId="{526DE56F-EEF5-4755-932B-635A85C1AAC9}" srcOrd="1" destOrd="0" parTransId="{1C86C28A-5B46-4805-91A0-42F9B9580DE3}" sibTransId="{67630311-314E-46A3-A96B-8A90E954FEF4}"/>
    <dgm:cxn modelId="{CE2AF17F-BFD0-44D3-9BBB-92C8C2217C22}" type="presOf" srcId="{526DE56F-EEF5-4755-932B-635A85C1AAC9}" destId="{96CAE135-47C7-47C6-91C2-0376AA05734F}" srcOrd="0" destOrd="0" presId="urn:microsoft.com/office/officeart/2005/8/layout/radial6"/>
    <dgm:cxn modelId="{A0A137F9-0F72-4E8C-BD7E-4EC6C2AFD28E}" srcId="{C66B65A2-BA6B-4D21-981C-B78F49065115}" destId="{DA01C391-DE55-4210-9214-081AE08AA8B4}" srcOrd="3" destOrd="0" parTransId="{38DE5C46-40DB-4539-B024-BFB5DEC13890}" sibTransId="{8FE187E2-D020-4A0E-B00C-4674BEE5C14B}"/>
    <dgm:cxn modelId="{EF21D279-27D9-4FFF-A222-865C89B900EC}" srcId="{7D5B4773-3BDB-49C6-9B06-6CDE0742035C}" destId="{C66B65A2-BA6B-4D21-981C-B78F49065115}" srcOrd="0" destOrd="0" parTransId="{5F80A670-E017-4BFC-961A-7D36B7C0CD49}" sibTransId="{41CF6DCF-EA7D-4735-A097-5ACCF1F814D2}"/>
    <dgm:cxn modelId="{35FC5A0B-C438-46FF-BA5D-FE30E146BE6B}" type="presOf" srcId="{7D5B4773-3BDB-49C6-9B06-6CDE0742035C}" destId="{F7F3D265-F2F0-4B6D-BCB6-604CFB9827DB}" srcOrd="0" destOrd="0" presId="urn:microsoft.com/office/officeart/2005/8/layout/radial6"/>
    <dgm:cxn modelId="{73AD6D2F-9F5B-4DA2-AED2-A24F7DBD630E}" type="presOf" srcId="{74493B48-2194-4729-8268-6E9054CC1086}" destId="{787372C7-F595-4C80-A08F-17EFDAE6AB99}" srcOrd="0" destOrd="0" presId="urn:microsoft.com/office/officeart/2005/8/layout/radial6"/>
    <dgm:cxn modelId="{A53F110F-4E8F-447F-8FAB-A05063AE3FF7}" type="presOf" srcId="{8FE187E2-D020-4A0E-B00C-4674BEE5C14B}" destId="{B0501B84-F3D3-474C-A38C-1D835D540E6D}" srcOrd="0" destOrd="0" presId="urn:microsoft.com/office/officeart/2005/8/layout/radial6"/>
    <dgm:cxn modelId="{6EBD5F57-4CDD-4F28-8BC8-3CAFA9252E1B}" type="presOf" srcId="{B1CC911A-2D1F-4F18-B22A-00983853DEF0}" destId="{753CC364-65EF-4EFD-A311-4B3EA5BE8ECF}" srcOrd="0" destOrd="0" presId="urn:microsoft.com/office/officeart/2005/8/layout/radial6"/>
    <dgm:cxn modelId="{ACDF1123-86E5-4A76-BDBB-B1A376918BDF}" type="presOf" srcId="{72CC6EE3-121A-4CB9-9D52-AE9124268C70}" destId="{92A3FC59-606D-42A2-898F-4DD6CE6D70C2}" srcOrd="0" destOrd="0" presId="urn:microsoft.com/office/officeart/2005/8/layout/radial6"/>
    <dgm:cxn modelId="{CB4C5411-FF24-4BD1-A542-941BCE3A1428}" type="presOf" srcId="{1D8AE28E-780A-4795-9016-081A73607167}" destId="{4C634F9A-2101-4301-A0F0-30C57BB9947E}" srcOrd="0" destOrd="0" presId="urn:microsoft.com/office/officeart/2005/8/layout/radial6"/>
    <dgm:cxn modelId="{F1985B4C-2D67-4265-B53B-7760414C1895}" type="presOf" srcId="{6CAFBB50-F37D-41ED-A2A3-E863C3B67D4E}" destId="{D030C6E8-FADF-46B6-A148-805DDAB6336D}" srcOrd="0" destOrd="0" presId="urn:microsoft.com/office/officeart/2005/8/layout/radial6"/>
    <dgm:cxn modelId="{C3B828A7-C318-4982-B57B-50F4D9A9CDE3}" srcId="{C66B65A2-BA6B-4D21-981C-B78F49065115}" destId="{72CC6EE3-121A-4CB9-9D52-AE9124268C70}" srcOrd="0" destOrd="0" parTransId="{BE1E822D-A078-47C3-AD65-915F8E489376}" sibTransId="{6CAFBB50-F37D-41ED-A2A3-E863C3B67D4E}"/>
    <dgm:cxn modelId="{A7893547-9115-4B3F-8F27-9A6E2DB53184}" type="presOf" srcId="{67630311-314E-46A3-A96B-8A90E954FEF4}" destId="{DF6392B8-C7E7-42F5-928B-2A8F3E98113E}" srcOrd="0" destOrd="0" presId="urn:microsoft.com/office/officeart/2005/8/layout/radial6"/>
    <dgm:cxn modelId="{D4A8EF3F-6D1E-42D4-AEA2-7B14E7700056}" type="presParOf" srcId="{F7F3D265-F2F0-4B6D-BCB6-604CFB9827DB}" destId="{6A0D9F01-0B82-4B9E-8D85-76E63C8E6DE9}" srcOrd="0" destOrd="0" presId="urn:microsoft.com/office/officeart/2005/8/layout/radial6"/>
    <dgm:cxn modelId="{836CB5F2-AA3B-4EA0-8DA1-25E76C527BE0}" type="presParOf" srcId="{F7F3D265-F2F0-4B6D-BCB6-604CFB9827DB}" destId="{92A3FC59-606D-42A2-898F-4DD6CE6D70C2}" srcOrd="1" destOrd="0" presId="urn:microsoft.com/office/officeart/2005/8/layout/radial6"/>
    <dgm:cxn modelId="{126C00DB-2AD9-4E59-A727-25F5DC0E4D25}" type="presParOf" srcId="{F7F3D265-F2F0-4B6D-BCB6-604CFB9827DB}" destId="{A36E1D01-F3B9-4CEF-986E-FB54F076ECA3}" srcOrd="2" destOrd="0" presId="urn:microsoft.com/office/officeart/2005/8/layout/radial6"/>
    <dgm:cxn modelId="{E7F29A6F-1958-4E58-8C27-A0A8A8D4643C}" type="presParOf" srcId="{F7F3D265-F2F0-4B6D-BCB6-604CFB9827DB}" destId="{D030C6E8-FADF-46B6-A148-805DDAB6336D}" srcOrd="3" destOrd="0" presId="urn:microsoft.com/office/officeart/2005/8/layout/radial6"/>
    <dgm:cxn modelId="{9816CD76-224C-49C4-98D3-CC80F6587344}" type="presParOf" srcId="{F7F3D265-F2F0-4B6D-BCB6-604CFB9827DB}" destId="{96CAE135-47C7-47C6-91C2-0376AA05734F}" srcOrd="4" destOrd="0" presId="urn:microsoft.com/office/officeart/2005/8/layout/radial6"/>
    <dgm:cxn modelId="{884053B5-1BF0-48E6-AB9E-7CBF434D757B}" type="presParOf" srcId="{F7F3D265-F2F0-4B6D-BCB6-604CFB9827DB}" destId="{357B7B09-B310-4881-81FD-61676CAFE44C}" srcOrd="5" destOrd="0" presId="urn:microsoft.com/office/officeart/2005/8/layout/radial6"/>
    <dgm:cxn modelId="{47FE8853-CE2A-4AD5-B29F-BE33539F71FA}" type="presParOf" srcId="{F7F3D265-F2F0-4B6D-BCB6-604CFB9827DB}" destId="{DF6392B8-C7E7-42F5-928B-2A8F3E98113E}" srcOrd="6" destOrd="0" presId="urn:microsoft.com/office/officeart/2005/8/layout/radial6"/>
    <dgm:cxn modelId="{FE9AF977-1D3B-417C-802D-FB3C33682149}" type="presParOf" srcId="{F7F3D265-F2F0-4B6D-BCB6-604CFB9827DB}" destId="{C70E2E0B-81B0-47CD-8681-10E0B06313D1}" srcOrd="7" destOrd="0" presId="urn:microsoft.com/office/officeart/2005/8/layout/radial6"/>
    <dgm:cxn modelId="{B6D3C169-3C33-4023-9DFC-030FF0624368}" type="presParOf" srcId="{F7F3D265-F2F0-4B6D-BCB6-604CFB9827DB}" destId="{7D5E8DB2-8232-47ED-BDF6-4382D8358B16}" srcOrd="8" destOrd="0" presId="urn:microsoft.com/office/officeart/2005/8/layout/radial6"/>
    <dgm:cxn modelId="{5B3DEE47-CAEF-4E5D-920A-E6573C4E7A92}" type="presParOf" srcId="{F7F3D265-F2F0-4B6D-BCB6-604CFB9827DB}" destId="{787372C7-F595-4C80-A08F-17EFDAE6AB99}" srcOrd="9" destOrd="0" presId="urn:microsoft.com/office/officeart/2005/8/layout/radial6"/>
    <dgm:cxn modelId="{2858349D-569C-4C7B-883B-55ACF8955272}" type="presParOf" srcId="{F7F3D265-F2F0-4B6D-BCB6-604CFB9827DB}" destId="{FB7D303E-E7D4-4DA8-ACE1-01ED06198DBB}" srcOrd="10" destOrd="0" presId="urn:microsoft.com/office/officeart/2005/8/layout/radial6"/>
    <dgm:cxn modelId="{63E8EB11-2D3C-49B0-B0D8-FA07892E86B2}" type="presParOf" srcId="{F7F3D265-F2F0-4B6D-BCB6-604CFB9827DB}" destId="{66439445-B439-4E9D-AED8-0B4DBB632B94}" srcOrd="11" destOrd="0" presId="urn:microsoft.com/office/officeart/2005/8/layout/radial6"/>
    <dgm:cxn modelId="{F76ED71F-B7E5-47E0-8F7F-C2B6CD5DA292}" type="presParOf" srcId="{F7F3D265-F2F0-4B6D-BCB6-604CFB9827DB}" destId="{B0501B84-F3D3-474C-A38C-1D835D540E6D}" srcOrd="12" destOrd="0" presId="urn:microsoft.com/office/officeart/2005/8/layout/radial6"/>
    <dgm:cxn modelId="{72CC181E-CFC0-478A-883B-C0C41F51589D}" type="presParOf" srcId="{F7F3D265-F2F0-4B6D-BCB6-604CFB9827DB}" destId="{4C634F9A-2101-4301-A0F0-30C57BB9947E}" srcOrd="13" destOrd="0" presId="urn:microsoft.com/office/officeart/2005/8/layout/radial6"/>
    <dgm:cxn modelId="{2DEB1994-7D80-4C01-9CE3-C78E4725FF49}" type="presParOf" srcId="{F7F3D265-F2F0-4B6D-BCB6-604CFB9827DB}" destId="{BD3B3FDD-8BD5-46E1-BF61-5E9894E93146}" srcOrd="14" destOrd="0" presId="urn:microsoft.com/office/officeart/2005/8/layout/radial6"/>
    <dgm:cxn modelId="{AD95C6A8-6920-4E70-8F3F-508306F02C8D}" type="presParOf" srcId="{F7F3D265-F2F0-4B6D-BCB6-604CFB9827DB}" destId="{753CC364-65EF-4EFD-A311-4B3EA5BE8ECF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B530CED-071E-4346-80BA-404B7C26CDCA}" type="doc">
      <dgm:prSet loTypeId="urn:microsoft.com/office/officeart/2009/layout/CircleArrowProcess" loCatId="process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endParaRPr lang="es-AR"/>
        </a:p>
      </dgm:t>
    </dgm:pt>
    <dgm:pt modelId="{D79AE380-D3CF-4488-A308-18F479C0880B}">
      <dgm:prSet phldrT="[Texto]" custT="1"/>
      <dgm:spPr/>
      <dgm:t>
        <a:bodyPr/>
        <a:lstStyle/>
        <a:p>
          <a:r>
            <a:rPr lang="es-AR" sz="2000" b="1" dirty="0" err="1" smtClean="0"/>
            <a:t>Forces</a:t>
          </a:r>
          <a:endParaRPr lang="es-AR" sz="2000" b="1" dirty="0"/>
        </a:p>
      </dgm:t>
    </dgm:pt>
    <dgm:pt modelId="{EDBAC475-3546-4493-ADE1-BDBF9FC649D3}" type="parTrans" cxnId="{F2DBC5C4-3452-47DD-A70B-DF559631DC78}">
      <dgm:prSet/>
      <dgm:spPr/>
      <dgm:t>
        <a:bodyPr/>
        <a:lstStyle/>
        <a:p>
          <a:endParaRPr lang="es-AR" sz="4800" b="1"/>
        </a:p>
      </dgm:t>
    </dgm:pt>
    <dgm:pt modelId="{9D94E902-87E0-49AD-9D2B-63D638AD1805}" type="sibTrans" cxnId="{F2DBC5C4-3452-47DD-A70B-DF559631DC78}">
      <dgm:prSet/>
      <dgm:spPr/>
      <dgm:t>
        <a:bodyPr/>
        <a:lstStyle/>
        <a:p>
          <a:endParaRPr lang="es-AR" sz="4800" b="1"/>
        </a:p>
      </dgm:t>
    </dgm:pt>
    <dgm:pt modelId="{2C5ED2E0-570F-474B-B22B-E97B9ADAF1BD}">
      <dgm:prSet phldrT="[Texto]" custT="1"/>
      <dgm:spPr/>
      <dgm:t>
        <a:bodyPr/>
        <a:lstStyle/>
        <a:p>
          <a:r>
            <a:rPr lang="es-AR" sz="1800" b="1" dirty="0" err="1" smtClean="0"/>
            <a:t>Areas</a:t>
          </a:r>
          <a:r>
            <a:rPr lang="es-AR" sz="1800" b="1" dirty="0" smtClean="0"/>
            <a:t> of </a:t>
          </a:r>
          <a:r>
            <a:rPr lang="es-AR" sz="1800" b="1" dirty="0" err="1" smtClean="0"/>
            <a:t>the</a:t>
          </a:r>
          <a:r>
            <a:rPr lang="es-AR" sz="1800" b="1" dirty="0" smtClean="0"/>
            <a:t> </a:t>
          </a:r>
          <a:r>
            <a:rPr lang="es-AR" sz="1800" b="1" dirty="0" err="1" smtClean="0"/>
            <a:t>Ministry</a:t>
          </a:r>
          <a:endParaRPr lang="es-AR" sz="1800" b="1" dirty="0"/>
        </a:p>
      </dgm:t>
    </dgm:pt>
    <dgm:pt modelId="{76B87D83-69CF-4F87-B930-1CAA62BD3227}" type="parTrans" cxnId="{B812B278-F31A-47BE-9ECC-8C9572C802B5}">
      <dgm:prSet/>
      <dgm:spPr/>
      <dgm:t>
        <a:bodyPr/>
        <a:lstStyle/>
        <a:p>
          <a:endParaRPr lang="es-AR" sz="4800" b="1"/>
        </a:p>
      </dgm:t>
    </dgm:pt>
    <dgm:pt modelId="{49F8137F-1D12-4E9E-AEC4-428E8DE0996E}" type="sibTrans" cxnId="{B812B278-F31A-47BE-9ECC-8C9572C802B5}">
      <dgm:prSet/>
      <dgm:spPr/>
      <dgm:t>
        <a:bodyPr/>
        <a:lstStyle/>
        <a:p>
          <a:endParaRPr lang="es-AR" sz="4800" b="1"/>
        </a:p>
      </dgm:t>
    </dgm:pt>
    <dgm:pt modelId="{E702C2B8-9528-422E-9936-5071494F967E}">
      <dgm:prSet phldrT="[Texto]" custT="1"/>
      <dgm:spPr/>
      <dgm:t>
        <a:bodyPr/>
        <a:lstStyle/>
        <a:p>
          <a:r>
            <a:rPr lang="es-ES" sz="1800" b="1" dirty="0" err="1" smtClean="0"/>
            <a:t>Intra</a:t>
          </a:r>
          <a:r>
            <a:rPr lang="es-ES" sz="1800" b="1" dirty="0" smtClean="0"/>
            <a:t>-ministerial </a:t>
          </a:r>
          <a:r>
            <a:rPr lang="es-ES" sz="1800" b="1" dirty="0" err="1" smtClean="0"/>
            <a:t>group</a:t>
          </a:r>
          <a:r>
            <a:rPr lang="es-ES" sz="1800" b="1" dirty="0" smtClean="0"/>
            <a:t> of anti </a:t>
          </a:r>
          <a:r>
            <a:rPr lang="es-ES" sz="1800" b="1" dirty="0" err="1" smtClean="0"/>
            <a:t>trafficking</a:t>
          </a:r>
          <a:endParaRPr lang="es-AR" sz="1800" b="1" dirty="0"/>
        </a:p>
      </dgm:t>
    </dgm:pt>
    <dgm:pt modelId="{5774AF85-0656-4815-835D-7D6BCDC4092B}" type="parTrans" cxnId="{779E5452-C103-4036-BEE1-111A4D0B66E5}">
      <dgm:prSet/>
      <dgm:spPr/>
      <dgm:t>
        <a:bodyPr/>
        <a:lstStyle/>
        <a:p>
          <a:endParaRPr lang="es-AR" sz="4800" b="1"/>
        </a:p>
      </dgm:t>
    </dgm:pt>
    <dgm:pt modelId="{B3D588F9-9757-4B59-8744-88F991046061}" type="sibTrans" cxnId="{779E5452-C103-4036-BEE1-111A4D0B66E5}">
      <dgm:prSet/>
      <dgm:spPr/>
      <dgm:t>
        <a:bodyPr/>
        <a:lstStyle/>
        <a:p>
          <a:endParaRPr lang="es-AR" sz="4800" b="1"/>
        </a:p>
      </dgm:t>
    </dgm:pt>
    <dgm:pt modelId="{D4E470A3-CACD-4B26-9EC3-09344F88F3C7}" type="pres">
      <dgm:prSet presAssocID="{1B530CED-071E-4346-80BA-404B7C26CDCA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es-AR"/>
        </a:p>
      </dgm:t>
    </dgm:pt>
    <dgm:pt modelId="{868F7F85-5810-4687-B9AF-7B2F65009957}" type="pres">
      <dgm:prSet presAssocID="{D79AE380-D3CF-4488-A308-18F479C0880B}" presName="Accent1" presStyleCnt="0"/>
      <dgm:spPr/>
      <dgm:t>
        <a:bodyPr/>
        <a:lstStyle/>
        <a:p>
          <a:endParaRPr lang="es-AR"/>
        </a:p>
      </dgm:t>
    </dgm:pt>
    <dgm:pt modelId="{A4CCBD64-AC77-4988-9B54-9E8E0BAF69B0}" type="pres">
      <dgm:prSet presAssocID="{D79AE380-D3CF-4488-A308-18F479C0880B}" presName="Accent" presStyleLbl="node1" presStyleIdx="0" presStyleCnt="3"/>
      <dgm:spPr/>
      <dgm:t>
        <a:bodyPr/>
        <a:lstStyle/>
        <a:p>
          <a:endParaRPr lang="es-AR"/>
        </a:p>
      </dgm:t>
    </dgm:pt>
    <dgm:pt modelId="{74B4EF83-0629-4C10-9E2A-97A72BAB12F5}" type="pres">
      <dgm:prSet presAssocID="{D79AE380-D3CF-4488-A308-18F479C0880B}" presName="Parent1" presStyleLbl="revTx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7D348B19-DEE4-4E2F-9A12-7C034F53C0C7}" type="pres">
      <dgm:prSet presAssocID="{2C5ED2E0-570F-474B-B22B-E97B9ADAF1BD}" presName="Accent2" presStyleCnt="0"/>
      <dgm:spPr/>
      <dgm:t>
        <a:bodyPr/>
        <a:lstStyle/>
        <a:p>
          <a:endParaRPr lang="es-AR"/>
        </a:p>
      </dgm:t>
    </dgm:pt>
    <dgm:pt modelId="{008AD7F1-B20B-4962-B69D-4254E7A5A84F}" type="pres">
      <dgm:prSet presAssocID="{2C5ED2E0-570F-474B-B22B-E97B9ADAF1BD}" presName="Accent" presStyleLbl="node1" presStyleIdx="1" presStyleCnt="3"/>
      <dgm:spPr/>
      <dgm:t>
        <a:bodyPr/>
        <a:lstStyle/>
        <a:p>
          <a:endParaRPr lang="es-AR"/>
        </a:p>
      </dgm:t>
    </dgm:pt>
    <dgm:pt modelId="{CCFB5295-96E4-45F0-99D1-3CACE074A4E2}" type="pres">
      <dgm:prSet presAssocID="{2C5ED2E0-570F-474B-B22B-E97B9ADAF1BD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B1A36C88-C10E-4390-A160-1D6505AB3834}" type="pres">
      <dgm:prSet presAssocID="{E702C2B8-9528-422E-9936-5071494F967E}" presName="Accent3" presStyleCnt="0"/>
      <dgm:spPr/>
      <dgm:t>
        <a:bodyPr/>
        <a:lstStyle/>
        <a:p>
          <a:endParaRPr lang="es-AR"/>
        </a:p>
      </dgm:t>
    </dgm:pt>
    <dgm:pt modelId="{BA9E4FCB-9768-48F3-BEF0-7B3F43B193F6}" type="pres">
      <dgm:prSet presAssocID="{E702C2B8-9528-422E-9936-5071494F967E}" presName="Accent" presStyleLbl="node1" presStyleIdx="2" presStyleCnt="3"/>
      <dgm:spPr/>
      <dgm:t>
        <a:bodyPr/>
        <a:lstStyle/>
        <a:p>
          <a:endParaRPr lang="es-AR"/>
        </a:p>
      </dgm:t>
    </dgm:pt>
    <dgm:pt modelId="{B0EB1D83-A3EA-4383-8FE9-D661A5266B94}" type="pres">
      <dgm:prSet presAssocID="{E702C2B8-9528-422E-9936-5071494F967E}" presName="Parent3" presStyleLbl="revTx" presStyleIdx="2" presStyleCnt="3" custScaleX="127437" custScaleY="210158" custLinFactNeighborX="2838" custLinFactNeighborY="726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AR"/>
        </a:p>
      </dgm:t>
    </dgm:pt>
  </dgm:ptLst>
  <dgm:cxnLst>
    <dgm:cxn modelId="{744C471A-9AF6-41D4-A857-91FC52D1416A}" type="presOf" srcId="{D79AE380-D3CF-4488-A308-18F479C0880B}" destId="{74B4EF83-0629-4C10-9E2A-97A72BAB12F5}" srcOrd="0" destOrd="0" presId="urn:microsoft.com/office/officeart/2009/layout/CircleArrowProcess"/>
    <dgm:cxn modelId="{CB49DF4F-2ACD-4C1B-A536-926CF28E89A6}" type="presOf" srcId="{E702C2B8-9528-422E-9936-5071494F967E}" destId="{B0EB1D83-A3EA-4383-8FE9-D661A5266B94}" srcOrd="0" destOrd="0" presId="urn:microsoft.com/office/officeart/2009/layout/CircleArrowProcess"/>
    <dgm:cxn modelId="{F2DBC5C4-3452-47DD-A70B-DF559631DC78}" srcId="{1B530CED-071E-4346-80BA-404B7C26CDCA}" destId="{D79AE380-D3CF-4488-A308-18F479C0880B}" srcOrd="0" destOrd="0" parTransId="{EDBAC475-3546-4493-ADE1-BDBF9FC649D3}" sibTransId="{9D94E902-87E0-49AD-9D2B-63D638AD1805}"/>
    <dgm:cxn modelId="{779E5452-C103-4036-BEE1-111A4D0B66E5}" srcId="{1B530CED-071E-4346-80BA-404B7C26CDCA}" destId="{E702C2B8-9528-422E-9936-5071494F967E}" srcOrd="2" destOrd="0" parTransId="{5774AF85-0656-4815-835D-7D6BCDC4092B}" sibTransId="{B3D588F9-9757-4B59-8744-88F991046061}"/>
    <dgm:cxn modelId="{E38401BD-4591-42BC-8215-980B3F3639C1}" type="presOf" srcId="{2C5ED2E0-570F-474B-B22B-E97B9ADAF1BD}" destId="{CCFB5295-96E4-45F0-99D1-3CACE074A4E2}" srcOrd="0" destOrd="0" presId="urn:microsoft.com/office/officeart/2009/layout/CircleArrowProcess"/>
    <dgm:cxn modelId="{354011CC-3F0A-4630-AB21-4DE2A2010825}" type="presOf" srcId="{1B530CED-071E-4346-80BA-404B7C26CDCA}" destId="{D4E470A3-CACD-4B26-9EC3-09344F88F3C7}" srcOrd="0" destOrd="0" presId="urn:microsoft.com/office/officeart/2009/layout/CircleArrowProcess"/>
    <dgm:cxn modelId="{B812B278-F31A-47BE-9ECC-8C9572C802B5}" srcId="{1B530CED-071E-4346-80BA-404B7C26CDCA}" destId="{2C5ED2E0-570F-474B-B22B-E97B9ADAF1BD}" srcOrd="1" destOrd="0" parTransId="{76B87D83-69CF-4F87-B930-1CAA62BD3227}" sibTransId="{49F8137F-1D12-4E9E-AEC4-428E8DE0996E}"/>
    <dgm:cxn modelId="{BCB92C49-D28E-4B30-8A9F-448706BD713C}" type="presParOf" srcId="{D4E470A3-CACD-4B26-9EC3-09344F88F3C7}" destId="{868F7F85-5810-4687-B9AF-7B2F65009957}" srcOrd="0" destOrd="0" presId="urn:microsoft.com/office/officeart/2009/layout/CircleArrowProcess"/>
    <dgm:cxn modelId="{DD6F01AC-F680-4DC3-8204-C24CD6D2A33C}" type="presParOf" srcId="{868F7F85-5810-4687-B9AF-7B2F65009957}" destId="{A4CCBD64-AC77-4988-9B54-9E8E0BAF69B0}" srcOrd="0" destOrd="0" presId="urn:microsoft.com/office/officeart/2009/layout/CircleArrowProcess"/>
    <dgm:cxn modelId="{ADDC6FA0-D895-4ECF-93B7-78E8189F9D04}" type="presParOf" srcId="{D4E470A3-CACD-4B26-9EC3-09344F88F3C7}" destId="{74B4EF83-0629-4C10-9E2A-97A72BAB12F5}" srcOrd="1" destOrd="0" presId="urn:microsoft.com/office/officeart/2009/layout/CircleArrowProcess"/>
    <dgm:cxn modelId="{CE8E142F-6566-47D3-98FE-09C99F6E0812}" type="presParOf" srcId="{D4E470A3-CACD-4B26-9EC3-09344F88F3C7}" destId="{7D348B19-DEE4-4E2F-9A12-7C034F53C0C7}" srcOrd="2" destOrd="0" presId="urn:microsoft.com/office/officeart/2009/layout/CircleArrowProcess"/>
    <dgm:cxn modelId="{B8462134-FB00-4B40-AF9B-B54F39495473}" type="presParOf" srcId="{7D348B19-DEE4-4E2F-9A12-7C034F53C0C7}" destId="{008AD7F1-B20B-4962-B69D-4254E7A5A84F}" srcOrd="0" destOrd="0" presId="urn:microsoft.com/office/officeart/2009/layout/CircleArrowProcess"/>
    <dgm:cxn modelId="{95485E34-AF6E-46BE-BE63-8A17FD6243BF}" type="presParOf" srcId="{D4E470A3-CACD-4B26-9EC3-09344F88F3C7}" destId="{CCFB5295-96E4-45F0-99D1-3CACE074A4E2}" srcOrd="3" destOrd="0" presId="urn:microsoft.com/office/officeart/2009/layout/CircleArrowProcess"/>
    <dgm:cxn modelId="{9C276C94-85BD-49FE-A36A-772B84D5F943}" type="presParOf" srcId="{D4E470A3-CACD-4B26-9EC3-09344F88F3C7}" destId="{B1A36C88-C10E-4390-A160-1D6505AB3834}" srcOrd="4" destOrd="0" presId="urn:microsoft.com/office/officeart/2009/layout/CircleArrowProcess"/>
    <dgm:cxn modelId="{295F395E-39B9-40C0-82F1-718938A27023}" type="presParOf" srcId="{B1A36C88-C10E-4390-A160-1D6505AB3834}" destId="{BA9E4FCB-9768-48F3-BEF0-7B3F43B193F6}" srcOrd="0" destOrd="0" presId="urn:microsoft.com/office/officeart/2009/layout/CircleArrowProcess"/>
    <dgm:cxn modelId="{2152A245-E24A-483F-9C9C-2E0538B013C9}" type="presParOf" srcId="{D4E470A3-CACD-4B26-9EC3-09344F88F3C7}" destId="{B0EB1D83-A3EA-4383-8FE9-D661A5266B94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E3DB7952-E350-4E23-BE89-8F325771682F}" type="doc">
      <dgm:prSet loTypeId="urn:microsoft.com/office/officeart/2005/8/layout/default#1" loCatId="list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es-AR"/>
        </a:p>
      </dgm:t>
    </dgm:pt>
    <dgm:pt modelId="{3C21EB4F-E038-472F-BBA2-9BAF4F07561C}">
      <dgm:prSet phldrT="[Texto]" custT="1"/>
      <dgm:spPr/>
      <dgm:t>
        <a:bodyPr/>
        <a:lstStyle/>
        <a:p>
          <a:r>
            <a:rPr lang="es-AR" sz="1800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Other</a:t>
          </a:r>
          <a:r>
            <a:rPr lang="es-AR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s-AR" sz="1800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actors</a:t>
          </a:r>
          <a:endParaRPr lang="es-AR" sz="18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160899C-592B-43FC-8898-F3147C9D6286}" type="parTrans" cxnId="{86430520-331A-4035-A035-378515A9AE67}">
      <dgm:prSet/>
      <dgm:spPr/>
      <dgm:t>
        <a:bodyPr/>
        <a:lstStyle/>
        <a:p>
          <a:endParaRPr lang="es-AR" sz="1100">
            <a:solidFill>
              <a:schemeClr val="tx1"/>
            </a:solidFill>
          </a:endParaRPr>
        </a:p>
      </dgm:t>
    </dgm:pt>
    <dgm:pt modelId="{238F72DD-BA21-4396-9328-01E3B492C4FE}" type="sibTrans" cxnId="{86430520-331A-4035-A035-378515A9AE67}">
      <dgm:prSet/>
      <dgm:spPr/>
      <dgm:t>
        <a:bodyPr/>
        <a:lstStyle/>
        <a:p>
          <a:endParaRPr lang="es-AR" sz="1100">
            <a:solidFill>
              <a:schemeClr val="tx1"/>
            </a:solidFill>
          </a:endParaRPr>
        </a:p>
      </dgm:t>
    </dgm:pt>
    <dgm:pt modelId="{AF537482-82A6-4AAF-98CA-196359B6683D}" type="pres">
      <dgm:prSet presAssocID="{E3DB7952-E350-4E23-BE89-8F325771682F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AR"/>
        </a:p>
      </dgm:t>
    </dgm:pt>
    <dgm:pt modelId="{D696256E-738B-4522-B181-9A3F33B95D49}" type="pres">
      <dgm:prSet presAssocID="{3C21EB4F-E038-472F-BBA2-9BAF4F07561C}" presName="node" presStyleLbl="node1" presStyleIdx="0" presStyleCnt="1" custAng="16200000" custScaleX="100000" custScaleY="36890" custLinFactY="32972" custLinFactNeighborX="9492" custLinFactNeighborY="100000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</dgm:ptLst>
  <dgm:cxnLst>
    <dgm:cxn modelId="{B34D0D56-FD15-4ABF-A5F7-0F882AC26FE0}" type="presOf" srcId="{3C21EB4F-E038-472F-BBA2-9BAF4F07561C}" destId="{D696256E-738B-4522-B181-9A3F33B95D49}" srcOrd="0" destOrd="0" presId="urn:microsoft.com/office/officeart/2005/8/layout/default#1"/>
    <dgm:cxn modelId="{2F167A21-FC76-49EB-8957-D1C011DD35E5}" type="presOf" srcId="{E3DB7952-E350-4E23-BE89-8F325771682F}" destId="{AF537482-82A6-4AAF-98CA-196359B6683D}" srcOrd="0" destOrd="0" presId="urn:microsoft.com/office/officeart/2005/8/layout/default#1"/>
    <dgm:cxn modelId="{86430520-331A-4035-A035-378515A9AE67}" srcId="{E3DB7952-E350-4E23-BE89-8F325771682F}" destId="{3C21EB4F-E038-472F-BBA2-9BAF4F07561C}" srcOrd="0" destOrd="0" parTransId="{F160899C-592B-43FC-8898-F3147C9D6286}" sibTransId="{238F72DD-BA21-4396-9328-01E3B492C4FE}"/>
    <dgm:cxn modelId="{5A08D577-EADE-4C34-8438-2AB11E26F891}" type="presParOf" srcId="{AF537482-82A6-4AAF-98CA-196359B6683D}" destId="{D696256E-738B-4522-B181-9A3F33B95D49}" srcOrd="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6807D0-4BBE-4C9A-8020-BEEAE000A289}">
      <dsp:nvSpPr>
        <dsp:cNvPr id="0" name=""/>
        <dsp:cNvSpPr/>
      </dsp:nvSpPr>
      <dsp:spPr>
        <a:xfrm rot="10800000">
          <a:off x="855259" y="2"/>
          <a:ext cx="4041292" cy="1031621"/>
        </a:xfrm>
        <a:prstGeom prst="homePlate">
          <a:avLst/>
        </a:prstGeom>
        <a:solidFill>
          <a:srgbClr val="009999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02232" tIns="68580" rIns="128016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Increment the effective prosecution of trafficking in persons and its related crimes</a:t>
          </a:r>
          <a:endParaRPr lang="es-AR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haroni" pitchFamily="2" charset="-79"/>
            <a:cs typeface="Aharoni" pitchFamily="2" charset="-79"/>
          </a:endParaRPr>
        </a:p>
      </dsp:txBody>
      <dsp:txXfrm rot="10800000">
        <a:off x="1113164" y="2"/>
        <a:ext cx="3783387" cy="1031621"/>
      </dsp:txXfrm>
    </dsp:sp>
    <dsp:sp modelId="{9D3D3510-E738-477E-9FD6-2B8B1744BBF0}">
      <dsp:nvSpPr>
        <dsp:cNvPr id="0" name=""/>
        <dsp:cNvSpPr/>
      </dsp:nvSpPr>
      <dsp:spPr>
        <a:xfrm>
          <a:off x="755510" y="235035"/>
          <a:ext cx="685376" cy="685376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3600000" algn="r" rotWithShape="0">
            <a:srgbClr val="000000">
              <a:alpha val="3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60F882B5-FA8C-43F1-8F1F-488410AB3924}">
      <dsp:nvSpPr>
        <dsp:cNvPr id="0" name=""/>
        <dsp:cNvSpPr/>
      </dsp:nvSpPr>
      <dsp:spPr>
        <a:xfrm rot="10800000">
          <a:off x="855259" y="1228598"/>
          <a:ext cx="4041292" cy="931385"/>
        </a:xfrm>
        <a:prstGeom prst="homePlate">
          <a:avLst/>
        </a:prstGeom>
        <a:solidFill>
          <a:schemeClr val="accent2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02232" tIns="68580" rIns="128016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Increase the array of rights for the protection and comprehensive assistance of the victims</a:t>
          </a:r>
          <a:endParaRPr lang="es-AR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haroni" pitchFamily="2" charset="-79"/>
            <a:cs typeface="Aharoni" pitchFamily="2" charset="-79"/>
          </a:endParaRPr>
        </a:p>
      </dsp:txBody>
      <dsp:txXfrm rot="10800000">
        <a:off x="1088105" y="1228598"/>
        <a:ext cx="3808446" cy="931385"/>
      </dsp:txXfrm>
    </dsp:sp>
    <dsp:sp modelId="{EF75C815-6A92-445C-A00A-BC6D26C57C2A}">
      <dsp:nvSpPr>
        <dsp:cNvPr id="0" name=""/>
        <dsp:cNvSpPr/>
      </dsp:nvSpPr>
      <dsp:spPr>
        <a:xfrm>
          <a:off x="692881" y="1351603"/>
          <a:ext cx="685376" cy="685376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00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AF5A7D-8990-4A3E-AC31-1145D954BD98}">
      <dsp:nvSpPr>
        <dsp:cNvPr id="0" name=""/>
        <dsp:cNvSpPr/>
      </dsp:nvSpPr>
      <dsp:spPr>
        <a:xfrm>
          <a:off x="1462352" y="683466"/>
          <a:ext cx="2530721" cy="2531106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rgbClr val="00B050"/>
        </a:solidFill>
        <a:ln w="28250" cap="flat" cmpd="sng" algn="ctr">
          <a:solidFill>
            <a:schemeClr val="accent4">
              <a:shade val="50000"/>
            </a:schemeClr>
          </a:solidFill>
          <a:prstDash val="solid"/>
        </a:ln>
        <a:effectLst/>
      </dsp:spPr>
      <dsp:style>
        <a:lnRef idx="2">
          <a:schemeClr val="accent4">
            <a:shade val="50000"/>
          </a:schemeClr>
        </a:lnRef>
        <a:fillRef idx="1">
          <a:schemeClr val="accent4"/>
        </a:fillRef>
        <a:effectRef idx="0">
          <a:schemeClr val="accent4"/>
        </a:effectRef>
        <a:fontRef idx="minor">
          <a:schemeClr val="lt1"/>
        </a:fontRef>
      </dsp:style>
    </dsp:sp>
    <dsp:sp modelId="{22482766-4357-4312-B449-CAFBAAD15C65}">
      <dsp:nvSpPr>
        <dsp:cNvPr id="0" name=""/>
        <dsp:cNvSpPr/>
      </dsp:nvSpPr>
      <dsp:spPr>
        <a:xfrm>
          <a:off x="2021725" y="1597272"/>
          <a:ext cx="1406273" cy="7029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400" kern="1200" dirty="0" err="1" smtClean="0"/>
            <a:t>Prevent</a:t>
          </a:r>
          <a:r>
            <a:rPr lang="es-AR" sz="2400" kern="1200" dirty="0" smtClean="0"/>
            <a:t> </a:t>
          </a:r>
          <a:r>
            <a:rPr lang="es-AR" sz="2400" kern="1200" dirty="0" err="1" smtClean="0"/>
            <a:t>the</a:t>
          </a:r>
          <a:r>
            <a:rPr lang="es-AR" sz="2400" kern="1200" dirty="0" smtClean="0"/>
            <a:t> </a:t>
          </a:r>
          <a:r>
            <a:rPr lang="es-AR" sz="2400" kern="1200" dirty="0" err="1" smtClean="0"/>
            <a:t>crime</a:t>
          </a:r>
          <a:endParaRPr lang="es-AR" sz="2400" kern="1200" dirty="0"/>
        </a:p>
      </dsp:txBody>
      <dsp:txXfrm>
        <a:off x="2021725" y="1597272"/>
        <a:ext cx="1406273" cy="702968"/>
      </dsp:txXfrm>
    </dsp:sp>
    <dsp:sp modelId="{A960E7D6-BCCE-406A-94EB-B5B923FA9C04}">
      <dsp:nvSpPr>
        <dsp:cNvPr id="0" name=""/>
        <dsp:cNvSpPr/>
      </dsp:nvSpPr>
      <dsp:spPr>
        <a:xfrm>
          <a:off x="759453" y="2137774"/>
          <a:ext cx="2530721" cy="2531106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rgbClr val="A50021"/>
        </a:solidFill>
        <a:ln w="282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368590-A32F-4D0D-A4AC-5EEC8263472A}">
      <dsp:nvSpPr>
        <dsp:cNvPr id="0" name=""/>
        <dsp:cNvSpPr/>
      </dsp:nvSpPr>
      <dsp:spPr>
        <a:xfrm>
          <a:off x="1321678" y="3059993"/>
          <a:ext cx="1406273" cy="7029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400" kern="1200" dirty="0" err="1" smtClean="0"/>
            <a:t>Punish</a:t>
          </a:r>
          <a:r>
            <a:rPr lang="es-AR" sz="2400" kern="1200" dirty="0" smtClean="0"/>
            <a:t> </a:t>
          </a:r>
          <a:r>
            <a:rPr lang="es-AR" sz="2400" kern="1200" dirty="0" err="1" smtClean="0"/>
            <a:t>the</a:t>
          </a:r>
          <a:r>
            <a:rPr lang="es-AR" sz="2400" kern="1200" dirty="0" smtClean="0"/>
            <a:t> </a:t>
          </a:r>
          <a:r>
            <a:rPr lang="es-AR" sz="2400" kern="1200" dirty="0" err="1" smtClean="0"/>
            <a:t>offenders</a:t>
          </a:r>
          <a:endParaRPr lang="es-AR" sz="2400" kern="1200" dirty="0"/>
        </a:p>
      </dsp:txBody>
      <dsp:txXfrm>
        <a:off x="1321678" y="3059993"/>
        <a:ext cx="1406273" cy="702968"/>
      </dsp:txXfrm>
    </dsp:sp>
    <dsp:sp modelId="{449E3F47-B39A-4165-B48B-E089CEA2D5E3}">
      <dsp:nvSpPr>
        <dsp:cNvPr id="0" name=""/>
        <dsp:cNvSpPr/>
      </dsp:nvSpPr>
      <dsp:spPr>
        <a:xfrm>
          <a:off x="1642473" y="3766116"/>
          <a:ext cx="2174281" cy="2175153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solidFill>
          <a:schemeClr val="accent1"/>
        </a:solidFill>
        <a:ln w="28250" cap="flat" cmpd="sng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</dsp:sp>
    <dsp:sp modelId="{869DE443-47BB-4B78-82A2-78C7E0992EF6}">
      <dsp:nvSpPr>
        <dsp:cNvPr id="0" name=""/>
        <dsp:cNvSpPr/>
      </dsp:nvSpPr>
      <dsp:spPr>
        <a:xfrm>
          <a:off x="2025052" y="4524817"/>
          <a:ext cx="1406273" cy="7029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400" kern="1200" dirty="0" err="1" smtClean="0"/>
            <a:t>Protect</a:t>
          </a:r>
          <a:r>
            <a:rPr lang="es-AR" sz="2400" kern="1200" dirty="0" smtClean="0"/>
            <a:t> </a:t>
          </a:r>
          <a:r>
            <a:rPr lang="es-AR" sz="2400" kern="1200" dirty="0" err="1" smtClean="0"/>
            <a:t>the</a:t>
          </a:r>
          <a:r>
            <a:rPr lang="es-AR" sz="2400" kern="1200" dirty="0" smtClean="0"/>
            <a:t> </a:t>
          </a:r>
          <a:r>
            <a:rPr lang="es-AR" sz="2400" kern="1200" dirty="0" err="1" smtClean="0"/>
            <a:t>victims</a:t>
          </a:r>
          <a:endParaRPr lang="es-AR" sz="2400" kern="1200" dirty="0"/>
        </a:p>
      </dsp:txBody>
      <dsp:txXfrm>
        <a:off x="2025052" y="4524817"/>
        <a:ext cx="1406273" cy="702968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3B6134-447F-41E0-931A-3427DBDD164B}">
      <dsp:nvSpPr>
        <dsp:cNvPr id="0" name=""/>
        <dsp:cNvSpPr/>
      </dsp:nvSpPr>
      <dsp:spPr>
        <a:xfrm>
          <a:off x="1217827" y="3894137"/>
          <a:ext cx="1902220" cy="1884602"/>
        </a:xfrm>
        <a:prstGeom prst="gear9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4000"/>
                <a:satMod val="105000"/>
              </a:schemeClr>
            </a:gs>
            <a:gs pos="47500">
              <a:schemeClr val="accent3">
                <a:hueOff val="0"/>
                <a:satOff val="0"/>
                <a:lumOff val="0"/>
                <a:alphaOff val="0"/>
                <a:shade val="88000"/>
                <a:satMod val="105000"/>
              </a:schemeClr>
            </a:gs>
            <a:gs pos="58500">
              <a:schemeClr val="accent3">
                <a:hueOff val="0"/>
                <a:satOff val="0"/>
                <a:lumOff val="0"/>
                <a:alphaOff val="0"/>
                <a:shade val="88000"/>
                <a:satMod val="10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54000"/>
                <a:satMod val="105000"/>
              </a:schemeClr>
            </a:gs>
          </a:gsLst>
          <a:lin ang="3600000" scaled="1"/>
        </a:gradFill>
        <a:ln>
          <a:noFill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i="1" kern="1200" dirty="0" smtClean="0"/>
            <a:t>measure its impact</a:t>
          </a:r>
          <a:endParaRPr lang="es-AR" sz="2100" kern="1200" dirty="0"/>
        </a:p>
      </dsp:txBody>
      <dsp:txXfrm>
        <a:off x="1598941" y="4335596"/>
        <a:ext cx="1139992" cy="968724"/>
      </dsp:txXfrm>
    </dsp:sp>
    <dsp:sp modelId="{B43761E9-AB42-4ACD-BA4E-16277650F4FF}">
      <dsp:nvSpPr>
        <dsp:cNvPr id="0" name=""/>
        <dsp:cNvSpPr/>
      </dsp:nvSpPr>
      <dsp:spPr>
        <a:xfrm>
          <a:off x="-6980" y="2528427"/>
          <a:ext cx="2238607" cy="2126558"/>
        </a:xfrm>
        <a:prstGeom prst="gear6">
          <a:avLst/>
        </a:prstGeom>
        <a:gradFill rotWithShape="0">
          <a:gsLst>
            <a:gs pos="0">
              <a:schemeClr val="accent3">
                <a:hueOff val="4331297"/>
                <a:satOff val="43496"/>
                <a:lumOff val="-10882"/>
                <a:alphaOff val="0"/>
                <a:shade val="54000"/>
                <a:satMod val="105000"/>
              </a:schemeClr>
            </a:gs>
            <a:gs pos="47500">
              <a:schemeClr val="accent3">
                <a:hueOff val="4331297"/>
                <a:satOff val="43496"/>
                <a:lumOff val="-10882"/>
                <a:alphaOff val="0"/>
                <a:shade val="88000"/>
                <a:satMod val="105000"/>
              </a:schemeClr>
            </a:gs>
            <a:gs pos="58500">
              <a:schemeClr val="accent3">
                <a:hueOff val="4331297"/>
                <a:satOff val="43496"/>
                <a:lumOff val="-10882"/>
                <a:alphaOff val="0"/>
                <a:shade val="88000"/>
                <a:satMod val="105000"/>
              </a:schemeClr>
            </a:gs>
            <a:gs pos="100000">
              <a:schemeClr val="accent3">
                <a:hueOff val="4331297"/>
                <a:satOff val="43496"/>
                <a:lumOff val="-10882"/>
                <a:alphaOff val="0"/>
                <a:shade val="54000"/>
                <a:satMod val="105000"/>
              </a:schemeClr>
            </a:gs>
          </a:gsLst>
          <a:lin ang="3600000" scaled="1"/>
        </a:gradFill>
        <a:ln>
          <a:noFill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i="1" kern="1200" dirty="0" smtClean="0"/>
            <a:t>design effective policies…</a:t>
          </a:r>
          <a:endParaRPr lang="es-AR" sz="2100" kern="1200" dirty="0"/>
        </a:p>
      </dsp:txBody>
      <dsp:txXfrm>
        <a:off x="544675" y="3067030"/>
        <a:ext cx="1135297" cy="1049352"/>
      </dsp:txXfrm>
    </dsp:sp>
    <dsp:sp modelId="{6AC26390-BCCA-42FF-B2FC-49E03265A156}">
      <dsp:nvSpPr>
        <dsp:cNvPr id="0" name=""/>
        <dsp:cNvSpPr/>
      </dsp:nvSpPr>
      <dsp:spPr>
        <a:xfrm rot="20700000">
          <a:off x="457794" y="601361"/>
          <a:ext cx="2572418" cy="2446756"/>
        </a:xfrm>
        <a:prstGeom prst="gear6">
          <a:avLst/>
        </a:prstGeom>
        <a:gradFill rotWithShape="0">
          <a:gsLst>
            <a:gs pos="0">
              <a:schemeClr val="accent3">
                <a:hueOff val="8662594"/>
                <a:satOff val="86992"/>
                <a:lumOff val="-21765"/>
                <a:alphaOff val="0"/>
                <a:shade val="54000"/>
                <a:satMod val="105000"/>
              </a:schemeClr>
            </a:gs>
            <a:gs pos="47500">
              <a:schemeClr val="accent3">
                <a:hueOff val="8662594"/>
                <a:satOff val="86992"/>
                <a:lumOff val="-21765"/>
                <a:alphaOff val="0"/>
                <a:shade val="88000"/>
                <a:satMod val="105000"/>
              </a:schemeClr>
            </a:gs>
            <a:gs pos="58500">
              <a:schemeClr val="accent3">
                <a:hueOff val="8662594"/>
                <a:satOff val="86992"/>
                <a:lumOff val="-21765"/>
                <a:alphaOff val="0"/>
                <a:shade val="88000"/>
                <a:satMod val="105000"/>
              </a:schemeClr>
            </a:gs>
            <a:gs pos="100000">
              <a:schemeClr val="accent3">
                <a:hueOff val="8662594"/>
                <a:satOff val="86992"/>
                <a:lumOff val="-21765"/>
                <a:alphaOff val="0"/>
                <a:shade val="54000"/>
                <a:satMod val="105000"/>
              </a:schemeClr>
            </a:gs>
          </a:gsLst>
          <a:lin ang="3600000" scaled="1"/>
        </a:gradFill>
        <a:ln>
          <a:noFill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u="none" kern="1200" dirty="0" smtClean="0"/>
            <a:t>Prioritize the place of criminal information…</a:t>
          </a:r>
          <a:endParaRPr lang="es-AR" sz="1800" b="0" u="none" kern="1200" dirty="0"/>
        </a:p>
      </dsp:txBody>
      <dsp:txXfrm rot="-20700000">
        <a:off x="1029454" y="1130553"/>
        <a:ext cx="1429098" cy="1388372"/>
      </dsp:txXfrm>
    </dsp:sp>
    <dsp:sp modelId="{69A32A39-58D5-41B7-8D77-CF29FFDD92BF}">
      <dsp:nvSpPr>
        <dsp:cNvPr id="0" name=""/>
        <dsp:cNvSpPr/>
      </dsp:nvSpPr>
      <dsp:spPr>
        <a:xfrm>
          <a:off x="1275502" y="2908514"/>
          <a:ext cx="2266487" cy="2266487"/>
        </a:xfrm>
        <a:prstGeom prst="circularArrow">
          <a:avLst>
            <a:gd name="adj1" fmla="val 4688"/>
            <a:gd name="adj2" fmla="val 299029"/>
            <a:gd name="adj3" fmla="val 2487382"/>
            <a:gd name="adj4" fmla="val 15924736"/>
            <a:gd name="adj5" fmla="val 5469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3545A41-D29E-4E76-86D5-E6640075B4ED}">
      <dsp:nvSpPr>
        <dsp:cNvPr id="0" name=""/>
        <dsp:cNvSpPr/>
      </dsp:nvSpPr>
      <dsp:spPr>
        <a:xfrm>
          <a:off x="163774" y="2470563"/>
          <a:ext cx="1646745" cy="1646745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3">
            <a:hueOff val="4331297"/>
            <a:satOff val="43496"/>
            <a:lumOff val="-10882"/>
            <a:alphaOff val="0"/>
          </a:schemeClr>
        </a:solidFill>
        <a:ln>
          <a:noFill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25CFC28-8C27-45C3-B1EC-B6760E5C9B06}">
      <dsp:nvSpPr>
        <dsp:cNvPr id="0" name=""/>
        <dsp:cNvSpPr/>
      </dsp:nvSpPr>
      <dsp:spPr>
        <a:xfrm>
          <a:off x="821266" y="1590692"/>
          <a:ext cx="1775522" cy="1775522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3">
            <a:hueOff val="8662594"/>
            <a:satOff val="86992"/>
            <a:lumOff val="-21765"/>
            <a:alphaOff val="0"/>
          </a:schemeClr>
        </a:solidFill>
        <a:ln>
          <a:noFill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6512E4-6E61-4014-A3D2-C259C3303212}">
      <dsp:nvSpPr>
        <dsp:cNvPr id="0" name=""/>
        <dsp:cNvSpPr/>
      </dsp:nvSpPr>
      <dsp:spPr>
        <a:xfrm>
          <a:off x="3816" y="0"/>
          <a:ext cx="3336909" cy="1140519"/>
        </a:xfrm>
        <a:prstGeom prst="homePlat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4000"/>
                <a:satMod val="105000"/>
              </a:schemeClr>
            </a:gs>
            <a:gs pos="47500">
              <a:schemeClr val="accent3">
                <a:hueOff val="0"/>
                <a:satOff val="0"/>
                <a:lumOff val="0"/>
                <a:alphaOff val="0"/>
                <a:shade val="88000"/>
                <a:satMod val="105000"/>
              </a:schemeClr>
            </a:gs>
            <a:gs pos="58500">
              <a:schemeClr val="accent3">
                <a:hueOff val="0"/>
                <a:satOff val="0"/>
                <a:lumOff val="0"/>
                <a:alphaOff val="0"/>
                <a:shade val="88000"/>
                <a:satMod val="10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54000"/>
                <a:satMod val="105000"/>
              </a:schemeClr>
            </a:gs>
          </a:gsLst>
          <a:lin ang="3600000" scaled="1"/>
        </a:gradFill>
        <a:ln>
          <a:noFill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6012" tIns="48006" rIns="24003" bIns="4800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800" kern="1200" dirty="0" err="1" smtClean="0"/>
            <a:t>Articulation</a:t>
          </a:r>
          <a:r>
            <a:rPr lang="es-AR" sz="1800" kern="1200" dirty="0" smtClean="0"/>
            <a:t> </a:t>
          </a:r>
          <a:r>
            <a:rPr lang="es-AR" sz="1800" kern="1200" dirty="0" err="1" smtClean="0"/>
            <a:t>with</a:t>
          </a:r>
          <a:r>
            <a:rPr lang="es-AR" sz="1800" kern="1200" dirty="0" smtClean="0"/>
            <a:t> </a:t>
          </a:r>
          <a:r>
            <a:rPr lang="es-AR" sz="1800" kern="1200" dirty="0" err="1" smtClean="0"/>
            <a:t>other</a:t>
          </a:r>
          <a:r>
            <a:rPr lang="es-AR" sz="1800" kern="1200" dirty="0" smtClean="0"/>
            <a:t> ACTORS (</a:t>
          </a:r>
          <a:r>
            <a:rPr lang="es-AR" sz="1800" kern="1200" dirty="0" err="1" smtClean="0"/>
            <a:t>national</a:t>
          </a:r>
          <a:r>
            <a:rPr lang="es-AR" sz="1800" kern="1200" dirty="0" smtClean="0"/>
            <a:t>, local, regional, NGO)</a:t>
          </a:r>
          <a:endParaRPr lang="es-AR" sz="1800" kern="1200" dirty="0"/>
        </a:p>
      </dsp:txBody>
      <dsp:txXfrm>
        <a:off x="3816" y="0"/>
        <a:ext cx="3051779" cy="1140519"/>
      </dsp:txXfrm>
    </dsp:sp>
    <dsp:sp modelId="{FFB3964A-3A86-4723-BA60-0F8C19AEC246}">
      <dsp:nvSpPr>
        <dsp:cNvPr id="0" name=""/>
        <dsp:cNvSpPr/>
      </dsp:nvSpPr>
      <dsp:spPr>
        <a:xfrm>
          <a:off x="2673343" y="0"/>
          <a:ext cx="3336909" cy="1140519"/>
        </a:xfrm>
        <a:prstGeom prst="chevron">
          <a:avLst/>
        </a:prstGeom>
        <a:gradFill rotWithShape="0">
          <a:gsLst>
            <a:gs pos="0">
              <a:schemeClr val="accent3">
                <a:hueOff val="4331297"/>
                <a:satOff val="43496"/>
                <a:lumOff val="-10882"/>
                <a:alphaOff val="0"/>
                <a:shade val="54000"/>
                <a:satMod val="105000"/>
              </a:schemeClr>
            </a:gs>
            <a:gs pos="47500">
              <a:schemeClr val="accent3">
                <a:hueOff val="4331297"/>
                <a:satOff val="43496"/>
                <a:lumOff val="-10882"/>
                <a:alphaOff val="0"/>
                <a:shade val="88000"/>
                <a:satMod val="105000"/>
              </a:schemeClr>
            </a:gs>
            <a:gs pos="58500">
              <a:schemeClr val="accent3">
                <a:hueOff val="4331297"/>
                <a:satOff val="43496"/>
                <a:lumOff val="-10882"/>
                <a:alphaOff val="0"/>
                <a:shade val="88000"/>
                <a:satMod val="105000"/>
              </a:schemeClr>
            </a:gs>
            <a:gs pos="100000">
              <a:schemeClr val="accent3">
                <a:hueOff val="4331297"/>
                <a:satOff val="43496"/>
                <a:lumOff val="-10882"/>
                <a:alphaOff val="0"/>
                <a:shade val="54000"/>
                <a:satMod val="105000"/>
              </a:schemeClr>
            </a:gs>
          </a:gsLst>
          <a:lin ang="3600000" scaled="1"/>
        </a:gradFill>
        <a:ln>
          <a:noFill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800" kern="1200" dirty="0" err="1" smtClean="0"/>
            <a:t>Incorporation</a:t>
          </a:r>
          <a:r>
            <a:rPr lang="es-AR" sz="1800" kern="1200" dirty="0" smtClean="0"/>
            <a:t> of new </a:t>
          </a:r>
          <a:r>
            <a:rPr lang="es-AR" sz="1800" kern="1200" dirty="0" err="1" smtClean="0"/>
            <a:t>information</a:t>
          </a:r>
          <a:r>
            <a:rPr lang="es-AR" sz="1800" kern="1200" dirty="0" smtClean="0"/>
            <a:t> SOURCES</a:t>
          </a:r>
          <a:endParaRPr lang="es-AR" sz="1800" kern="1200" dirty="0"/>
        </a:p>
      </dsp:txBody>
      <dsp:txXfrm>
        <a:off x="3243603" y="0"/>
        <a:ext cx="2196390" cy="1140519"/>
      </dsp:txXfrm>
    </dsp:sp>
    <dsp:sp modelId="{514E4D78-62A6-46E9-8B53-6DC7EFF3EA80}">
      <dsp:nvSpPr>
        <dsp:cNvPr id="0" name=""/>
        <dsp:cNvSpPr/>
      </dsp:nvSpPr>
      <dsp:spPr>
        <a:xfrm>
          <a:off x="5342871" y="0"/>
          <a:ext cx="3336909" cy="1140519"/>
        </a:xfrm>
        <a:prstGeom prst="chevron">
          <a:avLst/>
        </a:prstGeom>
        <a:gradFill rotWithShape="0">
          <a:gsLst>
            <a:gs pos="0">
              <a:schemeClr val="accent3">
                <a:hueOff val="8662594"/>
                <a:satOff val="86992"/>
                <a:lumOff val="-21765"/>
                <a:alphaOff val="0"/>
                <a:shade val="54000"/>
                <a:satMod val="105000"/>
              </a:schemeClr>
            </a:gs>
            <a:gs pos="47500">
              <a:schemeClr val="accent3">
                <a:hueOff val="8662594"/>
                <a:satOff val="86992"/>
                <a:lumOff val="-21765"/>
                <a:alphaOff val="0"/>
                <a:shade val="88000"/>
                <a:satMod val="105000"/>
              </a:schemeClr>
            </a:gs>
            <a:gs pos="58500">
              <a:schemeClr val="accent3">
                <a:hueOff val="8662594"/>
                <a:satOff val="86992"/>
                <a:lumOff val="-21765"/>
                <a:alphaOff val="0"/>
                <a:shade val="88000"/>
                <a:satMod val="105000"/>
              </a:schemeClr>
            </a:gs>
            <a:gs pos="100000">
              <a:schemeClr val="accent3">
                <a:hueOff val="8662594"/>
                <a:satOff val="86992"/>
                <a:lumOff val="-21765"/>
                <a:alphaOff val="0"/>
                <a:shade val="54000"/>
                <a:satMod val="105000"/>
              </a:schemeClr>
            </a:gs>
          </a:gsLst>
          <a:lin ang="3600000" scaled="1"/>
        </a:gradFill>
        <a:ln>
          <a:noFill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53340" rIns="26670" bIns="533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000" kern="1200" dirty="0" err="1" smtClean="0"/>
            <a:t>Sharing</a:t>
          </a:r>
          <a:r>
            <a:rPr lang="es-AR" sz="2000" kern="1200" dirty="0" smtClean="0"/>
            <a:t> of INFORMATION</a:t>
          </a:r>
          <a:endParaRPr lang="es-AR" sz="2000" kern="1200" dirty="0"/>
        </a:p>
      </dsp:txBody>
      <dsp:txXfrm>
        <a:off x="5913131" y="0"/>
        <a:ext cx="2196390" cy="1140519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1034F8-9F85-42D2-8AB4-968B4533CB82}">
      <dsp:nvSpPr>
        <dsp:cNvPr id="0" name=""/>
        <dsp:cNvSpPr/>
      </dsp:nvSpPr>
      <dsp:spPr>
        <a:xfrm>
          <a:off x="1497766" y="1485"/>
          <a:ext cx="1684987" cy="649338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4000"/>
                <a:satMod val="105000"/>
              </a:schemeClr>
            </a:gs>
            <a:gs pos="47500">
              <a:schemeClr val="accent3">
                <a:hueOff val="0"/>
                <a:satOff val="0"/>
                <a:lumOff val="0"/>
                <a:alphaOff val="0"/>
                <a:shade val="88000"/>
                <a:satMod val="105000"/>
              </a:schemeClr>
            </a:gs>
            <a:gs pos="58500">
              <a:schemeClr val="accent3">
                <a:hueOff val="0"/>
                <a:satOff val="0"/>
                <a:lumOff val="0"/>
                <a:alphaOff val="0"/>
                <a:shade val="88000"/>
                <a:satMod val="10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54000"/>
                <a:satMod val="105000"/>
              </a:schemeClr>
            </a:gs>
          </a:gsLst>
          <a:lin ang="3600000" scaled="1"/>
        </a:gradFill>
        <a:ln>
          <a:noFill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600" b="1" u="none" kern="1200" dirty="0" smtClean="0">
              <a:latin typeface="Arial" pitchFamily="34" charset="0"/>
              <a:cs typeface="Arial" pitchFamily="34" charset="0"/>
            </a:rPr>
            <a:t>JUDICIAL CASE</a:t>
          </a:r>
        </a:p>
      </dsp:txBody>
      <dsp:txXfrm>
        <a:off x="1529464" y="33183"/>
        <a:ext cx="1621591" cy="585942"/>
      </dsp:txXfrm>
    </dsp:sp>
    <dsp:sp modelId="{569F9DB0-B19D-4A21-B980-B8CB73D8D17D}">
      <dsp:nvSpPr>
        <dsp:cNvPr id="0" name=""/>
        <dsp:cNvSpPr/>
      </dsp:nvSpPr>
      <dsp:spPr>
        <a:xfrm>
          <a:off x="1497766" y="683290"/>
          <a:ext cx="1684987" cy="649338"/>
        </a:xfrm>
        <a:prstGeom prst="roundRect">
          <a:avLst/>
        </a:prstGeom>
        <a:gradFill rotWithShape="0">
          <a:gsLst>
            <a:gs pos="0">
              <a:schemeClr val="accent3">
                <a:hueOff val="2165649"/>
                <a:satOff val="21748"/>
                <a:lumOff val="-5441"/>
                <a:alphaOff val="0"/>
                <a:shade val="54000"/>
                <a:satMod val="105000"/>
              </a:schemeClr>
            </a:gs>
            <a:gs pos="47500">
              <a:schemeClr val="accent3">
                <a:hueOff val="2165649"/>
                <a:satOff val="21748"/>
                <a:lumOff val="-5441"/>
                <a:alphaOff val="0"/>
                <a:shade val="88000"/>
                <a:satMod val="105000"/>
              </a:schemeClr>
            </a:gs>
            <a:gs pos="58500">
              <a:schemeClr val="accent3">
                <a:hueOff val="2165649"/>
                <a:satOff val="21748"/>
                <a:lumOff val="-5441"/>
                <a:alphaOff val="0"/>
                <a:shade val="88000"/>
                <a:satMod val="105000"/>
              </a:schemeClr>
            </a:gs>
            <a:gs pos="100000">
              <a:schemeClr val="accent3">
                <a:hueOff val="2165649"/>
                <a:satOff val="21748"/>
                <a:lumOff val="-5441"/>
                <a:alphaOff val="0"/>
                <a:shade val="54000"/>
                <a:satMod val="105000"/>
              </a:schemeClr>
            </a:gs>
          </a:gsLst>
          <a:lin ang="3600000" scaled="1"/>
        </a:gradFill>
        <a:ln>
          <a:noFill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600" b="1" u="none" kern="1200" dirty="0" smtClean="0">
              <a:latin typeface="Arial" pitchFamily="34" charset="0"/>
              <a:cs typeface="Arial" pitchFamily="34" charset="0"/>
            </a:rPr>
            <a:t>TASKS</a:t>
          </a:r>
        </a:p>
      </dsp:txBody>
      <dsp:txXfrm>
        <a:off x="1529464" y="714988"/>
        <a:ext cx="1621591" cy="585942"/>
      </dsp:txXfrm>
    </dsp:sp>
    <dsp:sp modelId="{465966AC-2016-4610-B9C2-D082AC6F7D01}">
      <dsp:nvSpPr>
        <dsp:cNvPr id="0" name=""/>
        <dsp:cNvSpPr/>
      </dsp:nvSpPr>
      <dsp:spPr>
        <a:xfrm>
          <a:off x="1497766" y="1365096"/>
          <a:ext cx="1684987" cy="649338"/>
        </a:xfrm>
        <a:prstGeom prst="roundRect">
          <a:avLst/>
        </a:prstGeom>
        <a:gradFill rotWithShape="0">
          <a:gsLst>
            <a:gs pos="0">
              <a:schemeClr val="accent3">
                <a:hueOff val="4331297"/>
                <a:satOff val="43496"/>
                <a:lumOff val="-10882"/>
                <a:alphaOff val="0"/>
                <a:shade val="54000"/>
                <a:satMod val="105000"/>
              </a:schemeClr>
            </a:gs>
            <a:gs pos="47500">
              <a:schemeClr val="accent3">
                <a:hueOff val="4331297"/>
                <a:satOff val="43496"/>
                <a:lumOff val="-10882"/>
                <a:alphaOff val="0"/>
                <a:shade val="88000"/>
                <a:satMod val="105000"/>
              </a:schemeClr>
            </a:gs>
            <a:gs pos="58500">
              <a:schemeClr val="accent3">
                <a:hueOff val="4331297"/>
                <a:satOff val="43496"/>
                <a:lumOff val="-10882"/>
                <a:alphaOff val="0"/>
                <a:shade val="88000"/>
                <a:satMod val="105000"/>
              </a:schemeClr>
            </a:gs>
            <a:gs pos="100000">
              <a:schemeClr val="accent3">
                <a:hueOff val="4331297"/>
                <a:satOff val="43496"/>
                <a:lumOff val="-10882"/>
                <a:alphaOff val="0"/>
                <a:shade val="54000"/>
                <a:satMod val="105000"/>
              </a:schemeClr>
            </a:gs>
          </a:gsLst>
          <a:lin ang="3600000" scaled="1"/>
        </a:gradFill>
        <a:ln>
          <a:noFill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600" b="1" u="none" strike="noStrike" kern="1200" dirty="0" smtClean="0">
              <a:latin typeface="Arial" pitchFamily="34" charset="0"/>
              <a:cs typeface="Arial" pitchFamily="34" charset="0"/>
            </a:rPr>
            <a:t>VICTIMS</a:t>
          </a:r>
          <a:endParaRPr lang="es-AR" sz="1600" b="1" u="none" kern="1200" dirty="0">
            <a:latin typeface="Arial" pitchFamily="34" charset="0"/>
            <a:cs typeface="Arial" pitchFamily="34" charset="0"/>
          </a:endParaRPr>
        </a:p>
      </dsp:txBody>
      <dsp:txXfrm>
        <a:off x="1529464" y="1396794"/>
        <a:ext cx="1621591" cy="585942"/>
      </dsp:txXfrm>
    </dsp:sp>
    <dsp:sp modelId="{CD1297BD-7DF7-46A5-9F34-A2BDF9F54F5D}">
      <dsp:nvSpPr>
        <dsp:cNvPr id="0" name=""/>
        <dsp:cNvSpPr/>
      </dsp:nvSpPr>
      <dsp:spPr>
        <a:xfrm>
          <a:off x="1497766" y="2046901"/>
          <a:ext cx="1684987" cy="649338"/>
        </a:xfrm>
        <a:prstGeom prst="roundRect">
          <a:avLst/>
        </a:prstGeom>
        <a:gradFill rotWithShape="0">
          <a:gsLst>
            <a:gs pos="0">
              <a:schemeClr val="accent3">
                <a:hueOff val="6496945"/>
                <a:satOff val="65244"/>
                <a:lumOff val="-16324"/>
                <a:alphaOff val="0"/>
                <a:shade val="54000"/>
                <a:satMod val="105000"/>
              </a:schemeClr>
            </a:gs>
            <a:gs pos="47500">
              <a:schemeClr val="accent3">
                <a:hueOff val="6496945"/>
                <a:satOff val="65244"/>
                <a:lumOff val="-16324"/>
                <a:alphaOff val="0"/>
                <a:shade val="88000"/>
                <a:satMod val="105000"/>
              </a:schemeClr>
            </a:gs>
            <a:gs pos="58500">
              <a:schemeClr val="accent3">
                <a:hueOff val="6496945"/>
                <a:satOff val="65244"/>
                <a:lumOff val="-16324"/>
                <a:alphaOff val="0"/>
                <a:shade val="88000"/>
                <a:satMod val="105000"/>
              </a:schemeClr>
            </a:gs>
            <a:gs pos="100000">
              <a:schemeClr val="accent3">
                <a:hueOff val="6496945"/>
                <a:satOff val="65244"/>
                <a:lumOff val="-16324"/>
                <a:alphaOff val="0"/>
                <a:shade val="54000"/>
                <a:satMod val="105000"/>
              </a:schemeClr>
            </a:gs>
          </a:gsLst>
          <a:lin ang="3600000" scaled="1"/>
        </a:gradFill>
        <a:ln>
          <a:noFill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u="none" kern="1200" dirty="0" smtClean="0">
              <a:latin typeface="Arial" pitchFamily="34" charset="0"/>
              <a:cs typeface="Arial" pitchFamily="34" charset="0"/>
            </a:rPr>
            <a:t>OFFENDERS</a:t>
          </a:r>
          <a:endParaRPr lang="es-AR" sz="1600" b="1" u="none" kern="1200" dirty="0">
            <a:latin typeface="Arial" pitchFamily="34" charset="0"/>
            <a:cs typeface="Arial" pitchFamily="34" charset="0"/>
          </a:endParaRPr>
        </a:p>
      </dsp:txBody>
      <dsp:txXfrm>
        <a:off x="1529464" y="2078599"/>
        <a:ext cx="1621591" cy="585942"/>
      </dsp:txXfrm>
    </dsp:sp>
    <dsp:sp modelId="{AF50D3BB-4C25-4FE6-B8BF-C9AB9253C01A}">
      <dsp:nvSpPr>
        <dsp:cNvPr id="0" name=""/>
        <dsp:cNvSpPr/>
      </dsp:nvSpPr>
      <dsp:spPr>
        <a:xfrm>
          <a:off x="1497766" y="2728707"/>
          <a:ext cx="1684987" cy="649338"/>
        </a:xfrm>
        <a:prstGeom prst="roundRect">
          <a:avLst/>
        </a:prstGeom>
        <a:gradFill rotWithShape="0">
          <a:gsLst>
            <a:gs pos="0">
              <a:schemeClr val="accent3">
                <a:hueOff val="8662594"/>
                <a:satOff val="86992"/>
                <a:lumOff val="-21765"/>
                <a:alphaOff val="0"/>
                <a:shade val="54000"/>
                <a:satMod val="105000"/>
              </a:schemeClr>
            </a:gs>
            <a:gs pos="47500">
              <a:schemeClr val="accent3">
                <a:hueOff val="8662594"/>
                <a:satOff val="86992"/>
                <a:lumOff val="-21765"/>
                <a:alphaOff val="0"/>
                <a:shade val="88000"/>
                <a:satMod val="105000"/>
              </a:schemeClr>
            </a:gs>
            <a:gs pos="58500">
              <a:schemeClr val="accent3">
                <a:hueOff val="8662594"/>
                <a:satOff val="86992"/>
                <a:lumOff val="-21765"/>
                <a:alphaOff val="0"/>
                <a:shade val="88000"/>
                <a:satMod val="105000"/>
              </a:schemeClr>
            </a:gs>
            <a:gs pos="100000">
              <a:schemeClr val="accent3">
                <a:hueOff val="8662594"/>
                <a:satOff val="86992"/>
                <a:lumOff val="-21765"/>
                <a:alphaOff val="0"/>
                <a:shade val="54000"/>
                <a:satMod val="105000"/>
              </a:schemeClr>
            </a:gs>
          </a:gsLst>
          <a:lin ang="3600000" scaled="1"/>
        </a:gradFill>
        <a:ln>
          <a:noFill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600" b="1" u="none" kern="1200" dirty="0" smtClean="0">
              <a:latin typeface="Arial" pitchFamily="34" charset="0"/>
              <a:cs typeface="Arial" pitchFamily="34" charset="0"/>
            </a:rPr>
            <a:t>SEIZED OBJECTS</a:t>
          </a:r>
          <a:endParaRPr lang="es-AR" sz="1600" b="1" u="none" kern="1200" dirty="0">
            <a:latin typeface="Arial" pitchFamily="34" charset="0"/>
            <a:cs typeface="Arial" pitchFamily="34" charset="0"/>
          </a:endParaRPr>
        </a:p>
      </dsp:txBody>
      <dsp:txXfrm>
        <a:off x="1529464" y="2760405"/>
        <a:ext cx="1621591" cy="585942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00A1CD-CDD9-49FA-8D43-CCF91D31FFF0}">
      <dsp:nvSpPr>
        <dsp:cNvPr id="0" name=""/>
        <dsp:cNvSpPr/>
      </dsp:nvSpPr>
      <dsp:spPr>
        <a:xfrm>
          <a:off x="-4494300" y="-689309"/>
          <a:ext cx="5354834" cy="5354834"/>
        </a:xfrm>
        <a:prstGeom prst="blockArc">
          <a:avLst>
            <a:gd name="adj1" fmla="val 18900000"/>
            <a:gd name="adj2" fmla="val 2700000"/>
            <a:gd name="adj3" fmla="val 403"/>
          </a:avLst>
        </a:prstGeom>
        <a:noFill/>
        <a:ln w="2825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9CEC39-7FD4-42DA-8237-1257A7C9CE0F}">
      <dsp:nvSpPr>
        <dsp:cNvPr id="0" name=""/>
        <dsp:cNvSpPr/>
      </dsp:nvSpPr>
      <dsp:spPr>
        <a:xfrm>
          <a:off x="278931" y="180758"/>
          <a:ext cx="4228153" cy="361358"/>
        </a:xfrm>
        <a:prstGeom prst="rect">
          <a:avLst/>
        </a:prstGeom>
        <a:gradFill rotWithShape="0">
          <a:gsLst>
            <a:gs pos="0">
              <a:schemeClr val="accent1">
                <a:shade val="50000"/>
                <a:hueOff val="0"/>
                <a:satOff val="0"/>
                <a:lumOff val="0"/>
                <a:alphaOff val="0"/>
                <a:shade val="54000"/>
                <a:satMod val="105000"/>
              </a:schemeClr>
            </a:gs>
            <a:gs pos="47500">
              <a:schemeClr val="accent1">
                <a:shade val="50000"/>
                <a:hueOff val="0"/>
                <a:satOff val="0"/>
                <a:lumOff val="0"/>
                <a:alphaOff val="0"/>
                <a:shade val="88000"/>
                <a:satMod val="105000"/>
              </a:schemeClr>
            </a:gs>
            <a:gs pos="58500">
              <a:schemeClr val="accent1">
                <a:shade val="50000"/>
                <a:hueOff val="0"/>
                <a:satOff val="0"/>
                <a:lumOff val="0"/>
                <a:alphaOff val="0"/>
                <a:shade val="88000"/>
                <a:satMod val="105000"/>
              </a:schemeClr>
            </a:gs>
            <a:gs pos="100000">
              <a:schemeClr val="accent1">
                <a:shade val="50000"/>
                <a:hueOff val="0"/>
                <a:satOff val="0"/>
                <a:lumOff val="0"/>
                <a:alphaOff val="0"/>
                <a:shade val="54000"/>
                <a:satMod val="105000"/>
              </a:schemeClr>
            </a:gs>
          </a:gsLst>
          <a:lin ang="3600000" scaled="1"/>
        </a:gradFill>
        <a:ln>
          <a:noFill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6828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000" kern="1200" dirty="0" err="1" smtClean="0"/>
            <a:t>Trends</a:t>
          </a:r>
          <a:endParaRPr lang="es-AR" sz="2000" kern="1200" dirty="0"/>
        </a:p>
      </dsp:txBody>
      <dsp:txXfrm>
        <a:off x="278931" y="180758"/>
        <a:ext cx="4228153" cy="361358"/>
      </dsp:txXfrm>
    </dsp:sp>
    <dsp:sp modelId="{D552980A-4F51-4F80-84B6-3B2BBC2C37EE}">
      <dsp:nvSpPr>
        <dsp:cNvPr id="0" name=""/>
        <dsp:cNvSpPr/>
      </dsp:nvSpPr>
      <dsp:spPr>
        <a:xfrm>
          <a:off x="53082" y="135588"/>
          <a:ext cx="451698" cy="45169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1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EC77658-5989-4EAC-A0BD-B0DD3FAEAD25}">
      <dsp:nvSpPr>
        <dsp:cNvPr id="0" name=""/>
        <dsp:cNvSpPr/>
      </dsp:nvSpPr>
      <dsp:spPr>
        <a:xfrm>
          <a:off x="606174" y="723114"/>
          <a:ext cx="3900911" cy="361358"/>
        </a:xfrm>
        <a:prstGeom prst="rect">
          <a:avLst/>
        </a:prstGeom>
        <a:gradFill rotWithShape="0">
          <a:gsLst>
            <a:gs pos="0">
              <a:schemeClr val="accent1">
                <a:shade val="50000"/>
                <a:hueOff val="239905"/>
                <a:satOff val="-16809"/>
                <a:lumOff val="14667"/>
                <a:alphaOff val="0"/>
                <a:shade val="54000"/>
                <a:satMod val="105000"/>
              </a:schemeClr>
            </a:gs>
            <a:gs pos="47500">
              <a:schemeClr val="accent1">
                <a:shade val="50000"/>
                <a:hueOff val="239905"/>
                <a:satOff val="-16809"/>
                <a:lumOff val="14667"/>
                <a:alphaOff val="0"/>
                <a:shade val="88000"/>
                <a:satMod val="105000"/>
              </a:schemeClr>
            </a:gs>
            <a:gs pos="58500">
              <a:schemeClr val="accent1">
                <a:shade val="50000"/>
                <a:hueOff val="239905"/>
                <a:satOff val="-16809"/>
                <a:lumOff val="14667"/>
                <a:alphaOff val="0"/>
                <a:shade val="88000"/>
                <a:satMod val="105000"/>
              </a:schemeClr>
            </a:gs>
            <a:gs pos="100000">
              <a:schemeClr val="accent1">
                <a:shade val="50000"/>
                <a:hueOff val="239905"/>
                <a:satOff val="-16809"/>
                <a:lumOff val="14667"/>
                <a:alphaOff val="0"/>
                <a:shade val="54000"/>
                <a:satMod val="105000"/>
              </a:schemeClr>
            </a:gs>
          </a:gsLst>
          <a:lin ang="3600000" scaled="1"/>
        </a:gradFill>
        <a:ln>
          <a:noFill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6828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000" kern="1200" dirty="0" err="1" smtClean="0"/>
            <a:t>Patterns</a:t>
          </a:r>
          <a:endParaRPr lang="es-AR" sz="2000" kern="1200" dirty="0"/>
        </a:p>
      </dsp:txBody>
      <dsp:txXfrm>
        <a:off x="606174" y="723114"/>
        <a:ext cx="3900911" cy="361358"/>
      </dsp:txXfrm>
    </dsp:sp>
    <dsp:sp modelId="{7F2B0B65-1EA7-4CE0-A8FD-C01519CC8686}">
      <dsp:nvSpPr>
        <dsp:cNvPr id="0" name=""/>
        <dsp:cNvSpPr/>
      </dsp:nvSpPr>
      <dsp:spPr>
        <a:xfrm>
          <a:off x="380325" y="677944"/>
          <a:ext cx="451698" cy="45169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1">
              <a:shade val="50000"/>
              <a:hueOff val="239905"/>
              <a:satOff val="-16809"/>
              <a:lumOff val="14667"/>
              <a:alphaOff val="0"/>
            </a:schemeClr>
          </a:solidFill>
          <a:prstDash val="solid"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69B9F0D-F8D1-4482-B8B7-B2D1406EA7C7}">
      <dsp:nvSpPr>
        <dsp:cNvPr id="0" name=""/>
        <dsp:cNvSpPr/>
      </dsp:nvSpPr>
      <dsp:spPr>
        <a:xfrm>
          <a:off x="785501" y="1265072"/>
          <a:ext cx="3721584" cy="361358"/>
        </a:xfrm>
        <a:prstGeom prst="rect">
          <a:avLst/>
        </a:prstGeom>
        <a:gradFill rotWithShape="0">
          <a:gsLst>
            <a:gs pos="0">
              <a:schemeClr val="accent1">
                <a:shade val="50000"/>
                <a:hueOff val="479811"/>
                <a:satOff val="-33618"/>
                <a:lumOff val="29334"/>
                <a:alphaOff val="0"/>
                <a:shade val="54000"/>
                <a:satMod val="105000"/>
              </a:schemeClr>
            </a:gs>
            <a:gs pos="47500">
              <a:schemeClr val="accent1">
                <a:shade val="50000"/>
                <a:hueOff val="479811"/>
                <a:satOff val="-33618"/>
                <a:lumOff val="29334"/>
                <a:alphaOff val="0"/>
                <a:shade val="88000"/>
                <a:satMod val="105000"/>
              </a:schemeClr>
            </a:gs>
            <a:gs pos="58500">
              <a:schemeClr val="accent1">
                <a:shade val="50000"/>
                <a:hueOff val="479811"/>
                <a:satOff val="-33618"/>
                <a:lumOff val="29334"/>
                <a:alphaOff val="0"/>
                <a:shade val="88000"/>
                <a:satMod val="105000"/>
              </a:schemeClr>
            </a:gs>
            <a:gs pos="100000">
              <a:schemeClr val="accent1">
                <a:shade val="50000"/>
                <a:hueOff val="479811"/>
                <a:satOff val="-33618"/>
                <a:lumOff val="29334"/>
                <a:alphaOff val="0"/>
                <a:shade val="54000"/>
                <a:satMod val="105000"/>
              </a:schemeClr>
            </a:gs>
          </a:gsLst>
          <a:lin ang="3600000" scaled="1"/>
        </a:gradFill>
        <a:ln>
          <a:noFill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6828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000" kern="1200" dirty="0" err="1" smtClean="0"/>
            <a:t>Modalities</a:t>
          </a:r>
          <a:endParaRPr lang="es-AR" sz="2000" kern="1200" dirty="0"/>
        </a:p>
      </dsp:txBody>
      <dsp:txXfrm>
        <a:off x="785501" y="1265072"/>
        <a:ext cx="3721584" cy="361358"/>
      </dsp:txXfrm>
    </dsp:sp>
    <dsp:sp modelId="{E7066849-3AFE-468A-B3C0-052993623E8E}">
      <dsp:nvSpPr>
        <dsp:cNvPr id="0" name=""/>
        <dsp:cNvSpPr/>
      </dsp:nvSpPr>
      <dsp:spPr>
        <a:xfrm>
          <a:off x="559652" y="1219903"/>
          <a:ext cx="451698" cy="45169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1">
              <a:shade val="50000"/>
              <a:hueOff val="479811"/>
              <a:satOff val="-33618"/>
              <a:lumOff val="29334"/>
              <a:alphaOff val="0"/>
            </a:schemeClr>
          </a:solidFill>
          <a:prstDash val="solid"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86649BB-0072-4DCF-A869-1C90CEFD7E65}">
      <dsp:nvSpPr>
        <dsp:cNvPr id="0" name=""/>
        <dsp:cNvSpPr/>
      </dsp:nvSpPr>
      <dsp:spPr>
        <a:xfrm>
          <a:off x="842758" y="1807428"/>
          <a:ext cx="3664326" cy="361358"/>
        </a:xfrm>
        <a:prstGeom prst="rect">
          <a:avLst/>
        </a:prstGeom>
        <a:gradFill rotWithShape="0">
          <a:gsLst>
            <a:gs pos="0">
              <a:schemeClr val="accent1">
                <a:shade val="50000"/>
                <a:hueOff val="719716"/>
                <a:satOff val="-50427"/>
                <a:lumOff val="44001"/>
                <a:alphaOff val="0"/>
                <a:shade val="54000"/>
                <a:satMod val="105000"/>
              </a:schemeClr>
            </a:gs>
            <a:gs pos="47500">
              <a:schemeClr val="accent1">
                <a:shade val="50000"/>
                <a:hueOff val="719716"/>
                <a:satOff val="-50427"/>
                <a:lumOff val="44001"/>
                <a:alphaOff val="0"/>
                <a:shade val="88000"/>
                <a:satMod val="105000"/>
              </a:schemeClr>
            </a:gs>
            <a:gs pos="58500">
              <a:schemeClr val="accent1">
                <a:shade val="50000"/>
                <a:hueOff val="719716"/>
                <a:satOff val="-50427"/>
                <a:lumOff val="44001"/>
                <a:alphaOff val="0"/>
                <a:shade val="88000"/>
                <a:satMod val="105000"/>
              </a:schemeClr>
            </a:gs>
            <a:gs pos="100000">
              <a:schemeClr val="accent1">
                <a:shade val="50000"/>
                <a:hueOff val="719716"/>
                <a:satOff val="-50427"/>
                <a:lumOff val="44001"/>
                <a:alphaOff val="0"/>
                <a:shade val="54000"/>
                <a:satMod val="105000"/>
              </a:schemeClr>
            </a:gs>
          </a:gsLst>
          <a:lin ang="3600000" scaled="1"/>
        </a:gradFill>
        <a:ln>
          <a:noFill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6828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000" kern="1200" dirty="0" err="1" smtClean="0"/>
            <a:t>Mutations</a:t>
          </a:r>
          <a:endParaRPr lang="es-AR" sz="2000" kern="1200" dirty="0"/>
        </a:p>
      </dsp:txBody>
      <dsp:txXfrm>
        <a:off x="842758" y="1807428"/>
        <a:ext cx="3664326" cy="361358"/>
      </dsp:txXfrm>
    </dsp:sp>
    <dsp:sp modelId="{8D96EBF8-DACD-48E7-913F-089EDD372EBF}">
      <dsp:nvSpPr>
        <dsp:cNvPr id="0" name=""/>
        <dsp:cNvSpPr/>
      </dsp:nvSpPr>
      <dsp:spPr>
        <a:xfrm>
          <a:off x="616909" y="1762258"/>
          <a:ext cx="451698" cy="45169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1">
              <a:shade val="50000"/>
              <a:hueOff val="719716"/>
              <a:satOff val="-50427"/>
              <a:lumOff val="44001"/>
              <a:alphaOff val="0"/>
            </a:schemeClr>
          </a:solidFill>
          <a:prstDash val="solid"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5591D3E-3E89-4327-B514-15D2E6E6A3D2}">
      <dsp:nvSpPr>
        <dsp:cNvPr id="0" name=""/>
        <dsp:cNvSpPr/>
      </dsp:nvSpPr>
      <dsp:spPr>
        <a:xfrm>
          <a:off x="785501" y="2349784"/>
          <a:ext cx="3721584" cy="361358"/>
        </a:xfrm>
        <a:prstGeom prst="rect">
          <a:avLst/>
        </a:prstGeom>
        <a:gradFill rotWithShape="0">
          <a:gsLst>
            <a:gs pos="0">
              <a:schemeClr val="accent1">
                <a:shade val="50000"/>
                <a:hueOff val="719716"/>
                <a:satOff val="-50427"/>
                <a:lumOff val="44001"/>
                <a:alphaOff val="0"/>
                <a:shade val="54000"/>
                <a:satMod val="105000"/>
              </a:schemeClr>
            </a:gs>
            <a:gs pos="47500">
              <a:schemeClr val="accent1">
                <a:shade val="50000"/>
                <a:hueOff val="719716"/>
                <a:satOff val="-50427"/>
                <a:lumOff val="44001"/>
                <a:alphaOff val="0"/>
                <a:shade val="88000"/>
                <a:satMod val="105000"/>
              </a:schemeClr>
            </a:gs>
            <a:gs pos="58500">
              <a:schemeClr val="accent1">
                <a:shade val="50000"/>
                <a:hueOff val="719716"/>
                <a:satOff val="-50427"/>
                <a:lumOff val="44001"/>
                <a:alphaOff val="0"/>
                <a:shade val="88000"/>
                <a:satMod val="105000"/>
              </a:schemeClr>
            </a:gs>
            <a:gs pos="100000">
              <a:schemeClr val="accent1">
                <a:shade val="50000"/>
                <a:hueOff val="719716"/>
                <a:satOff val="-50427"/>
                <a:lumOff val="44001"/>
                <a:alphaOff val="0"/>
                <a:shade val="54000"/>
                <a:satMod val="105000"/>
              </a:schemeClr>
            </a:gs>
          </a:gsLst>
          <a:lin ang="3600000" scaled="1"/>
        </a:gradFill>
        <a:ln>
          <a:noFill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6828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000" kern="1200" dirty="0" err="1" smtClean="0"/>
            <a:t>Routes</a:t>
          </a:r>
          <a:endParaRPr lang="es-AR" sz="2000" kern="1200" dirty="0"/>
        </a:p>
      </dsp:txBody>
      <dsp:txXfrm>
        <a:off x="785501" y="2349784"/>
        <a:ext cx="3721584" cy="361358"/>
      </dsp:txXfrm>
    </dsp:sp>
    <dsp:sp modelId="{0D2FA3B8-11DE-4473-82E5-95BD4F42D4CF}">
      <dsp:nvSpPr>
        <dsp:cNvPr id="0" name=""/>
        <dsp:cNvSpPr/>
      </dsp:nvSpPr>
      <dsp:spPr>
        <a:xfrm>
          <a:off x="559652" y="2304614"/>
          <a:ext cx="451698" cy="45169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1">
              <a:shade val="50000"/>
              <a:hueOff val="719716"/>
              <a:satOff val="-50427"/>
              <a:lumOff val="44001"/>
              <a:alphaOff val="0"/>
            </a:schemeClr>
          </a:solidFill>
          <a:prstDash val="solid"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DE452FB-FD2C-43A8-A55C-2AECC3D5024E}">
      <dsp:nvSpPr>
        <dsp:cNvPr id="0" name=""/>
        <dsp:cNvSpPr/>
      </dsp:nvSpPr>
      <dsp:spPr>
        <a:xfrm>
          <a:off x="606174" y="2891742"/>
          <a:ext cx="3900911" cy="361358"/>
        </a:xfrm>
        <a:prstGeom prst="rect">
          <a:avLst/>
        </a:prstGeom>
        <a:gradFill rotWithShape="0">
          <a:gsLst>
            <a:gs pos="0">
              <a:schemeClr val="accent1">
                <a:shade val="50000"/>
                <a:hueOff val="479811"/>
                <a:satOff val="-33618"/>
                <a:lumOff val="29334"/>
                <a:alphaOff val="0"/>
                <a:shade val="54000"/>
                <a:satMod val="105000"/>
              </a:schemeClr>
            </a:gs>
            <a:gs pos="47500">
              <a:schemeClr val="accent1">
                <a:shade val="50000"/>
                <a:hueOff val="479811"/>
                <a:satOff val="-33618"/>
                <a:lumOff val="29334"/>
                <a:alphaOff val="0"/>
                <a:shade val="88000"/>
                <a:satMod val="105000"/>
              </a:schemeClr>
            </a:gs>
            <a:gs pos="58500">
              <a:schemeClr val="accent1">
                <a:shade val="50000"/>
                <a:hueOff val="479811"/>
                <a:satOff val="-33618"/>
                <a:lumOff val="29334"/>
                <a:alphaOff val="0"/>
                <a:shade val="88000"/>
                <a:satMod val="105000"/>
              </a:schemeClr>
            </a:gs>
            <a:gs pos="100000">
              <a:schemeClr val="accent1">
                <a:shade val="50000"/>
                <a:hueOff val="479811"/>
                <a:satOff val="-33618"/>
                <a:lumOff val="29334"/>
                <a:alphaOff val="0"/>
                <a:shade val="54000"/>
                <a:satMod val="105000"/>
              </a:schemeClr>
            </a:gs>
          </a:gsLst>
          <a:lin ang="3600000" scaled="1"/>
        </a:gradFill>
        <a:ln>
          <a:noFill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6828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000" kern="1200" dirty="0" smtClean="0"/>
            <a:t>Places and </a:t>
          </a:r>
          <a:r>
            <a:rPr lang="es-AR" sz="2000" kern="1200" dirty="0" err="1" smtClean="0"/>
            <a:t>critical</a:t>
          </a:r>
          <a:r>
            <a:rPr lang="es-AR" sz="2000" kern="1200" dirty="0" smtClean="0"/>
            <a:t> industries</a:t>
          </a:r>
          <a:endParaRPr lang="es-AR" sz="2000" kern="1200" dirty="0"/>
        </a:p>
      </dsp:txBody>
      <dsp:txXfrm>
        <a:off x="606174" y="2891742"/>
        <a:ext cx="3900911" cy="361358"/>
      </dsp:txXfrm>
    </dsp:sp>
    <dsp:sp modelId="{55EB3E01-A3BE-4BBB-8A29-E3F0F46FC495}">
      <dsp:nvSpPr>
        <dsp:cNvPr id="0" name=""/>
        <dsp:cNvSpPr/>
      </dsp:nvSpPr>
      <dsp:spPr>
        <a:xfrm>
          <a:off x="380325" y="2846573"/>
          <a:ext cx="451698" cy="45169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1">
              <a:shade val="50000"/>
              <a:hueOff val="479811"/>
              <a:satOff val="-33618"/>
              <a:lumOff val="29334"/>
              <a:alphaOff val="0"/>
            </a:schemeClr>
          </a:solidFill>
          <a:prstDash val="solid"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CA3E622-F52A-4F88-9A49-8550BC370D8B}">
      <dsp:nvSpPr>
        <dsp:cNvPr id="0" name=""/>
        <dsp:cNvSpPr/>
      </dsp:nvSpPr>
      <dsp:spPr>
        <a:xfrm>
          <a:off x="278931" y="3434098"/>
          <a:ext cx="4228153" cy="361358"/>
        </a:xfrm>
        <a:prstGeom prst="rect">
          <a:avLst/>
        </a:prstGeom>
        <a:gradFill rotWithShape="0">
          <a:gsLst>
            <a:gs pos="0">
              <a:schemeClr val="accent1">
                <a:shade val="50000"/>
                <a:hueOff val="239905"/>
                <a:satOff val="-16809"/>
                <a:lumOff val="14667"/>
                <a:alphaOff val="0"/>
                <a:shade val="54000"/>
                <a:satMod val="105000"/>
              </a:schemeClr>
            </a:gs>
            <a:gs pos="47500">
              <a:schemeClr val="accent1">
                <a:shade val="50000"/>
                <a:hueOff val="239905"/>
                <a:satOff val="-16809"/>
                <a:lumOff val="14667"/>
                <a:alphaOff val="0"/>
                <a:shade val="88000"/>
                <a:satMod val="105000"/>
              </a:schemeClr>
            </a:gs>
            <a:gs pos="58500">
              <a:schemeClr val="accent1">
                <a:shade val="50000"/>
                <a:hueOff val="239905"/>
                <a:satOff val="-16809"/>
                <a:lumOff val="14667"/>
                <a:alphaOff val="0"/>
                <a:shade val="88000"/>
                <a:satMod val="105000"/>
              </a:schemeClr>
            </a:gs>
            <a:gs pos="100000">
              <a:schemeClr val="accent1">
                <a:shade val="50000"/>
                <a:hueOff val="239905"/>
                <a:satOff val="-16809"/>
                <a:lumOff val="14667"/>
                <a:alphaOff val="0"/>
                <a:shade val="54000"/>
                <a:satMod val="105000"/>
              </a:schemeClr>
            </a:gs>
          </a:gsLst>
          <a:lin ang="3600000" scaled="1"/>
        </a:gradFill>
        <a:ln>
          <a:noFill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6828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000" kern="1200" dirty="0" err="1" smtClean="0"/>
            <a:t>Forces</a:t>
          </a:r>
          <a:r>
            <a:rPr lang="es-AR" sz="2000" kern="1200" dirty="0" smtClean="0"/>
            <a:t> performance</a:t>
          </a:r>
          <a:endParaRPr lang="es-AR" sz="2000" kern="1200" dirty="0"/>
        </a:p>
      </dsp:txBody>
      <dsp:txXfrm>
        <a:off x="278931" y="3434098"/>
        <a:ext cx="4228153" cy="361358"/>
      </dsp:txXfrm>
    </dsp:sp>
    <dsp:sp modelId="{CED906BB-E044-4059-9537-F8F9F46B7C37}">
      <dsp:nvSpPr>
        <dsp:cNvPr id="0" name=""/>
        <dsp:cNvSpPr/>
      </dsp:nvSpPr>
      <dsp:spPr>
        <a:xfrm>
          <a:off x="53082" y="3388928"/>
          <a:ext cx="451698" cy="45169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1">
              <a:shade val="50000"/>
              <a:hueOff val="239905"/>
              <a:satOff val="-16809"/>
              <a:lumOff val="14667"/>
              <a:alphaOff val="0"/>
            </a:schemeClr>
          </a:solidFill>
          <a:prstDash val="solid"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54BCDE-1D85-4BF8-8DFF-C543D9C6D9B3}">
      <dsp:nvSpPr>
        <dsp:cNvPr id="0" name=""/>
        <dsp:cNvSpPr/>
      </dsp:nvSpPr>
      <dsp:spPr>
        <a:xfrm>
          <a:off x="0" y="446458"/>
          <a:ext cx="2057144" cy="401803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000" r="-4000"/>
          </a:stretch>
        </a:blipFill>
        <a:ln>
          <a:noFill/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E66150F6-2501-4117-AAFA-D77E5767A6A2}">
      <dsp:nvSpPr>
        <dsp:cNvPr id="0" name=""/>
        <dsp:cNvSpPr/>
      </dsp:nvSpPr>
      <dsp:spPr>
        <a:xfrm>
          <a:off x="209458" y="0"/>
          <a:ext cx="1734770" cy="525299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4000"/>
                <a:satMod val="105000"/>
              </a:schemeClr>
            </a:gs>
            <a:gs pos="47500">
              <a:schemeClr val="accent2">
                <a:hueOff val="0"/>
                <a:satOff val="0"/>
                <a:lumOff val="0"/>
                <a:alphaOff val="0"/>
                <a:shade val="88000"/>
                <a:satMod val="105000"/>
              </a:schemeClr>
            </a:gs>
            <a:gs pos="58500">
              <a:schemeClr val="accent2">
                <a:hueOff val="0"/>
                <a:satOff val="0"/>
                <a:lumOff val="0"/>
                <a:alphaOff val="0"/>
                <a:shade val="88000"/>
                <a:satMod val="10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54000"/>
                <a:satMod val="105000"/>
              </a:schemeClr>
            </a:gs>
          </a:gsLst>
          <a:lin ang="3600000" scaled="1"/>
        </a:gradFill>
        <a:ln>
          <a:noFill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lang="es-AR" sz="1400" kern="1200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Routes</a:t>
          </a:r>
          <a:r>
            <a:rPr lang="es-AR" sz="14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s-AR" sz="1400" kern="1200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used</a:t>
          </a:r>
          <a:r>
            <a:rPr lang="es-AR" sz="14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s-AR" sz="1400" kern="1200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for</a:t>
          </a:r>
          <a:r>
            <a:rPr lang="es-AR" sz="14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s-AR" sz="1400" kern="1200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transportation</a:t>
          </a:r>
          <a:endParaRPr lang="es-AR" sz="140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09458" y="0"/>
        <a:ext cx="1734770" cy="525299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9B4C58-CFF6-4DBE-8A6D-F156563A8615}">
      <dsp:nvSpPr>
        <dsp:cNvPr id="0" name=""/>
        <dsp:cNvSpPr/>
      </dsp:nvSpPr>
      <dsp:spPr>
        <a:xfrm>
          <a:off x="804895" y="0"/>
          <a:ext cx="6315119" cy="2500330"/>
        </a:xfrm>
        <a:prstGeom prst="rightArrow">
          <a:avLst/>
        </a:prstGeom>
        <a:solidFill>
          <a:schemeClr val="bg1">
            <a:lumMod val="75000"/>
          </a:schemeClr>
        </a:solidFill>
        <a:ln>
          <a:noFill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>
            <a:rot lat="0" lon="0" rev="0"/>
          </a:camera>
          <a:lightRig rig="harsh" dir="tl">
            <a:rot lat="0" lon="0" rev="9000000"/>
          </a:lightRig>
        </a:scene3d>
        <a:sp3d prstMaterial="flat">
          <a:bevelT w="38100" h="508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1CA3E73-7E7D-41D4-A682-D3C8EB653EBD}">
      <dsp:nvSpPr>
        <dsp:cNvPr id="0" name=""/>
        <dsp:cNvSpPr/>
      </dsp:nvSpPr>
      <dsp:spPr>
        <a:xfrm>
          <a:off x="2325" y="628122"/>
          <a:ext cx="2285863" cy="1244084"/>
        </a:xfrm>
        <a:prstGeom prst="roundRect">
          <a:avLst/>
        </a:prstGeom>
        <a:solidFill>
          <a:srgbClr val="7030A0"/>
        </a:solidFill>
        <a:ln>
          <a:solidFill>
            <a:srgbClr val="7030A0"/>
          </a:solidFill>
        </a:ln>
        <a:effectLst>
          <a:outerShdw blurRad="76200" dist="38100" dir="3600000" algn="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harsh" dir="tl">
            <a:rot lat="0" lon="0" rev="9000000"/>
          </a:lightRig>
        </a:scene3d>
        <a:sp3d contourW="44450" prstMaterial="flat">
          <a:bevelT w="38100" h="50800" prst="softRound"/>
          <a:contourClr>
            <a:schemeClr val="accent2">
              <a:hueOff val="0"/>
              <a:satOff val="0"/>
              <a:lumOff val="0"/>
              <a:alphaOff val="0"/>
              <a:tint val="5"/>
              <a:satMod val="1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rPr>
            <a:t>Citizens report instances of trafficking freely and anonymously</a:t>
          </a:r>
          <a:endParaRPr lang="es-AR" sz="1600" b="1" u="none" kern="1200" dirty="0"/>
        </a:p>
      </dsp:txBody>
      <dsp:txXfrm>
        <a:off x="63056" y="688853"/>
        <a:ext cx="2164401" cy="1122622"/>
      </dsp:txXfrm>
    </dsp:sp>
    <dsp:sp modelId="{9B095DA8-18AC-4FFD-AAEE-82A311D92FE7}">
      <dsp:nvSpPr>
        <dsp:cNvPr id="0" name=""/>
        <dsp:cNvSpPr/>
      </dsp:nvSpPr>
      <dsp:spPr>
        <a:xfrm>
          <a:off x="2603074" y="357192"/>
          <a:ext cx="2348735" cy="1785945"/>
        </a:xfrm>
        <a:prstGeom prst="roundRect">
          <a:avLst/>
        </a:prstGeom>
        <a:solidFill>
          <a:srgbClr val="A50021"/>
        </a:solidFill>
        <a:ln>
          <a:noFill/>
        </a:ln>
        <a:effectLst>
          <a:outerShdw blurRad="76200" dist="38100" dir="3600000" algn="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harsh" dir="tl">
            <a:rot lat="0" lon="0" rev="9000000"/>
          </a:lightRig>
        </a:scene3d>
        <a:sp3d contourW="44450" prstMaterial="flat">
          <a:bevelT w="38100" h="50800" prst="softRound"/>
          <a:contourClr>
            <a:schemeClr val="accent3">
              <a:hueOff val="0"/>
              <a:satOff val="0"/>
              <a:lumOff val="0"/>
              <a:alphaOff val="0"/>
              <a:tint val="5"/>
              <a:satMod val="1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rPr>
            <a:t>Unified management through the MINISTRY OF SECURITY</a:t>
          </a:r>
          <a:endParaRPr lang="es-AR" sz="2000" b="1" kern="1200" dirty="0"/>
        </a:p>
      </dsp:txBody>
      <dsp:txXfrm>
        <a:off x="2690257" y="444375"/>
        <a:ext cx="2174369" cy="1611579"/>
      </dsp:txXfrm>
    </dsp:sp>
    <dsp:sp modelId="{E79CA125-2FFE-496C-B884-9704D9F77276}">
      <dsp:nvSpPr>
        <dsp:cNvPr id="0" name=""/>
        <dsp:cNvSpPr/>
      </dsp:nvSpPr>
      <dsp:spPr>
        <a:xfrm>
          <a:off x="5266695" y="750099"/>
          <a:ext cx="2160531" cy="1000132"/>
        </a:xfrm>
        <a:prstGeom prst="roundRect">
          <a:avLst/>
        </a:prstGeom>
        <a:solidFill>
          <a:schemeClr val="accent6">
            <a:lumMod val="75000"/>
          </a:schemeClr>
        </a:solidFill>
        <a:ln>
          <a:noFill/>
        </a:ln>
        <a:effectLst>
          <a:outerShdw blurRad="76200" dist="38100" dir="3600000" algn="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harsh" dir="tl">
            <a:rot lat="0" lon="0" rev="9000000"/>
          </a:lightRig>
        </a:scene3d>
        <a:sp3d contourW="44450" prstMaterial="flat">
          <a:bevelT w="38100" h="50800" prst="softRound"/>
          <a:contourClr>
            <a:schemeClr val="accent4">
              <a:hueOff val="0"/>
              <a:satOff val="0"/>
              <a:lumOff val="0"/>
              <a:alphaOff val="0"/>
              <a:tint val="5"/>
              <a:satMod val="1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rPr>
            <a:t>Coordination with the specialized Prosecutors Offices</a:t>
          </a:r>
          <a:endParaRPr lang="es-AR" sz="1400" b="1" kern="1200" dirty="0"/>
        </a:p>
      </dsp:txBody>
      <dsp:txXfrm>
        <a:off x="5315517" y="798921"/>
        <a:ext cx="2062887" cy="902488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9B78E5-7CFA-42D7-A3BC-7683C2B2A1A0}">
      <dsp:nvSpPr>
        <dsp:cNvPr id="0" name=""/>
        <dsp:cNvSpPr/>
      </dsp:nvSpPr>
      <dsp:spPr>
        <a:xfrm>
          <a:off x="148649" y="1095831"/>
          <a:ext cx="2202317" cy="7257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700" b="1" kern="1200" dirty="0" err="1" smtClean="0"/>
            <a:t>Proactive</a:t>
          </a:r>
          <a:r>
            <a:rPr lang="es-AR" sz="1700" b="1" kern="1200" dirty="0" smtClean="0"/>
            <a:t> </a:t>
          </a:r>
          <a:r>
            <a:rPr lang="es-AR" sz="1700" b="1" kern="1200" dirty="0" err="1" smtClean="0"/>
            <a:t>prosecution</a:t>
          </a:r>
          <a:endParaRPr lang="es-AR" sz="1700" b="1" kern="1200" dirty="0"/>
        </a:p>
      </dsp:txBody>
      <dsp:txXfrm>
        <a:off x="148649" y="1095831"/>
        <a:ext cx="2202317" cy="725763"/>
      </dsp:txXfrm>
    </dsp:sp>
    <dsp:sp modelId="{E6B2624B-A9C6-4E68-BED2-388A84E9A7C6}">
      <dsp:nvSpPr>
        <dsp:cNvPr id="0" name=""/>
        <dsp:cNvSpPr/>
      </dsp:nvSpPr>
      <dsp:spPr>
        <a:xfrm>
          <a:off x="146147" y="875099"/>
          <a:ext cx="175184" cy="175184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4000"/>
                <a:satMod val="105000"/>
              </a:schemeClr>
            </a:gs>
            <a:gs pos="47500">
              <a:schemeClr val="accent3">
                <a:hueOff val="0"/>
                <a:satOff val="0"/>
                <a:lumOff val="0"/>
                <a:alphaOff val="0"/>
                <a:shade val="88000"/>
                <a:satMod val="105000"/>
              </a:schemeClr>
            </a:gs>
            <a:gs pos="58500">
              <a:schemeClr val="accent3">
                <a:hueOff val="0"/>
                <a:satOff val="0"/>
                <a:lumOff val="0"/>
                <a:alphaOff val="0"/>
                <a:shade val="88000"/>
                <a:satMod val="10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54000"/>
                <a:satMod val="105000"/>
              </a:schemeClr>
            </a:gs>
          </a:gsLst>
          <a:lin ang="3600000" scaled="1"/>
        </a:gradFill>
        <a:ln>
          <a:noFill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7727B68-34E9-4E27-9999-8699A3BCA4C6}">
      <dsp:nvSpPr>
        <dsp:cNvPr id="0" name=""/>
        <dsp:cNvSpPr/>
      </dsp:nvSpPr>
      <dsp:spPr>
        <a:xfrm>
          <a:off x="268776" y="629841"/>
          <a:ext cx="175184" cy="175184"/>
        </a:xfrm>
        <a:prstGeom prst="ellipse">
          <a:avLst/>
        </a:prstGeom>
        <a:gradFill rotWithShape="0">
          <a:gsLst>
            <a:gs pos="0">
              <a:schemeClr val="accent3">
                <a:hueOff val="481255"/>
                <a:satOff val="4833"/>
                <a:lumOff val="-1209"/>
                <a:alphaOff val="0"/>
                <a:shade val="54000"/>
                <a:satMod val="105000"/>
              </a:schemeClr>
            </a:gs>
            <a:gs pos="47500">
              <a:schemeClr val="accent3">
                <a:hueOff val="481255"/>
                <a:satOff val="4833"/>
                <a:lumOff val="-1209"/>
                <a:alphaOff val="0"/>
                <a:shade val="88000"/>
                <a:satMod val="105000"/>
              </a:schemeClr>
            </a:gs>
            <a:gs pos="58500">
              <a:schemeClr val="accent3">
                <a:hueOff val="481255"/>
                <a:satOff val="4833"/>
                <a:lumOff val="-1209"/>
                <a:alphaOff val="0"/>
                <a:shade val="88000"/>
                <a:satMod val="105000"/>
              </a:schemeClr>
            </a:gs>
            <a:gs pos="100000">
              <a:schemeClr val="accent3">
                <a:hueOff val="481255"/>
                <a:satOff val="4833"/>
                <a:lumOff val="-1209"/>
                <a:alphaOff val="0"/>
                <a:shade val="54000"/>
                <a:satMod val="105000"/>
              </a:schemeClr>
            </a:gs>
          </a:gsLst>
          <a:lin ang="3600000" scaled="1"/>
        </a:gradFill>
        <a:ln>
          <a:noFill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D4403D3-AA4A-474B-8BB3-5B7E0EB581A9}">
      <dsp:nvSpPr>
        <dsp:cNvPr id="0" name=""/>
        <dsp:cNvSpPr/>
      </dsp:nvSpPr>
      <dsp:spPr>
        <a:xfrm>
          <a:off x="563086" y="678892"/>
          <a:ext cx="275289" cy="275289"/>
        </a:xfrm>
        <a:prstGeom prst="ellipse">
          <a:avLst/>
        </a:prstGeom>
        <a:gradFill rotWithShape="0">
          <a:gsLst>
            <a:gs pos="0">
              <a:schemeClr val="accent3">
                <a:hueOff val="962510"/>
                <a:satOff val="9666"/>
                <a:lumOff val="-2418"/>
                <a:alphaOff val="0"/>
                <a:shade val="54000"/>
                <a:satMod val="105000"/>
              </a:schemeClr>
            </a:gs>
            <a:gs pos="47500">
              <a:schemeClr val="accent3">
                <a:hueOff val="962510"/>
                <a:satOff val="9666"/>
                <a:lumOff val="-2418"/>
                <a:alphaOff val="0"/>
                <a:shade val="88000"/>
                <a:satMod val="105000"/>
              </a:schemeClr>
            </a:gs>
            <a:gs pos="58500">
              <a:schemeClr val="accent3">
                <a:hueOff val="962510"/>
                <a:satOff val="9666"/>
                <a:lumOff val="-2418"/>
                <a:alphaOff val="0"/>
                <a:shade val="88000"/>
                <a:satMod val="105000"/>
              </a:schemeClr>
            </a:gs>
            <a:gs pos="100000">
              <a:schemeClr val="accent3">
                <a:hueOff val="962510"/>
                <a:satOff val="9666"/>
                <a:lumOff val="-2418"/>
                <a:alphaOff val="0"/>
                <a:shade val="54000"/>
                <a:satMod val="105000"/>
              </a:schemeClr>
            </a:gs>
          </a:gsLst>
          <a:lin ang="3600000" scaled="1"/>
        </a:gradFill>
        <a:ln>
          <a:noFill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4060780-5A59-4965-AE18-A76479709B32}">
      <dsp:nvSpPr>
        <dsp:cNvPr id="0" name=""/>
        <dsp:cNvSpPr/>
      </dsp:nvSpPr>
      <dsp:spPr>
        <a:xfrm>
          <a:off x="808344" y="409108"/>
          <a:ext cx="175184" cy="175184"/>
        </a:xfrm>
        <a:prstGeom prst="ellipse">
          <a:avLst/>
        </a:prstGeom>
        <a:gradFill rotWithShape="0">
          <a:gsLst>
            <a:gs pos="0">
              <a:schemeClr val="accent3">
                <a:hueOff val="1443766"/>
                <a:satOff val="14499"/>
                <a:lumOff val="-3627"/>
                <a:alphaOff val="0"/>
                <a:shade val="54000"/>
                <a:satMod val="105000"/>
              </a:schemeClr>
            </a:gs>
            <a:gs pos="47500">
              <a:schemeClr val="accent3">
                <a:hueOff val="1443766"/>
                <a:satOff val="14499"/>
                <a:lumOff val="-3627"/>
                <a:alphaOff val="0"/>
                <a:shade val="88000"/>
                <a:satMod val="105000"/>
              </a:schemeClr>
            </a:gs>
            <a:gs pos="58500">
              <a:schemeClr val="accent3">
                <a:hueOff val="1443766"/>
                <a:satOff val="14499"/>
                <a:lumOff val="-3627"/>
                <a:alphaOff val="0"/>
                <a:shade val="88000"/>
                <a:satMod val="105000"/>
              </a:schemeClr>
            </a:gs>
            <a:gs pos="100000">
              <a:schemeClr val="accent3">
                <a:hueOff val="1443766"/>
                <a:satOff val="14499"/>
                <a:lumOff val="-3627"/>
                <a:alphaOff val="0"/>
                <a:shade val="54000"/>
                <a:satMod val="105000"/>
              </a:schemeClr>
            </a:gs>
          </a:gsLst>
          <a:lin ang="3600000" scaled="1"/>
        </a:gradFill>
        <a:ln>
          <a:noFill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0F4D24E-B947-42ED-9D3F-A76DC97B9E55}">
      <dsp:nvSpPr>
        <dsp:cNvPr id="0" name=""/>
        <dsp:cNvSpPr/>
      </dsp:nvSpPr>
      <dsp:spPr>
        <a:xfrm>
          <a:off x="1127179" y="311005"/>
          <a:ext cx="175184" cy="175184"/>
        </a:xfrm>
        <a:prstGeom prst="ellipse">
          <a:avLst/>
        </a:prstGeom>
        <a:gradFill rotWithShape="0">
          <a:gsLst>
            <a:gs pos="0">
              <a:schemeClr val="accent3">
                <a:hueOff val="1925021"/>
                <a:satOff val="19332"/>
                <a:lumOff val="-4837"/>
                <a:alphaOff val="0"/>
                <a:shade val="54000"/>
                <a:satMod val="105000"/>
              </a:schemeClr>
            </a:gs>
            <a:gs pos="47500">
              <a:schemeClr val="accent3">
                <a:hueOff val="1925021"/>
                <a:satOff val="19332"/>
                <a:lumOff val="-4837"/>
                <a:alphaOff val="0"/>
                <a:shade val="88000"/>
                <a:satMod val="105000"/>
              </a:schemeClr>
            </a:gs>
            <a:gs pos="58500">
              <a:schemeClr val="accent3">
                <a:hueOff val="1925021"/>
                <a:satOff val="19332"/>
                <a:lumOff val="-4837"/>
                <a:alphaOff val="0"/>
                <a:shade val="88000"/>
                <a:satMod val="105000"/>
              </a:schemeClr>
            </a:gs>
            <a:gs pos="100000">
              <a:schemeClr val="accent3">
                <a:hueOff val="1925021"/>
                <a:satOff val="19332"/>
                <a:lumOff val="-4837"/>
                <a:alphaOff val="0"/>
                <a:shade val="54000"/>
                <a:satMod val="105000"/>
              </a:schemeClr>
            </a:gs>
          </a:gsLst>
          <a:lin ang="3600000" scaled="1"/>
        </a:gradFill>
        <a:ln>
          <a:noFill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04C5A7C-8B31-402C-88BB-B5E5260F7C6A}">
      <dsp:nvSpPr>
        <dsp:cNvPr id="0" name=""/>
        <dsp:cNvSpPr/>
      </dsp:nvSpPr>
      <dsp:spPr>
        <a:xfrm>
          <a:off x="1519592" y="482686"/>
          <a:ext cx="175184" cy="175184"/>
        </a:xfrm>
        <a:prstGeom prst="ellipse">
          <a:avLst/>
        </a:prstGeom>
        <a:gradFill rotWithShape="0">
          <a:gsLst>
            <a:gs pos="0">
              <a:schemeClr val="accent3">
                <a:hueOff val="2406276"/>
                <a:satOff val="24164"/>
                <a:lumOff val="-6046"/>
                <a:alphaOff val="0"/>
                <a:shade val="54000"/>
                <a:satMod val="105000"/>
              </a:schemeClr>
            </a:gs>
            <a:gs pos="47500">
              <a:schemeClr val="accent3">
                <a:hueOff val="2406276"/>
                <a:satOff val="24164"/>
                <a:lumOff val="-6046"/>
                <a:alphaOff val="0"/>
                <a:shade val="88000"/>
                <a:satMod val="105000"/>
              </a:schemeClr>
            </a:gs>
            <a:gs pos="58500">
              <a:schemeClr val="accent3">
                <a:hueOff val="2406276"/>
                <a:satOff val="24164"/>
                <a:lumOff val="-6046"/>
                <a:alphaOff val="0"/>
                <a:shade val="88000"/>
                <a:satMod val="105000"/>
              </a:schemeClr>
            </a:gs>
            <a:gs pos="100000">
              <a:schemeClr val="accent3">
                <a:hueOff val="2406276"/>
                <a:satOff val="24164"/>
                <a:lumOff val="-6046"/>
                <a:alphaOff val="0"/>
                <a:shade val="54000"/>
                <a:satMod val="105000"/>
              </a:schemeClr>
            </a:gs>
          </a:gsLst>
          <a:lin ang="3600000" scaled="1"/>
        </a:gradFill>
        <a:ln>
          <a:noFill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758415D-30C1-45DE-B6C2-ED75332BA8CA}">
      <dsp:nvSpPr>
        <dsp:cNvPr id="0" name=""/>
        <dsp:cNvSpPr/>
      </dsp:nvSpPr>
      <dsp:spPr>
        <a:xfrm>
          <a:off x="1764850" y="605315"/>
          <a:ext cx="275289" cy="275289"/>
        </a:xfrm>
        <a:prstGeom prst="ellipse">
          <a:avLst/>
        </a:prstGeom>
        <a:gradFill rotWithShape="0">
          <a:gsLst>
            <a:gs pos="0">
              <a:schemeClr val="accent3">
                <a:hueOff val="2887532"/>
                <a:satOff val="28997"/>
                <a:lumOff val="-7255"/>
                <a:alphaOff val="0"/>
                <a:shade val="54000"/>
                <a:satMod val="105000"/>
              </a:schemeClr>
            </a:gs>
            <a:gs pos="47500">
              <a:schemeClr val="accent3">
                <a:hueOff val="2887532"/>
                <a:satOff val="28997"/>
                <a:lumOff val="-7255"/>
                <a:alphaOff val="0"/>
                <a:shade val="88000"/>
                <a:satMod val="105000"/>
              </a:schemeClr>
            </a:gs>
            <a:gs pos="58500">
              <a:schemeClr val="accent3">
                <a:hueOff val="2887532"/>
                <a:satOff val="28997"/>
                <a:lumOff val="-7255"/>
                <a:alphaOff val="0"/>
                <a:shade val="88000"/>
                <a:satMod val="105000"/>
              </a:schemeClr>
            </a:gs>
            <a:gs pos="100000">
              <a:schemeClr val="accent3">
                <a:hueOff val="2887532"/>
                <a:satOff val="28997"/>
                <a:lumOff val="-7255"/>
                <a:alphaOff val="0"/>
                <a:shade val="54000"/>
                <a:satMod val="105000"/>
              </a:schemeClr>
            </a:gs>
          </a:gsLst>
          <a:lin ang="3600000" scaled="1"/>
        </a:gradFill>
        <a:ln>
          <a:noFill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7F8C429-8FA5-4E57-8D93-54EE5F7F45E6}">
      <dsp:nvSpPr>
        <dsp:cNvPr id="0" name=""/>
        <dsp:cNvSpPr/>
      </dsp:nvSpPr>
      <dsp:spPr>
        <a:xfrm>
          <a:off x="2108212" y="875099"/>
          <a:ext cx="175184" cy="175184"/>
        </a:xfrm>
        <a:prstGeom prst="ellipse">
          <a:avLst/>
        </a:prstGeom>
        <a:gradFill rotWithShape="0">
          <a:gsLst>
            <a:gs pos="0">
              <a:schemeClr val="accent3">
                <a:hueOff val="3368787"/>
                <a:satOff val="33830"/>
                <a:lumOff val="-8464"/>
                <a:alphaOff val="0"/>
                <a:shade val="54000"/>
                <a:satMod val="105000"/>
              </a:schemeClr>
            </a:gs>
            <a:gs pos="47500">
              <a:schemeClr val="accent3">
                <a:hueOff val="3368787"/>
                <a:satOff val="33830"/>
                <a:lumOff val="-8464"/>
                <a:alphaOff val="0"/>
                <a:shade val="88000"/>
                <a:satMod val="105000"/>
              </a:schemeClr>
            </a:gs>
            <a:gs pos="58500">
              <a:schemeClr val="accent3">
                <a:hueOff val="3368787"/>
                <a:satOff val="33830"/>
                <a:lumOff val="-8464"/>
                <a:alphaOff val="0"/>
                <a:shade val="88000"/>
                <a:satMod val="105000"/>
              </a:schemeClr>
            </a:gs>
            <a:gs pos="100000">
              <a:schemeClr val="accent3">
                <a:hueOff val="3368787"/>
                <a:satOff val="33830"/>
                <a:lumOff val="-8464"/>
                <a:alphaOff val="0"/>
                <a:shade val="54000"/>
                <a:satMod val="105000"/>
              </a:schemeClr>
            </a:gs>
          </a:gsLst>
          <a:lin ang="3600000" scaled="1"/>
        </a:gradFill>
        <a:ln>
          <a:noFill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DD35A46-B633-408A-B4D5-E074534738D1}">
      <dsp:nvSpPr>
        <dsp:cNvPr id="0" name=""/>
        <dsp:cNvSpPr/>
      </dsp:nvSpPr>
      <dsp:spPr>
        <a:xfrm>
          <a:off x="2255367" y="1144883"/>
          <a:ext cx="175184" cy="175184"/>
        </a:xfrm>
        <a:prstGeom prst="ellipse">
          <a:avLst/>
        </a:prstGeom>
        <a:gradFill rotWithShape="0">
          <a:gsLst>
            <a:gs pos="0">
              <a:schemeClr val="accent3">
                <a:hueOff val="3850042"/>
                <a:satOff val="38663"/>
                <a:lumOff val="-9673"/>
                <a:alphaOff val="0"/>
                <a:shade val="54000"/>
                <a:satMod val="105000"/>
              </a:schemeClr>
            </a:gs>
            <a:gs pos="47500">
              <a:schemeClr val="accent3">
                <a:hueOff val="3850042"/>
                <a:satOff val="38663"/>
                <a:lumOff val="-9673"/>
                <a:alphaOff val="0"/>
                <a:shade val="88000"/>
                <a:satMod val="105000"/>
              </a:schemeClr>
            </a:gs>
            <a:gs pos="58500">
              <a:schemeClr val="accent3">
                <a:hueOff val="3850042"/>
                <a:satOff val="38663"/>
                <a:lumOff val="-9673"/>
                <a:alphaOff val="0"/>
                <a:shade val="88000"/>
                <a:satMod val="105000"/>
              </a:schemeClr>
            </a:gs>
            <a:gs pos="100000">
              <a:schemeClr val="accent3">
                <a:hueOff val="3850042"/>
                <a:satOff val="38663"/>
                <a:lumOff val="-9673"/>
                <a:alphaOff val="0"/>
                <a:shade val="54000"/>
                <a:satMod val="105000"/>
              </a:schemeClr>
            </a:gs>
          </a:gsLst>
          <a:lin ang="3600000" scaled="1"/>
        </a:gradFill>
        <a:ln>
          <a:noFill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8291AF2-67D6-4690-BD9D-9FC6B74C296C}">
      <dsp:nvSpPr>
        <dsp:cNvPr id="0" name=""/>
        <dsp:cNvSpPr/>
      </dsp:nvSpPr>
      <dsp:spPr>
        <a:xfrm>
          <a:off x="980024" y="629841"/>
          <a:ext cx="450474" cy="450474"/>
        </a:xfrm>
        <a:prstGeom prst="ellipse">
          <a:avLst/>
        </a:prstGeom>
        <a:gradFill rotWithShape="0">
          <a:gsLst>
            <a:gs pos="0">
              <a:schemeClr val="accent3">
                <a:hueOff val="4331297"/>
                <a:satOff val="43496"/>
                <a:lumOff val="-10882"/>
                <a:alphaOff val="0"/>
                <a:shade val="54000"/>
                <a:satMod val="105000"/>
              </a:schemeClr>
            </a:gs>
            <a:gs pos="47500">
              <a:schemeClr val="accent3">
                <a:hueOff val="4331297"/>
                <a:satOff val="43496"/>
                <a:lumOff val="-10882"/>
                <a:alphaOff val="0"/>
                <a:shade val="88000"/>
                <a:satMod val="105000"/>
              </a:schemeClr>
            </a:gs>
            <a:gs pos="58500">
              <a:schemeClr val="accent3">
                <a:hueOff val="4331297"/>
                <a:satOff val="43496"/>
                <a:lumOff val="-10882"/>
                <a:alphaOff val="0"/>
                <a:shade val="88000"/>
                <a:satMod val="105000"/>
              </a:schemeClr>
            </a:gs>
            <a:gs pos="100000">
              <a:schemeClr val="accent3">
                <a:hueOff val="4331297"/>
                <a:satOff val="43496"/>
                <a:lumOff val="-10882"/>
                <a:alphaOff val="0"/>
                <a:shade val="54000"/>
                <a:satMod val="105000"/>
              </a:schemeClr>
            </a:gs>
          </a:gsLst>
          <a:lin ang="3600000" scaled="1"/>
        </a:gradFill>
        <a:ln>
          <a:noFill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F4F970A-78F2-4637-8C79-3E663E3B0797}">
      <dsp:nvSpPr>
        <dsp:cNvPr id="0" name=""/>
        <dsp:cNvSpPr/>
      </dsp:nvSpPr>
      <dsp:spPr>
        <a:xfrm>
          <a:off x="23518" y="1561821"/>
          <a:ext cx="175184" cy="175184"/>
        </a:xfrm>
        <a:prstGeom prst="ellipse">
          <a:avLst/>
        </a:prstGeom>
        <a:gradFill rotWithShape="0">
          <a:gsLst>
            <a:gs pos="0">
              <a:schemeClr val="accent3">
                <a:hueOff val="4812553"/>
                <a:satOff val="48329"/>
                <a:lumOff val="-12092"/>
                <a:alphaOff val="0"/>
                <a:shade val="54000"/>
                <a:satMod val="105000"/>
              </a:schemeClr>
            </a:gs>
            <a:gs pos="47500">
              <a:schemeClr val="accent3">
                <a:hueOff val="4812553"/>
                <a:satOff val="48329"/>
                <a:lumOff val="-12092"/>
                <a:alphaOff val="0"/>
                <a:shade val="88000"/>
                <a:satMod val="105000"/>
              </a:schemeClr>
            </a:gs>
            <a:gs pos="58500">
              <a:schemeClr val="accent3">
                <a:hueOff val="4812553"/>
                <a:satOff val="48329"/>
                <a:lumOff val="-12092"/>
                <a:alphaOff val="0"/>
                <a:shade val="88000"/>
                <a:satMod val="105000"/>
              </a:schemeClr>
            </a:gs>
            <a:gs pos="100000">
              <a:schemeClr val="accent3">
                <a:hueOff val="4812553"/>
                <a:satOff val="48329"/>
                <a:lumOff val="-12092"/>
                <a:alphaOff val="0"/>
                <a:shade val="54000"/>
                <a:satMod val="105000"/>
              </a:schemeClr>
            </a:gs>
          </a:gsLst>
          <a:lin ang="3600000" scaled="1"/>
        </a:gradFill>
        <a:ln>
          <a:noFill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8769E9A-5319-4182-AA3D-BBA9EFE08EC7}">
      <dsp:nvSpPr>
        <dsp:cNvPr id="0" name=""/>
        <dsp:cNvSpPr/>
      </dsp:nvSpPr>
      <dsp:spPr>
        <a:xfrm>
          <a:off x="170673" y="1782554"/>
          <a:ext cx="275289" cy="275289"/>
        </a:xfrm>
        <a:prstGeom prst="ellipse">
          <a:avLst/>
        </a:prstGeom>
        <a:gradFill rotWithShape="0">
          <a:gsLst>
            <a:gs pos="0">
              <a:schemeClr val="accent3">
                <a:hueOff val="5293808"/>
                <a:satOff val="53162"/>
                <a:lumOff val="-13301"/>
                <a:alphaOff val="0"/>
                <a:shade val="54000"/>
                <a:satMod val="105000"/>
              </a:schemeClr>
            </a:gs>
            <a:gs pos="47500">
              <a:schemeClr val="accent3">
                <a:hueOff val="5293808"/>
                <a:satOff val="53162"/>
                <a:lumOff val="-13301"/>
                <a:alphaOff val="0"/>
                <a:shade val="88000"/>
                <a:satMod val="105000"/>
              </a:schemeClr>
            </a:gs>
            <a:gs pos="58500">
              <a:schemeClr val="accent3">
                <a:hueOff val="5293808"/>
                <a:satOff val="53162"/>
                <a:lumOff val="-13301"/>
                <a:alphaOff val="0"/>
                <a:shade val="88000"/>
                <a:satMod val="105000"/>
              </a:schemeClr>
            </a:gs>
            <a:gs pos="100000">
              <a:schemeClr val="accent3">
                <a:hueOff val="5293808"/>
                <a:satOff val="53162"/>
                <a:lumOff val="-13301"/>
                <a:alphaOff val="0"/>
                <a:shade val="54000"/>
                <a:satMod val="105000"/>
              </a:schemeClr>
            </a:gs>
          </a:gsLst>
          <a:lin ang="3600000" scaled="1"/>
        </a:gradFill>
        <a:ln>
          <a:noFill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0552FD1-58E9-48E8-A54B-4E74E27AFB4C}">
      <dsp:nvSpPr>
        <dsp:cNvPr id="0" name=""/>
        <dsp:cNvSpPr/>
      </dsp:nvSpPr>
      <dsp:spPr>
        <a:xfrm>
          <a:off x="538560" y="1978760"/>
          <a:ext cx="400421" cy="400421"/>
        </a:xfrm>
        <a:prstGeom prst="ellipse">
          <a:avLst/>
        </a:prstGeom>
        <a:gradFill rotWithShape="0">
          <a:gsLst>
            <a:gs pos="0">
              <a:schemeClr val="accent3">
                <a:hueOff val="5775063"/>
                <a:satOff val="57995"/>
                <a:lumOff val="-14510"/>
                <a:alphaOff val="0"/>
                <a:shade val="54000"/>
                <a:satMod val="105000"/>
              </a:schemeClr>
            </a:gs>
            <a:gs pos="47500">
              <a:schemeClr val="accent3">
                <a:hueOff val="5775063"/>
                <a:satOff val="57995"/>
                <a:lumOff val="-14510"/>
                <a:alphaOff val="0"/>
                <a:shade val="88000"/>
                <a:satMod val="105000"/>
              </a:schemeClr>
            </a:gs>
            <a:gs pos="58500">
              <a:schemeClr val="accent3">
                <a:hueOff val="5775063"/>
                <a:satOff val="57995"/>
                <a:lumOff val="-14510"/>
                <a:alphaOff val="0"/>
                <a:shade val="88000"/>
                <a:satMod val="105000"/>
              </a:schemeClr>
            </a:gs>
            <a:gs pos="100000">
              <a:schemeClr val="accent3">
                <a:hueOff val="5775063"/>
                <a:satOff val="57995"/>
                <a:lumOff val="-14510"/>
                <a:alphaOff val="0"/>
                <a:shade val="54000"/>
                <a:satMod val="105000"/>
              </a:schemeClr>
            </a:gs>
          </a:gsLst>
          <a:lin ang="3600000" scaled="1"/>
        </a:gradFill>
        <a:ln>
          <a:noFill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5670B4F-8E8A-44EF-8C5B-9B38ABCAE627}">
      <dsp:nvSpPr>
        <dsp:cNvPr id="0" name=""/>
        <dsp:cNvSpPr/>
      </dsp:nvSpPr>
      <dsp:spPr>
        <a:xfrm>
          <a:off x="1053602" y="2297596"/>
          <a:ext cx="175184" cy="175184"/>
        </a:xfrm>
        <a:prstGeom prst="ellipse">
          <a:avLst/>
        </a:prstGeom>
        <a:gradFill rotWithShape="0">
          <a:gsLst>
            <a:gs pos="0">
              <a:schemeClr val="accent3">
                <a:hueOff val="6256318"/>
                <a:satOff val="62828"/>
                <a:lumOff val="-15719"/>
                <a:alphaOff val="0"/>
                <a:shade val="54000"/>
                <a:satMod val="105000"/>
              </a:schemeClr>
            </a:gs>
            <a:gs pos="47500">
              <a:schemeClr val="accent3">
                <a:hueOff val="6256318"/>
                <a:satOff val="62828"/>
                <a:lumOff val="-15719"/>
                <a:alphaOff val="0"/>
                <a:shade val="88000"/>
                <a:satMod val="105000"/>
              </a:schemeClr>
            </a:gs>
            <a:gs pos="58500">
              <a:schemeClr val="accent3">
                <a:hueOff val="6256318"/>
                <a:satOff val="62828"/>
                <a:lumOff val="-15719"/>
                <a:alphaOff val="0"/>
                <a:shade val="88000"/>
                <a:satMod val="105000"/>
              </a:schemeClr>
            </a:gs>
            <a:gs pos="100000">
              <a:schemeClr val="accent3">
                <a:hueOff val="6256318"/>
                <a:satOff val="62828"/>
                <a:lumOff val="-15719"/>
                <a:alphaOff val="0"/>
                <a:shade val="54000"/>
                <a:satMod val="105000"/>
              </a:schemeClr>
            </a:gs>
          </a:gsLst>
          <a:lin ang="3600000" scaled="1"/>
        </a:gradFill>
        <a:ln>
          <a:noFill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A59E0BF-612A-46A9-8582-B453035C6232}">
      <dsp:nvSpPr>
        <dsp:cNvPr id="0" name=""/>
        <dsp:cNvSpPr/>
      </dsp:nvSpPr>
      <dsp:spPr>
        <a:xfrm>
          <a:off x="1151705" y="1978760"/>
          <a:ext cx="275289" cy="275289"/>
        </a:xfrm>
        <a:prstGeom prst="ellipse">
          <a:avLst/>
        </a:prstGeom>
        <a:gradFill rotWithShape="0">
          <a:gsLst>
            <a:gs pos="0">
              <a:schemeClr val="accent3">
                <a:hueOff val="6737574"/>
                <a:satOff val="67660"/>
                <a:lumOff val="-16928"/>
                <a:alphaOff val="0"/>
                <a:shade val="54000"/>
                <a:satMod val="105000"/>
              </a:schemeClr>
            </a:gs>
            <a:gs pos="47500">
              <a:schemeClr val="accent3">
                <a:hueOff val="6737574"/>
                <a:satOff val="67660"/>
                <a:lumOff val="-16928"/>
                <a:alphaOff val="0"/>
                <a:shade val="88000"/>
                <a:satMod val="105000"/>
              </a:schemeClr>
            </a:gs>
            <a:gs pos="58500">
              <a:schemeClr val="accent3">
                <a:hueOff val="6737574"/>
                <a:satOff val="67660"/>
                <a:lumOff val="-16928"/>
                <a:alphaOff val="0"/>
                <a:shade val="88000"/>
                <a:satMod val="105000"/>
              </a:schemeClr>
            </a:gs>
            <a:gs pos="100000">
              <a:schemeClr val="accent3">
                <a:hueOff val="6737574"/>
                <a:satOff val="67660"/>
                <a:lumOff val="-16928"/>
                <a:alphaOff val="0"/>
                <a:shade val="54000"/>
                <a:satMod val="105000"/>
              </a:schemeClr>
            </a:gs>
          </a:gsLst>
          <a:lin ang="3600000" scaled="1"/>
        </a:gradFill>
        <a:ln>
          <a:noFill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72955C3-248D-4069-AFF1-BC61C773405E}">
      <dsp:nvSpPr>
        <dsp:cNvPr id="0" name=""/>
        <dsp:cNvSpPr/>
      </dsp:nvSpPr>
      <dsp:spPr>
        <a:xfrm>
          <a:off x="1396963" y="2322122"/>
          <a:ext cx="175184" cy="175184"/>
        </a:xfrm>
        <a:prstGeom prst="ellipse">
          <a:avLst/>
        </a:prstGeom>
        <a:gradFill rotWithShape="0">
          <a:gsLst>
            <a:gs pos="0">
              <a:schemeClr val="accent3">
                <a:hueOff val="7218828"/>
                <a:satOff val="72493"/>
                <a:lumOff val="-18137"/>
                <a:alphaOff val="0"/>
                <a:shade val="54000"/>
                <a:satMod val="105000"/>
              </a:schemeClr>
            </a:gs>
            <a:gs pos="47500">
              <a:schemeClr val="accent3">
                <a:hueOff val="7218828"/>
                <a:satOff val="72493"/>
                <a:lumOff val="-18137"/>
                <a:alphaOff val="0"/>
                <a:shade val="88000"/>
                <a:satMod val="105000"/>
              </a:schemeClr>
            </a:gs>
            <a:gs pos="58500">
              <a:schemeClr val="accent3">
                <a:hueOff val="7218828"/>
                <a:satOff val="72493"/>
                <a:lumOff val="-18137"/>
                <a:alphaOff val="0"/>
                <a:shade val="88000"/>
                <a:satMod val="105000"/>
              </a:schemeClr>
            </a:gs>
            <a:gs pos="100000">
              <a:schemeClr val="accent3">
                <a:hueOff val="7218828"/>
                <a:satOff val="72493"/>
                <a:lumOff val="-18137"/>
                <a:alphaOff val="0"/>
                <a:shade val="54000"/>
                <a:satMod val="105000"/>
              </a:schemeClr>
            </a:gs>
          </a:gsLst>
          <a:lin ang="3600000" scaled="1"/>
        </a:gradFill>
        <a:ln>
          <a:noFill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2F39705-16E9-4495-8DD6-FEF3EA64A4DF}">
      <dsp:nvSpPr>
        <dsp:cNvPr id="0" name=""/>
        <dsp:cNvSpPr/>
      </dsp:nvSpPr>
      <dsp:spPr>
        <a:xfrm>
          <a:off x="1617696" y="1929709"/>
          <a:ext cx="400421" cy="400421"/>
        </a:xfrm>
        <a:prstGeom prst="ellipse">
          <a:avLst/>
        </a:prstGeom>
        <a:gradFill rotWithShape="0">
          <a:gsLst>
            <a:gs pos="0">
              <a:schemeClr val="accent3">
                <a:hueOff val="7700084"/>
                <a:satOff val="77326"/>
                <a:lumOff val="-19347"/>
                <a:alphaOff val="0"/>
                <a:shade val="54000"/>
                <a:satMod val="105000"/>
              </a:schemeClr>
            </a:gs>
            <a:gs pos="47500">
              <a:schemeClr val="accent3">
                <a:hueOff val="7700084"/>
                <a:satOff val="77326"/>
                <a:lumOff val="-19347"/>
                <a:alphaOff val="0"/>
                <a:shade val="88000"/>
                <a:satMod val="105000"/>
              </a:schemeClr>
            </a:gs>
            <a:gs pos="58500">
              <a:schemeClr val="accent3">
                <a:hueOff val="7700084"/>
                <a:satOff val="77326"/>
                <a:lumOff val="-19347"/>
                <a:alphaOff val="0"/>
                <a:shade val="88000"/>
                <a:satMod val="105000"/>
              </a:schemeClr>
            </a:gs>
            <a:gs pos="100000">
              <a:schemeClr val="accent3">
                <a:hueOff val="7700084"/>
                <a:satOff val="77326"/>
                <a:lumOff val="-19347"/>
                <a:alphaOff val="0"/>
                <a:shade val="54000"/>
                <a:satMod val="105000"/>
              </a:schemeClr>
            </a:gs>
          </a:gsLst>
          <a:lin ang="3600000" scaled="1"/>
        </a:gradFill>
        <a:ln>
          <a:noFill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E5C748A-24C5-499E-A733-7CEAC23D1852}">
      <dsp:nvSpPr>
        <dsp:cNvPr id="0" name=""/>
        <dsp:cNvSpPr/>
      </dsp:nvSpPr>
      <dsp:spPr>
        <a:xfrm>
          <a:off x="2157263" y="1831605"/>
          <a:ext cx="275289" cy="275289"/>
        </a:xfrm>
        <a:prstGeom prst="ellipse">
          <a:avLst/>
        </a:prstGeom>
        <a:gradFill rotWithShape="0">
          <a:gsLst>
            <a:gs pos="0">
              <a:schemeClr val="accent3">
                <a:hueOff val="8181339"/>
                <a:satOff val="82159"/>
                <a:lumOff val="-20556"/>
                <a:alphaOff val="0"/>
                <a:shade val="54000"/>
                <a:satMod val="105000"/>
              </a:schemeClr>
            </a:gs>
            <a:gs pos="47500">
              <a:schemeClr val="accent3">
                <a:hueOff val="8181339"/>
                <a:satOff val="82159"/>
                <a:lumOff val="-20556"/>
                <a:alphaOff val="0"/>
                <a:shade val="88000"/>
                <a:satMod val="105000"/>
              </a:schemeClr>
            </a:gs>
            <a:gs pos="58500">
              <a:schemeClr val="accent3">
                <a:hueOff val="8181339"/>
                <a:satOff val="82159"/>
                <a:lumOff val="-20556"/>
                <a:alphaOff val="0"/>
                <a:shade val="88000"/>
                <a:satMod val="105000"/>
              </a:schemeClr>
            </a:gs>
            <a:gs pos="100000">
              <a:schemeClr val="accent3">
                <a:hueOff val="8181339"/>
                <a:satOff val="82159"/>
                <a:lumOff val="-20556"/>
                <a:alphaOff val="0"/>
                <a:shade val="54000"/>
                <a:satMod val="105000"/>
              </a:schemeClr>
            </a:gs>
          </a:gsLst>
          <a:lin ang="3600000" scaled="1"/>
        </a:gradFill>
        <a:ln>
          <a:noFill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A625C4C-AD3B-40ED-AD5B-F1F1D6ECE10E}">
      <dsp:nvSpPr>
        <dsp:cNvPr id="0" name=""/>
        <dsp:cNvSpPr/>
      </dsp:nvSpPr>
      <dsp:spPr>
        <a:xfrm>
          <a:off x="2432553" y="678484"/>
          <a:ext cx="808486" cy="1543489"/>
        </a:xfrm>
        <a:prstGeom prst="chevron">
          <a:avLst>
            <a:gd name="adj" fmla="val 6231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4000"/>
                <a:satMod val="105000"/>
              </a:schemeClr>
            </a:gs>
            <a:gs pos="47500">
              <a:schemeClr val="accent3">
                <a:hueOff val="0"/>
                <a:satOff val="0"/>
                <a:lumOff val="0"/>
                <a:alphaOff val="0"/>
                <a:shade val="88000"/>
                <a:satMod val="105000"/>
              </a:schemeClr>
            </a:gs>
            <a:gs pos="58500">
              <a:schemeClr val="accent3">
                <a:hueOff val="0"/>
                <a:satOff val="0"/>
                <a:lumOff val="0"/>
                <a:alphaOff val="0"/>
                <a:shade val="88000"/>
                <a:satMod val="10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54000"/>
                <a:satMod val="105000"/>
              </a:schemeClr>
            </a:gs>
          </a:gsLst>
          <a:lin ang="3600000" scaled="1"/>
        </a:gradFill>
        <a:ln>
          <a:noFill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50918A5-F800-490C-A1D4-54C95444BDF1}">
      <dsp:nvSpPr>
        <dsp:cNvPr id="0" name=""/>
        <dsp:cNvSpPr/>
      </dsp:nvSpPr>
      <dsp:spPr>
        <a:xfrm>
          <a:off x="3094042" y="678484"/>
          <a:ext cx="808486" cy="1543489"/>
        </a:xfrm>
        <a:prstGeom prst="chevron">
          <a:avLst>
            <a:gd name="adj" fmla="val 62310"/>
          </a:avLst>
        </a:prstGeom>
        <a:gradFill rotWithShape="0">
          <a:gsLst>
            <a:gs pos="0">
              <a:schemeClr val="accent3">
                <a:hueOff val="8662594"/>
                <a:satOff val="86992"/>
                <a:lumOff val="-21765"/>
                <a:alphaOff val="0"/>
                <a:shade val="54000"/>
                <a:satMod val="105000"/>
              </a:schemeClr>
            </a:gs>
            <a:gs pos="47500">
              <a:schemeClr val="accent3">
                <a:hueOff val="8662594"/>
                <a:satOff val="86992"/>
                <a:lumOff val="-21765"/>
                <a:alphaOff val="0"/>
                <a:shade val="88000"/>
                <a:satMod val="105000"/>
              </a:schemeClr>
            </a:gs>
            <a:gs pos="58500">
              <a:schemeClr val="accent3">
                <a:hueOff val="8662594"/>
                <a:satOff val="86992"/>
                <a:lumOff val="-21765"/>
                <a:alphaOff val="0"/>
                <a:shade val="88000"/>
                <a:satMod val="105000"/>
              </a:schemeClr>
            </a:gs>
            <a:gs pos="100000">
              <a:schemeClr val="accent3">
                <a:hueOff val="8662594"/>
                <a:satOff val="86992"/>
                <a:lumOff val="-21765"/>
                <a:alphaOff val="0"/>
                <a:shade val="54000"/>
                <a:satMod val="105000"/>
              </a:schemeClr>
            </a:gs>
          </a:gsLst>
          <a:lin ang="3600000" scaled="1"/>
        </a:gradFill>
        <a:ln>
          <a:noFill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FF72A17-359B-4F65-8A77-993AF1231FC5}">
      <dsp:nvSpPr>
        <dsp:cNvPr id="0" name=""/>
        <dsp:cNvSpPr/>
      </dsp:nvSpPr>
      <dsp:spPr>
        <a:xfrm>
          <a:off x="3990727" y="550927"/>
          <a:ext cx="1874219" cy="1874219"/>
        </a:xfrm>
        <a:prstGeom prst="ellipse">
          <a:avLst/>
        </a:prstGeom>
        <a:gradFill rotWithShape="0">
          <a:gsLst>
            <a:gs pos="0">
              <a:schemeClr val="accent3">
                <a:hueOff val="8662594"/>
                <a:satOff val="86992"/>
                <a:lumOff val="-21765"/>
                <a:alphaOff val="0"/>
                <a:shade val="54000"/>
                <a:satMod val="105000"/>
              </a:schemeClr>
            </a:gs>
            <a:gs pos="47500">
              <a:schemeClr val="accent3">
                <a:hueOff val="8662594"/>
                <a:satOff val="86992"/>
                <a:lumOff val="-21765"/>
                <a:alphaOff val="0"/>
                <a:shade val="88000"/>
                <a:satMod val="105000"/>
              </a:schemeClr>
            </a:gs>
            <a:gs pos="58500">
              <a:schemeClr val="accent3">
                <a:hueOff val="8662594"/>
                <a:satOff val="86992"/>
                <a:lumOff val="-21765"/>
                <a:alphaOff val="0"/>
                <a:shade val="88000"/>
                <a:satMod val="105000"/>
              </a:schemeClr>
            </a:gs>
            <a:gs pos="100000">
              <a:schemeClr val="accent3">
                <a:hueOff val="8662594"/>
                <a:satOff val="86992"/>
                <a:lumOff val="-21765"/>
                <a:alphaOff val="0"/>
                <a:shade val="54000"/>
                <a:satMod val="105000"/>
              </a:schemeClr>
            </a:gs>
          </a:gsLst>
          <a:lin ang="3600000" scaled="1"/>
        </a:gradFill>
        <a:ln>
          <a:noFill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700" kern="1200" dirty="0" err="1" smtClean="0"/>
            <a:t>Dissemination</a:t>
          </a:r>
          <a:r>
            <a:rPr lang="es-AR" sz="1700" kern="1200" dirty="0" smtClean="0"/>
            <a:t> of COMPLAINT CHANNELS</a:t>
          </a:r>
          <a:endParaRPr lang="es-AR" sz="1700" kern="1200" dirty="0"/>
        </a:p>
      </dsp:txBody>
      <dsp:txXfrm>
        <a:off x="4265200" y="825400"/>
        <a:ext cx="1325273" cy="1325273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364C9A-A114-4EBD-BA8F-5488C42B4851}">
      <dsp:nvSpPr>
        <dsp:cNvPr id="0" name=""/>
        <dsp:cNvSpPr/>
      </dsp:nvSpPr>
      <dsp:spPr>
        <a:xfrm>
          <a:off x="1036915" y="1829003"/>
          <a:ext cx="1267340" cy="1267340"/>
        </a:xfrm>
        <a:prstGeom prst="gear9">
          <a:avLst/>
        </a:prstGeom>
        <a:gradFill rotWithShape="0">
          <a:gsLst>
            <a:gs pos="0">
              <a:schemeClr val="accent1">
                <a:shade val="50000"/>
                <a:hueOff val="0"/>
                <a:satOff val="0"/>
                <a:lumOff val="0"/>
                <a:alphaOff val="0"/>
                <a:shade val="54000"/>
                <a:satMod val="105000"/>
              </a:schemeClr>
            </a:gs>
            <a:gs pos="47500">
              <a:schemeClr val="accent1">
                <a:shade val="50000"/>
                <a:hueOff val="0"/>
                <a:satOff val="0"/>
                <a:lumOff val="0"/>
                <a:alphaOff val="0"/>
                <a:shade val="88000"/>
                <a:satMod val="105000"/>
              </a:schemeClr>
            </a:gs>
            <a:gs pos="58500">
              <a:schemeClr val="accent1">
                <a:shade val="50000"/>
                <a:hueOff val="0"/>
                <a:satOff val="0"/>
                <a:lumOff val="0"/>
                <a:alphaOff val="0"/>
                <a:shade val="88000"/>
                <a:satMod val="105000"/>
              </a:schemeClr>
            </a:gs>
            <a:gs pos="100000">
              <a:schemeClr val="accent1">
                <a:shade val="50000"/>
                <a:hueOff val="0"/>
                <a:satOff val="0"/>
                <a:lumOff val="0"/>
                <a:alphaOff val="0"/>
                <a:shade val="54000"/>
                <a:satMod val="105000"/>
              </a:schemeClr>
            </a:gs>
          </a:gsLst>
          <a:lin ang="3600000" scaled="1"/>
        </a:gradFill>
        <a:ln>
          <a:noFill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911</a:t>
          </a:r>
          <a:endParaRPr lang="es-AR" sz="1500" kern="1200" dirty="0"/>
        </a:p>
      </dsp:txBody>
      <dsp:txXfrm>
        <a:off x="1291707" y="2125871"/>
        <a:ext cx="757756" cy="651439"/>
      </dsp:txXfrm>
    </dsp:sp>
    <dsp:sp modelId="{FC1B420F-2175-402D-A0D0-93942912BA1A}">
      <dsp:nvSpPr>
        <dsp:cNvPr id="0" name=""/>
        <dsp:cNvSpPr/>
      </dsp:nvSpPr>
      <dsp:spPr>
        <a:xfrm>
          <a:off x="299553" y="1529449"/>
          <a:ext cx="921702" cy="921702"/>
        </a:xfrm>
        <a:prstGeom prst="gear6">
          <a:avLst/>
        </a:prstGeom>
        <a:gradFill rotWithShape="0">
          <a:gsLst>
            <a:gs pos="0">
              <a:schemeClr val="accent1">
                <a:shade val="50000"/>
                <a:hueOff val="559779"/>
                <a:satOff val="-39221"/>
                <a:lumOff val="34223"/>
                <a:alphaOff val="0"/>
                <a:shade val="54000"/>
                <a:satMod val="105000"/>
              </a:schemeClr>
            </a:gs>
            <a:gs pos="47500">
              <a:schemeClr val="accent1">
                <a:shade val="50000"/>
                <a:hueOff val="559779"/>
                <a:satOff val="-39221"/>
                <a:lumOff val="34223"/>
                <a:alphaOff val="0"/>
                <a:shade val="88000"/>
                <a:satMod val="105000"/>
              </a:schemeClr>
            </a:gs>
            <a:gs pos="58500">
              <a:schemeClr val="accent1">
                <a:shade val="50000"/>
                <a:hueOff val="559779"/>
                <a:satOff val="-39221"/>
                <a:lumOff val="34223"/>
                <a:alphaOff val="0"/>
                <a:shade val="88000"/>
                <a:satMod val="105000"/>
              </a:schemeClr>
            </a:gs>
            <a:gs pos="100000">
              <a:schemeClr val="accent1">
                <a:shade val="50000"/>
                <a:hueOff val="559779"/>
                <a:satOff val="-39221"/>
                <a:lumOff val="34223"/>
                <a:alphaOff val="0"/>
                <a:shade val="54000"/>
                <a:satMod val="105000"/>
              </a:schemeClr>
            </a:gs>
          </a:gsLst>
          <a:lin ang="3600000" scaled="1"/>
        </a:gradFill>
        <a:ln>
          <a:noFill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145</a:t>
          </a:r>
          <a:endParaRPr lang="es-AR" sz="1500" kern="1200" dirty="0"/>
        </a:p>
      </dsp:txBody>
      <dsp:txXfrm>
        <a:off x="531594" y="1762893"/>
        <a:ext cx="457620" cy="454814"/>
      </dsp:txXfrm>
    </dsp:sp>
    <dsp:sp modelId="{08880AEA-F779-4F9C-A191-4CF20898138D}">
      <dsp:nvSpPr>
        <dsp:cNvPr id="0" name=""/>
        <dsp:cNvSpPr/>
      </dsp:nvSpPr>
      <dsp:spPr>
        <a:xfrm rot="20700000">
          <a:off x="815800" y="893569"/>
          <a:ext cx="903080" cy="903080"/>
        </a:xfrm>
        <a:prstGeom prst="gear6">
          <a:avLst/>
        </a:prstGeom>
        <a:gradFill rotWithShape="0">
          <a:gsLst>
            <a:gs pos="0">
              <a:schemeClr val="accent1">
                <a:shade val="50000"/>
                <a:hueOff val="559779"/>
                <a:satOff val="-39221"/>
                <a:lumOff val="34223"/>
                <a:alphaOff val="0"/>
                <a:shade val="54000"/>
                <a:satMod val="105000"/>
              </a:schemeClr>
            </a:gs>
            <a:gs pos="47500">
              <a:schemeClr val="accent1">
                <a:shade val="50000"/>
                <a:hueOff val="559779"/>
                <a:satOff val="-39221"/>
                <a:lumOff val="34223"/>
                <a:alphaOff val="0"/>
                <a:shade val="88000"/>
                <a:satMod val="105000"/>
              </a:schemeClr>
            </a:gs>
            <a:gs pos="58500">
              <a:schemeClr val="accent1">
                <a:shade val="50000"/>
                <a:hueOff val="559779"/>
                <a:satOff val="-39221"/>
                <a:lumOff val="34223"/>
                <a:alphaOff val="0"/>
                <a:shade val="88000"/>
                <a:satMod val="105000"/>
              </a:schemeClr>
            </a:gs>
            <a:gs pos="100000">
              <a:schemeClr val="accent1">
                <a:shade val="50000"/>
                <a:hueOff val="559779"/>
                <a:satOff val="-39221"/>
                <a:lumOff val="34223"/>
                <a:alphaOff val="0"/>
                <a:shade val="54000"/>
                <a:satMod val="105000"/>
              </a:schemeClr>
            </a:gs>
          </a:gsLst>
          <a:lin ang="3600000" scaled="1"/>
        </a:gradFill>
        <a:ln>
          <a:noFill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0800</a:t>
          </a:r>
          <a:endParaRPr lang="es-AR" sz="1500" kern="1200" dirty="0"/>
        </a:p>
      </dsp:txBody>
      <dsp:txXfrm rot="-20700000">
        <a:off x="1013872" y="1091641"/>
        <a:ext cx="506936" cy="506936"/>
      </dsp:txXfrm>
    </dsp:sp>
    <dsp:sp modelId="{391DCA97-9041-4277-A45B-D4080CBA7B1F}">
      <dsp:nvSpPr>
        <dsp:cNvPr id="0" name=""/>
        <dsp:cNvSpPr/>
      </dsp:nvSpPr>
      <dsp:spPr>
        <a:xfrm>
          <a:off x="920098" y="1648516"/>
          <a:ext cx="1622196" cy="1622196"/>
        </a:xfrm>
        <a:prstGeom prst="circularArrow">
          <a:avLst>
            <a:gd name="adj1" fmla="val 4688"/>
            <a:gd name="adj2" fmla="val 299029"/>
            <a:gd name="adj3" fmla="val 2442808"/>
            <a:gd name="adj4" fmla="val 16029477"/>
            <a:gd name="adj5" fmla="val 5469"/>
          </a:avLst>
        </a:prstGeom>
        <a:gradFill rotWithShape="0">
          <a:gsLst>
            <a:gs pos="0">
              <a:schemeClr val="accent1">
                <a:shade val="90000"/>
                <a:hueOff val="0"/>
                <a:satOff val="0"/>
                <a:lumOff val="0"/>
                <a:alphaOff val="0"/>
                <a:shade val="54000"/>
                <a:satMod val="105000"/>
              </a:schemeClr>
            </a:gs>
            <a:gs pos="47500">
              <a:schemeClr val="accent1">
                <a:shade val="90000"/>
                <a:hueOff val="0"/>
                <a:satOff val="0"/>
                <a:lumOff val="0"/>
                <a:alphaOff val="0"/>
                <a:shade val="88000"/>
                <a:satMod val="105000"/>
              </a:schemeClr>
            </a:gs>
            <a:gs pos="58500">
              <a:schemeClr val="accent1">
                <a:shade val="90000"/>
                <a:hueOff val="0"/>
                <a:satOff val="0"/>
                <a:lumOff val="0"/>
                <a:alphaOff val="0"/>
                <a:shade val="88000"/>
                <a:satMod val="105000"/>
              </a:schemeClr>
            </a:gs>
            <a:gs pos="100000">
              <a:schemeClr val="accent1">
                <a:shade val="90000"/>
                <a:hueOff val="0"/>
                <a:satOff val="0"/>
                <a:lumOff val="0"/>
                <a:alphaOff val="0"/>
                <a:shade val="54000"/>
                <a:satMod val="105000"/>
              </a:schemeClr>
            </a:gs>
          </a:gsLst>
          <a:lin ang="3600000" scaled="1"/>
        </a:gradFill>
        <a:ln>
          <a:noFill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1F4E93D-0D79-4552-BBBC-F376887069A2}">
      <dsp:nvSpPr>
        <dsp:cNvPr id="0" name=""/>
        <dsp:cNvSpPr/>
      </dsp:nvSpPr>
      <dsp:spPr>
        <a:xfrm>
          <a:off x="136321" y="1333623"/>
          <a:ext cx="1178626" cy="1178626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gradFill rotWithShape="0">
          <a:gsLst>
            <a:gs pos="0">
              <a:schemeClr val="accent1">
                <a:shade val="90000"/>
                <a:hueOff val="593530"/>
                <a:satOff val="-39689"/>
                <a:lumOff val="30165"/>
                <a:alphaOff val="0"/>
                <a:shade val="54000"/>
                <a:satMod val="105000"/>
              </a:schemeClr>
            </a:gs>
            <a:gs pos="47500">
              <a:schemeClr val="accent1">
                <a:shade val="90000"/>
                <a:hueOff val="593530"/>
                <a:satOff val="-39689"/>
                <a:lumOff val="30165"/>
                <a:alphaOff val="0"/>
                <a:shade val="88000"/>
                <a:satMod val="105000"/>
              </a:schemeClr>
            </a:gs>
            <a:gs pos="58500">
              <a:schemeClr val="accent1">
                <a:shade val="90000"/>
                <a:hueOff val="593530"/>
                <a:satOff val="-39689"/>
                <a:lumOff val="30165"/>
                <a:alphaOff val="0"/>
                <a:shade val="88000"/>
                <a:satMod val="105000"/>
              </a:schemeClr>
            </a:gs>
            <a:gs pos="100000">
              <a:schemeClr val="accent1">
                <a:shade val="90000"/>
                <a:hueOff val="593530"/>
                <a:satOff val="-39689"/>
                <a:lumOff val="30165"/>
                <a:alphaOff val="0"/>
                <a:shade val="54000"/>
                <a:satMod val="105000"/>
              </a:schemeClr>
            </a:gs>
          </a:gsLst>
          <a:lin ang="3600000" scaled="1"/>
        </a:gradFill>
        <a:ln>
          <a:noFill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314DCF0-06A7-4B04-9768-AE97F9AE378F}">
      <dsp:nvSpPr>
        <dsp:cNvPr id="0" name=""/>
        <dsp:cNvSpPr/>
      </dsp:nvSpPr>
      <dsp:spPr>
        <a:xfrm>
          <a:off x="606908" y="703871"/>
          <a:ext cx="1270797" cy="1270797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gradFill rotWithShape="0">
          <a:gsLst>
            <a:gs pos="0">
              <a:schemeClr val="accent1">
                <a:shade val="90000"/>
                <a:hueOff val="593530"/>
                <a:satOff val="-39689"/>
                <a:lumOff val="30165"/>
                <a:alphaOff val="0"/>
                <a:shade val="54000"/>
                <a:satMod val="105000"/>
              </a:schemeClr>
            </a:gs>
            <a:gs pos="47500">
              <a:schemeClr val="accent1">
                <a:shade val="90000"/>
                <a:hueOff val="593530"/>
                <a:satOff val="-39689"/>
                <a:lumOff val="30165"/>
                <a:alphaOff val="0"/>
                <a:shade val="88000"/>
                <a:satMod val="105000"/>
              </a:schemeClr>
            </a:gs>
            <a:gs pos="58500">
              <a:schemeClr val="accent1">
                <a:shade val="90000"/>
                <a:hueOff val="593530"/>
                <a:satOff val="-39689"/>
                <a:lumOff val="30165"/>
                <a:alphaOff val="0"/>
                <a:shade val="88000"/>
                <a:satMod val="105000"/>
              </a:schemeClr>
            </a:gs>
            <a:gs pos="100000">
              <a:schemeClr val="accent1">
                <a:shade val="90000"/>
                <a:hueOff val="593530"/>
                <a:satOff val="-39689"/>
                <a:lumOff val="30165"/>
                <a:alphaOff val="0"/>
                <a:shade val="54000"/>
                <a:satMod val="105000"/>
              </a:schemeClr>
            </a:gs>
          </a:gsLst>
          <a:lin ang="3600000" scaled="1"/>
        </a:gradFill>
        <a:ln>
          <a:noFill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6807D0-4BBE-4C9A-8020-BEEAE000A289}">
      <dsp:nvSpPr>
        <dsp:cNvPr id="0" name=""/>
        <dsp:cNvSpPr/>
      </dsp:nvSpPr>
      <dsp:spPr>
        <a:xfrm rot="10800000">
          <a:off x="815966" y="128"/>
          <a:ext cx="2394266" cy="851596"/>
        </a:xfrm>
        <a:prstGeom prst="homePlate">
          <a:avLst/>
        </a:prstGeom>
        <a:solidFill>
          <a:srgbClr val="A50021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75530" tIns="53340" rIns="99568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rPr>
            <a:t>RECRUITMENT</a:t>
          </a:r>
          <a:endParaRPr lang="es-AR" sz="1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Black" pitchFamily="34" charset="0"/>
          </a:endParaRPr>
        </a:p>
      </dsp:txBody>
      <dsp:txXfrm rot="10800000">
        <a:off x="1028865" y="128"/>
        <a:ext cx="2181367" cy="851596"/>
      </dsp:txXfrm>
    </dsp:sp>
    <dsp:sp modelId="{9D3D3510-E738-477E-9FD6-2B8B1744BBF0}">
      <dsp:nvSpPr>
        <dsp:cNvPr id="0" name=""/>
        <dsp:cNvSpPr/>
      </dsp:nvSpPr>
      <dsp:spPr>
        <a:xfrm>
          <a:off x="390167" y="128"/>
          <a:ext cx="851596" cy="851596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 z="127000">
          <a:bevelT w="19050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60F882B5-FA8C-43F1-8F1F-488410AB3924}">
      <dsp:nvSpPr>
        <dsp:cNvPr id="0" name=""/>
        <dsp:cNvSpPr/>
      </dsp:nvSpPr>
      <dsp:spPr>
        <a:xfrm rot="10800000">
          <a:off x="815966" y="1105932"/>
          <a:ext cx="2394266" cy="851596"/>
        </a:xfrm>
        <a:prstGeom prst="homePlate">
          <a:avLst/>
        </a:prstGeom>
        <a:solidFill>
          <a:srgbClr val="7030A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75530" tIns="45720" rIns="85344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2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rPr>
            <a:t>TRANSPORTATION</a:t>
          </a:r>
          <a:endParaRPr lang="es-AR" sz="12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Black" pitchFamily="34" charset="0"/>
          </a:endParaRPr>
        </a:p>
      </dsp:txBody>
      <dsp:txXfrm rot="10800000">
        <a:off x="1028865" y="1105932"/>
        <a:ext cx="2181367" cy="851596"/>
      </dsp:txXfrm>
    </dsp:sp>
    <dsp:sp modelId="{EF75C815-6A92-445C-A00A-BC6D26C57C2A}">
      <dsp:nvSpPr>
        <dsp:cNvPr id="0" name=""/>
        <dsp:cNvSpPr/>
      </dsp:nvSpPr>
      <dsp:spPr>
        <a:xfrm>
          <a:off x="390167" y="1105932"/>
          <a:ext cx="851596" cy="851596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 z="127000">
          <a:bevelT w="19050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B3FB49-2AD9-4B79-AF0C-9DEE9B2E2BE8}">
      <dsp:nvSpPr>
        <dsp:cNvPr id="0" name=""/>
        <dsp:cNvSpPr/>
      </dsp:nvSpPr>
      <dsp:spPr>
        <a:xfrm rot="10800000">
          <a:off x="1206698" y="0"/>
          <a:ext cx="3942332" cy="854818"/>
        </a:xfrm>
        <a:prstGeom prst="homePlate">
          <a:avLst/>
        </a:prstGeom>
        <a:solidFill>
          <a:srgbClr val="7030A0"/>
        </a:solidFill>
        <a:ln>
          <a:noFill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76951" tIns="95250" rIns="17780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Multi-agency Intervention</a:t>
          </a:r>
          <a:endParaRPr lang="es-ES" sz="2500" kern="1200" dirty="0"/>
        </a:p>
      </dsp:txBody>
      <dsp:txXfrm rot="10800000">
        <a:off x="1420402" y="0"/>
        <a:ext cx="3728628" cy="854818"/>
      </dsp:txXfrm>
    </dsp:sp>
    <dsp:sp modelId="{E4078D7B-2EE4-4E89-8C19-6BA3F2449F6F}">
      <dsp:nvSpPr>
        <dsp:cNvPr id="0" name=""/>
        <dsp:cNvSpPr/>
      </dsp:nvSpPr>
      <dsp:spPr>
        <a:xfrm>
          <a:off x="945380" y="0"/>
          <a:ext cx="854818" cy="854818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5000" b="-25000"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7AF503-7CFF-477E-B40F-EC2197491D1F}">
      <dsp:nvSpPr>
        <dsp:cNvPr id="0" name=""/>
        <dsp:cNvSpPr/>
      </dsp:nvSpPr>
      <dsp:spPr>
        <a:xfrm>
          <a:off x="-1861755" y="-290263"/>
          <a:ext cx="2236711" cy="2236711"/>
        </a:xfrm>
        <a:prstGeom prst="blockArc">
          <a:avLst>
            <a:gd name="adj1" fmla="val 18900000"/>
            <a:gd name="adj2" fmla="val 2700000"/>
            <a:gd name="adj3" fmla="val 966"/>
          </a:avLst>
        </a:prstGeom>
        <a:noFill/>
        <a:ln w="100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D88D78-C1E2-446C-8701-73044E50B1F3}">
      <dsp:nvSpPr>
        <dsp:cNvPr id="0" name=""/>
        <dsp:cNvSpPr/>
      </dsp:nvSpPr>
      <dsp:spPr>
        <a:xfrm>
          <a:off x="304448" y="236602"/>
          <a:ext cx="4343001" cy="473138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4000"/>
                <a:satMod val="105000"/>
              </a:schemeClr>
            </a:gs>
            <a:gs pos="47500">
              <a:schemeClr val="accent3">
                <a:hueOff val="0"/>
                <a:satOff val="0"/>
                <a:lumOff val="0"/>
                <a:alphaOff val="0"/>
                <a:shade val="88000"/>
                <a:satMod val="105000"/>
              </a:schemeClr>
            </a:gs>
            <a:gs pos="58500">
              <a:schemeClr val="accent3">
                <a:hueOff val="0"/>
                <a:satOff val="0"/>
                <a:lumOff val="0"/>
                <a:alphaOff val="0"/>
                <a:shade val="88000"/>
                <a:satMod val="10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54000"/>
                <a:satMod val="105000"/>
              </a:schemeClr>
            </a:gs>
          </a:gsLst>
          <a:lin ang="3600000" scaled="1"/>
        </a:gradFill>
        <a:ln>
          <a:noFill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>
            <a:rot lat="0" lon="0" rev="0"/>
          </a:camera>
          <a:lightRig rig="harsh" dir="tl">
            <a:rot lat="0" lon="0" rev="9000000"/>
          </a:lightRig>
        </a:scene3d>
        <a:sp3d prstMaterial="flat">
          <a:bevelT w="38100" h="508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75554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600" kern="1200" dirty="0" err="1" smtClean="0"/>
            <a:t>Ministry</a:t>
          </a:r>
          <a:r>
            <a:rPr lang="es-AR" sz="1600" kern="1200" dirty="0" smtClean="0"/>
            <a:t> of Security</a:t>
          </a:r>
          <a:endParaRPr lang="es-AR" sz="1600" kern="1200" dirty="0"/>
        </a:p>
      </dsp:txBody>
      <dsp:txXfrm>
        <a:off x="304448" y="236602"/>
        <a:ext cx="4343001" cy="473138"/>
      </dsp:txXfrm>
    </dsp:sp>
    <dsp:sp modelId="{7A976C24-D149-4626-81F3-4E7D43401A9A}">
      <dsp:nvSpPr>
        <dsp:cNvPr id="0" name=""/>
        <dsp:cNvSpPr/>
      </dsp:nvSpPr>
      <dsp:spPr>
        <a:xfrm>
          <a:off x="8736" y="177460"/>
          <a:ext cx="591423" cy="59142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4099C8-5E79-4A07-B46E-AD0F827F8C3C}">
      <dsp:nvSpPr>
        <dsp:cNvPr id="0" name=""/>
        <dsp:cNvSpPr/>
      </dsp:nvSpPr>
      <dsp:spPr>
        <a:xfrm>
          <a:off x="304448" y="946442"/>
          <a:ext cx="4343001" cy="473138"/>
        </a:xfrm>
        <a:prstGeom prst="rect">
          <a:avLst/>
        </a:prstGeom>
        <a:gradFill rotWithShape="0">
          <a:gsLst>
            <a:gs pos="0">
              <a:schemeClr val="accent3">
                <a:hueOff val="8662594"/>
                <a:satOff val="86992"/>
                <a:lumOff val="-21765"/>
                <a:alphaOff val="0"/>
                <a:shade val="54000"/>
                <a:satMod val="105000"/>
              </a:schemeClr>
            </a:gs>
            <a:gs pos="47500">
              <a:schemeClr val="accent3">
                <a:hueOff val="8662594"/>
                <a:satOff val="86992"/>
                <a:lumOff val="-21765"/>
                <a:alphaOff val="0"/>
                <a:shade val="88000"/>
                <a:satMod val="105000"/>
              </a:schemeClr>
            </a:gs>
            <a:gs pos="58500">
              <a:schemeClr val="accent3">
                <a:hueOff val="8662594"/>
                <a:satOff val="86992"/>
                <a:lumOff val="-21765"/>
                <a:alphaOff val="0"/>
                <a:shade val="88000"/>
                <a:satMod val="105000"/>
              </a:schemeClr>
            </a:gs>
            <a:gs pos="100000">
              <a:schemeClr val="accent3">
                <a:hueOff val="8662594"/>
                <a:satOff val="86992"/>
                <a:lumOff val="-21765"/>
                <a:alphaOff val="0"/>
                <a:shade val="54000"/>
                <a:satMod val="105000"/>
              </a:schemeClr>
            </a:gs>
          </a:gsLst>
          <a:lin ang="3600000" scaled="1"/>
        </a:gradFill>
        <a:ln>
          <a:noFill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>
            <a:rot lat="0" lon="0" rev="0"/>
          </a:camera>
          <a:lightRig rig="harsh" dir="tl">
            <a:rot lat="0" lon="0" rev="9000000"/>
          </a:lightRig>
        </a:scene3d>
        <a:sp3d prstMaterial="flat">
          <a:bevelT w="38100" h="508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75554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National Department of Migrations (NDM)</a:t>
          </a:r>
          <a:endParaRPr lang="es-AR" sz="1600" kern="1200" dirty="0"/>
        </a:p>
      </dsp:txBody>
      <dsp:txXfrm>
        <a:off x="304448" y="946442"/>
        <a:ext cx="4343001" cy="473138"/>
      </dsp:txXfrm>
    </dsp:sp>
    <dsp:sp modelId="{45089513-93EF-48D5-AA55-4EC57A5E2610}">
      <dsp:nvSpPr>
        <dsp:cNvPr id="0" name=""/>
        <dsp:cNvSpPr/>
      </dsp:nvSpPr>
      <dsp:spPr>
        <a:xfrm>
          <a:off x="8736" y="887300"/>
          <a:ext cx="591423" cy="59142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3">
              <a:hueOff val="8662594"/>
              <a:satOff val="86992"/>
              <a:lumOff val="-21765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5C5B5D-BA33-4F63-9B56-0E58A94B4379}">
      <dsp:nvSpPr>
        <dsp:cNvPr id="0" name=""/>
        <dsp:cNvSpPr/>
      </dsp:nvSpPr>
      <dsp:spPr>
        <a:xfrm>
          <a:off x="1076" y="1288369"/>
          <a:ext cx="2099599" cy="839839"/>
        </a:xfrm>
        <a:prstGeom prst="homePlat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4000"/>
                <a:satMod val="105000"/>
              </a:schemeClr>
            </a:gs>
            <a:gs pos="47500">
              <a:schemeClr val="accent2">
                <a:hueOff val="0"/>
                <a:satOff val="0"/>
                <a:lumOff val="0"/>
                <a:alphaOff val="0"/>
                <a:shade val="88000"/>
                <a:satMod val="105000"/>
              </a:schemeClr>
            </a:gs>
            <a:gs pos="58500">
              <a:schemeClr val="accent2">
                <a:hueOff val="0"/>
                <a:satOff val="0"/>
                <a:lumOff val="0"/>
                <a:alphaOff val="0"/>
                <a:shade val="88000"/>
                <a:satMod val="10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54000"/>
                <a:satMod val="105000"/>
              </a:schemeClr>
            </a:gs>
          </a:gsLst>
          <a:lin ang="3600000" scaled="1"/>
        </a:gradFill>
        <a:ln>
          <a:noFill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26670" bIns="533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000" b="0" kern="1200" dirty="0" smtClean="0">
              <a:solidFill>
                <a:schemeClr val="tx1"/>
              </a:solidFill>
            </a:rPr>
            <a:t>Share </a:t>
          </a:r>
          <a:r>
            <a:rPr lang="es-AR" sz="2000" b="0" kern="1200" dirty="0" err="1" smtClean="0">
              <a:solidFill>
                <a:schemeClr val="tx1"/>
              </a:solidFill>
            </a:rPr>
            <a:t>information</a:t>
          </a:r>
          <a:endParaRPr lang="es-AR" sz="2000" b="0" kern="1200" dirty="0">
            <a:solidFill>
              <a:schemeClr val="tx1"/>
            </a:solidFill>
          </a:endParaRPr>
        </a:p>
      </dsp:txBody>
      <dsp:txXfrm>
        <a:off x="1076" y="1288369"/>
        <a:ext cx="1889639" cy="839839"/>
      </dsp:txXfrm>
    </dsp:sp>
    <dsp:sp modelId="{DC7180A8-4B27-4F07-89E5-FDAF12A010BC}">
      <dsp:nvSpPr>
        <dsp:cNvPr id="0" name=""/>
        <dsp:cNvSpPr/>
      </dsp:nvSpPr>
      <dsp:spPr>
        <a:xfrm>
          <a:off x="1680756" y="1288369"/>
          <a:ext cx="2099599" cy="839839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4000"/>
                <a:satMod val="105000"/>
              </a:schemeClr>
            </a:gs>
            <a:gs pos="47500">
              <a:schemeClr val="accent3">
                <a:hueOff val="0"/>
                <a:satOff val="0"/>
                <a:lumOff val="0"/>
                <a:alphaOff val="0"/>
                <a:shade val="88000"/>
                <a:satMod val="105000"/>
              </a:schemeClr>
            </a:gs>
            <a:gs pos="58500">
              <a:schemeClr val="accent3">
                <a:hueOff val="0"/>
                <a:satOff val="0"/>
                <a:lumOff val="0"/>
                <a:alphaOff val="0"/>
                <a:shade val="88000"/>
                <a:satMod val="10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54000"/>
                <a:satMod val="105000"/>
              </a:schemeClr>
            </a:gs>
          </a:gsLst>
          <a:lin ang="3600000" scaled="1"/>
        </a:gradFill>
        <a:ln>
          <a:noFill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800" b="0" kern="1200" dirty="0" err="1" smtClean="0">
              <a:solidFill>
                <a:schemeClr val="tx1"/>
              </a:solidFill>
            </a:rPr>
            <a:t>Prevention</a:t>
          </a:r>
          <a:r>
            <a:rPr lang="es-AR" sz="1800" b="0" kern="1200" dirty="0" smtClean="0">
              <a:solidFill>
                <a:schemeClr val="tx1"/>
              </a:solidFill>
            </a:rPr>
            <a:t> </a:t>
          </a:r>
          <a:r>
            <a:rPr lang="es-AR" sz="1800" b="0" kern="1200" dirty="0" err="1" smtClean="0">
              <a:solidFill>
                <a:schemeClr val="tx1"/>
              </a:solidFill>
            </a:rPr>
            <a:t>activities</a:t>
          </a:r>
          <a:endParaRPr lang="es-AR" sz="1800" b="0" kern="1200" dirty="0">
            <a:solidFill>
              <a:schemeClr val="tx1"/>
            </a:solidFill>
          </a:endParaRPr>
        </a:p>
      </dsp:txBody>
      <dsp:txXfrm>
        <a:off x="2100676" y="1288369"/>
        <a:ext cx="1259760" cy="839839"/>
      </dsp:txXfrm>
    </dsp:sp>
    <dsp:sp modelId="{DB7107D3-9775-48D5-BB85-43EBDCB444F4}">
      <dsp:nvSpPr>
        <dsp:cNvPr id="0" name=""/>
        <dsp:cNvSpPr/>
      </dsp:nvSpPr>
      <dsp:spPr>
        <a:xfrm>
          <a:off x="3360436" y="1288369"/>
          <a:ext cx="2099599" cy="839839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4000"/>
                <a:satMod val="105000"/>
              </a:schemeClr>
            </a:gs>
            <a:gs pos="47500">
              <a:schemeClr val="accent4">
                <a:hueOff val="0"/>
                <a:satOff val="0"/>
                <a:lumOff val="0"/>
                <a:alphaOff val="0"/>
                <a:shade val="88000"/>
                <a:satMod val="105000"/>
              </a:schemeClr>
            </a:gs>
            <a:gs pos="58500">
              <a:schemeClr val="accent4">
                <a:hueOff val="0"/>
                <a:satOff val="0"/>
                <a:lumOff val="0"/>
                <a:alphaOff val="0"/>
                <a:shade val="88000"/>
                <a:satMod val="10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54000"/>
                <a:satMod val="105000"/>
              </a:schemeClr>
            </a:gs>
          </a:gsLst>
          <a:lin ang="3600000" scaled="1"/>
        </a:gradFill>
        <a:ln>
          <a:noFill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53340" rIns="26670" bIns="533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000" b="0" kern="1200" dirty="0" smtClean="0">
              <a:solidFill>
                <a:schemeClr val="tx1"/>
              </a:solidFill>
            </a:rPr>
            <a:t>Trainings</a:t>
          </a:r>
          <a:endParaRPr lang="es-AR" sz="2000" b="0" kern="1200" dirty="0">
            <a:solidFill>
              <a:schemeClr val="tx1"/>
            </a:solidFill>
          </a:endParaRPr>
        </a:p>
      </dsp:txBody>
      <dsp:txXfrm>
        <a:off x="3780356" y="1288369"/>
        <a:ext cx="1259760" cy="839839"/>
      </dsp:txXfrm>
    </dsp:sp>
    <dsp:sp modelId="{6CA5D59F-898E-4BB4-90CE-110C6B4D23FB}">
      <dsp:nvSpPr>
        <dsp:cNvPr id="0" name=""/>
        <dsp:cNvSpPr/>
      </dsp:nvSpPr>
      <dsp:spPr>
        <a:xfrm>
          <a:off x="5040115" y="1288369"/>
          <a:ext cx="2099599" cy="839839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4000"/>
                <a:satMod val="105000"/>
              </a:schemeClr>
            </a:gs>
            <a:gs pos="47500">
              <a:schemeClr val="accent5">
                <a:hueOff val="0"/>
                <a:satOff val="0"/>
                <a:lumOff val="0"/>
                <a:alphaOff val="0"/>
                <a:shade val="88000"/>
                <a:satMod val="105000"/>
              </a:schemeClr>
            </a:gs>
            <a:gs pos="58500">
              <a:schemeClr val="accent5">
                <a:hueOff val="0"/>
                <a:satOff val="0"/>
                <a:lumOff val="0"/>
                <a:alphaOff val="0"/>
                <a:shade val="88000"/>
                <a:satMod val="10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54000"/>
                <a:satMod val="105000"/>
              </a:schemeClr>
            </a:gs>
          </a:gsLst>
          <a:lin ang="3600000" scaled="1"/>
        </a:gradFill>
        <a:ln>
          <a:noFill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800" b="0" kern="1200" dirty="0" err="1" smtClean="0">
              <a:solidFill>
                <a:schemeClr val="tx1"/>
              </a:solidFill>
            </a:rPr>
            <a:t>Victim’s</a:t>
          </a:r>
          <a:r>
            <a:rPr lang="es-AR" sz="1800" b="0" kern="1200" dirty="0" smtClean="0">
              <a:solidFill>
                <a:schemeClr val="tx1"/>
              </a:solidFill>
            </a:rPr>
            <a:t> </a:t>
          </a:r>
          <a:r>
            <a:rPr lang="es-AR" sz="1800" b="0" kern="1200" dirty="0" err="1" smtClean="0">
              <a:solidFill>
                <a:schemeClr val="tx1"/>
              </a:solidFill>
            </a:rPr>
            <a:t>Profiles</a:t>
          </a:r>
          <a:r>
            <a:rPr lang="es-AR" sz="1800" b="0" kern="1200" dirty="0" smtClean="0">
              <a:solidFill>
                <a:schemeClr val="tx1"/>
              </a:solidFill>
            </a:rPr>
            <a:t> </a:t>
          </a:r>
          <a:endParaRPr lang="es-AR" sz="1800" b="0" kern="1200" dirty="0">
            <a:solidFill>
              <a:schemeClr val="tx1"/>
            </a:solidFill>
          </a:endParaRPr>
        </a:p>
      </dsp:txBody>
      <dsp:txXfrm>
        <a:off x="5460035" y="1288369"/>
        <a:ext cx="1259760" cy="839839"/>
      </dsp:txXfrm>
    </dsp:sp>
    <dsp:sp modelId="{5B6EE4CA-612F-4EBD-9808-3E29DBF1609F}">
      <dsp:nvSpPr>
        <dsp:cNvPr id="0" name=""/>
        <dsp:cNvSpPr/>
      </dsp:nvSpPr>
      <dsp:spPr>
        <a:xfrm>
          <a:off x="6719795" y="1288369"/>
          <a:ext cx="2099599" cy="839839"/>
        </a:xfrm>
        <a:prstGeom prst="chevron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4000"/>
                <a:satMod val="105000"/>
              </a:schemeClr>
            </a:gs>
            <a:gs pos="47500">
              <a:schemeClr val="accent6">
                <a:hueOff val="0"/>
                <a:satOff val="0"/>
                <a:lumOff val="0"/>
                <a:alphaOff val="0"/>
                <a:shade val="88000"/>
                <a:satMod val="105000"/>
              </a:schemeClr>
            </a:gs>
            <a:gs pos="58500">
              <a:schemeClr val="accent6">
                <a:hueOff val="0"/>
                <a:satOff val="0"/>
                <a:lumOff val="0"/>
                <a:alphaOff val="0"/>
                <a:shade val="88000"/>
                <a:satMod val="105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54000"/>
                <a:satMod val="105000"/>
              </a:schemeClr>
            </a:gs>
          </a:gsLst>
          <a:lin ang="3600000" scaled="1"/>
        </a:gradFill>
        <a:ln>
          <a:noFill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800" b="0" kern="1200" dirty="0" smtClean="0">
              <a:solidFill>
                <a:schemeClr val="tx1"/>
              </a:solidFill>
            </a:rPr>
            <a:t>Guide of </a:t>
          </a:r>
          <a:r>
            <a:rPr lang="es-AR" sz="1800" b="0" kern="1200" dirty="0" err="1" smtClean="0">
              <a:solidFill>
                <a:schemeClr val="tx1"/>
              </a:solidFill>
            </a:rPr>
            <a:t>resources</a:t>
          </a:r>
          <a:endParaRPr lang="es-AR" sz="1800" b="0" kern="1200" dirty="0">
            <a:solidFill>
              <a:schemeClr val="tx1"/>
            </a:solidFill>
          </a:endParaRPr>
        </a:p>
      </dsp:txBody>
      <dsp:txXfrm>
        <a:off x="7139715" y="1288369"/>
        <a:ext cx="1259760" cy="839839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0A4122-432E-4915-9E17-34C256F6E6E3}">
      <dsp:nvSpPr>
        <dsp:cNvPr id="0" name=""/>
        <dsp:cNvSpPr/>
      </dsp:nvSpPr>
      <dsp:spPr>
        <a:xfrm>
          <a:off x="1457621" y="918101"/>
          <a:ext cx="2138961" cy="1764196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Vehicle control</a:t>
          </a:r>
          <a:endParaRPr lang="es-AR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Passengers control</a:t>
          </a:r>
          <a:endParaRPr lang="es-AR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Documentation control </a:t>
          </a:r>
          <a:endParaRPr lang="es-AR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AR" sz="1600" kern="1200" dirty="0" err="1" smtClean="0"/>
            <a:t>Luggage</a:t>
          </a:r>
          <a:r>
            <a:rPr lang="es-AR" sz="1600" kern="1200" dirty="0" smtClean="0"/>
            <a:t> control</a:t>
          </a:r>
          <a:endParaRPr lang="es-AR" sz="1600" kern="1200" dirty="0"/>
        </a:p>
      </dsp:txBody>
      <dsp:txXfrm>
        <a:off x="1498220" y="958700"/>
        <a:ext cx="2057763" cy="1304956"/>
      </dsp:txXfrm>
    </dsp:sp>
    <dsp:sp modelId="{61F7FBB8-5E75-4F53-823C-D3E4D54A5162}">
      <dsp:nvSpPr>
        <dsp:cNvPr id="0" name=""/>
        <dsp:cNvSpPr/>
      </dsp:nvSpPr>
      <dsp:spPr>
        <a:xfrm>
          <a:off x="2598030" y="697337"/>
          <a:ext cx="2685881" cy="2685881"/>
        </a:xfrm>
        <a:prstGeom prst="leftCircularArrow">
          <a:avLst>
            <a:gd name="adj1" fmla="val 4363"/>
            <a:gd name="adj2" fmla="val 552797"/>
            <a:gd name="adj3" fmla="val 2328307"/>
            <a:gd name="adj4" fmla="val 9024489"/>
            <a:gd name="adj5" fmla="val 5091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D4983D-3131-472C-B134-3888ACC55E16}">
      <dsp:nvSpPr>
        <dsp:cNvPr id="0" name=""/>
        <dsp:cNvSpPr/>
      </dsp:nvSpPr>
      <dsp:spPr>
        <a:xfrm>
          <a:off x="1932946" y="2304256"/>
          <a:ext cx="1901299" cy="75608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INTERVENTION GUIDELINES </a:t>
          </a:r>
          <a:endParaRPr lang="es-AR" sz="1700" kern="1200" dirty="0"/>
        </a:p>
      </dsp:txBody>
      <dsp:txXfrm>
        <a:off x="1955091" y="2326401"/>
        <a:ext cx="1857009" cy="711794"/>
      </dsp:txXfrm>
    </dsp:sp>
    <dsp:sp modelId="{1F62E851-E8DB-42F2-83AF-2A4EE5525E2C}">
      <dsp:nvSpPr>
        <dsp:cNvPr id="0" name=""/>
        <dsp:cNvSpPr/>
      </dsp:nvSpPr>
      <dsp:spPr>
        <a:xfrm>
          <a:off x="4392307" y="918102"/>
          <a:ext cx="2138961" cy="1764196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AR" sz="1600" kern="1200" dirty="0" err="1" smtClean="0"/>
            <a:t>Depending</a:t>
          </a:r>
          <a:r>
            <a:rPr lang="es-AR" sz="1600" kern="1200" dirty="0" smtClean="0"/>
            <a:t> </a:t>
          </a:r>
          <a:r>
            <a:rPr lang="es-AR" sz="1600" kern="1200" dirty="0" err="1" smtClean="0"/>
            <a:t>on</a:t>
          </a:r>
          <a:r>
            <a:rPr lang="es-AR" sz="1600" kern="1200" dirty="0" smtClean="0"/>
            <a:t> </a:t>
          </a:r>
          <a:r>
            <a:rPr lang="es-AR" sz="1600" kern="1200" dirty="0" err="1" smtClean="0"/>
            <a:t>the</a:t>
          </a:r>
          <a:r>
            <a:rPr lang="es-AR" sz="1600" kern="1200" dirty="0" smtClean="0"/>
            <a:t> </a:t>
          </a:r>
          <a:r>
            <a:rPr lang="es-AR" sz="1600" kern="1200" dirty="0" err="1" smtClean="0"/>
            <a:t>vehicle</a:t>
          </a:r>
          <a:r>
            <a:rPr lang="es-AR" sz="1600" kern="1200" dirty="0" smtClean="0"/>
            <a:t> </a:t>
          </a:r>
          <a:r>
            <a:rPr lang="es-AR" sz="1600" kern="1200" dirty="0" err="1" smtClean="0"/>
            <a:t>type</a:t>
          </a:r>
          <a:endParaRPr lang="es-AR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Useful indicators to detect victims and suspected  offenders</a:t>
          </a:r>
          <a:endParaRPr lang="es-AR" sz="1600" kern="1200" dirty="0"/>
        </a:p>
      </dsp:txBody>
      <dsp:txXfrm>
        <a:off x="4432906" y="1336743"/>
        <a:ext cx="2057763" cy="1304956"/>
      </dsp:txXfrm>
    </dsp:sp>
    <dsp:sp modelId="{AF9105A0-3859-4C5A-9BE5-20B618B0665D}">
      <dsp:nvSpPr>
        <dsp:cNvPr id="0" name=""/>
        <dsp:cNvSpPr/>
      </dsp:nvSpPr>
      <dsp:spPr>
        <a:xfrm>
          <a:off x="5527185" y="33053"/>
          <a:ext cx="2980266" cy="2980266"/>
        </a:xfrm>
        <a:prstGeom prst="circularArrow">
          <a:avLst>
            <a:gd name="adj1" fmla="val 3932"/>
            <a:gd name="adj2" fmla="val 492998"/>
            <a:gd name="adj3" fmla="val 19260393"/>
            <a:gd name="adj4" fmla="val 12504413"/>
            <a:gd name="adj5" fmla="val 4588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0EB6B0D-5C46-47B4-9121-3BBF725796DF}">
      <dsp:nvSpPr>
        <dsp:cNvPr id="0" name=""/>
        <dsp:cNvSpPr/>
      </dsp:nvSpPr>
      <dsp:spPr>
        <a:xfrm>
          <a:off x="4867632" y="540060"/>
          <a:ext cx="1901299" cy="75608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INDICATORS AND GUIDE QUESTIONS </a:t>
          </a:r>
          <a:endParaRPr lang="es-AR" sz="1700" kern="1200" dirty="0"/>
        </a:p>
      </dsp:txBody>
      <dsp:txXfrm>
        <a:off x="4889777" y="562205"/>
        <a:ext cx="1857009" cy="711794"/>
      </dsp:txXfrm>
    </dsp:sp>
    <dsp:sp modelId="{D491072E-6BD5-4D15-B127-70253EFB89F1}">
      <dsp:nvSpPr>
        <dsp:cNvPr id="0" name=""/>
        <dsp:cNvSpPr/>
      </dsp:nvSpPr>
      <dsp:spPr>
        <a:xfrm>
          <a:off x="7344811" y="869074"/>
          <a:ext cx="2138961" cy="1764196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Comprehensive assistance of the victims</a:t>
          </a:r>
          <a:endParaRPr lang="es-AR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AR" sz="1600" kern="1200" dirty="0" err="1" smtClean="0"/>
            <a:t>Communication</a:t>
          </a:r>
          <a:r>
            <a:rPr lang="es-AR" sz="1600" kern="1200" dirty="0" smtClean="0"/>
            <a:t> </a:t>
          </a:r>
          <a:r>
            <a:rPr lang="es-AR" sz="1600" kern="1200" dirty="0" err="1" smtClean="0"/>
            <a:t>with</a:t>
          </a:r>
          <a:r>
            <a:rPr lang="es-AR" sz="1600" kern="1200" dirty="0" smtClean="0"/>
            <a:t> </a:t>
          </a:r>
          <a:r>
            <a:rPr lang="es-AR" sz="1600" kern="1200" dirty="0" err="1" smtClean="0"/>
            <a:t>judiciary</a:t>
          </a:r>
          <a:r>
            <a:rPr lang="es-AR" sz="1600" kern="1200" dirty="0" smtClean="0"/>
            <a:t> </a:t>
          </a:r>
          <a:r>
            <a:rPr lang="es-AR" sz="1600" kern="1200" dirty="0" err="1" smtClean="0"/>
            <a:t>operators</a:t>
          </a:r>
          <a:endParaRPr lang="es-AR" sz="1600" kern="1200" dirty="0"/>
        </a:p>
      </dsp:txBody>
      <dsp:txXfrm>
        <a:off x="7385410" y="909673"/>
        <a:ext cx="2057763" cy="1304956"/>
      </dsp:txXfrm>
    </dsp:sp>
    <dsp:sp modelId="{E9D881BB-DA58-46DC-B986-F7854C99EDEE}">
      <dsp:nvSpPr>
        <dsp:cNvPr id="0" name=""/>
        <dsp:cNvSpPr/>
      </dsp:nvSpPr>
      <dsp:spPr>
        <a:xfrm>
          <a:off x="7802318" y="2304256"/>
          <a:ext cx="1901299" cy="75608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700" kern="1200" dirty="0" smtClean="0"/>
            <a:t>COURSE OF ACTION</a:t>
          </a:r>
          <a:endParaRPr lang="es-AR" sz="1700" kern="1200" dirty="0"/>
        </a:p>
      </dsp:txBody>
      <dsp:txXfrm>
        <a:off x="7824463" y="2326401"/>
        <a:ext cx="1857009" cy="711794"/>
      </dsp:txXfrm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648A09-DF31-4F7F-B752-91F6B880AC73}">
      <dsp:nvSpPr>
        <dsp:cNvPr id="0" name=""/>
        <dsp:cNvSpPr/>
      </dsp:nvSpPr>
      <dsp:spPr>
        <a:xfrm>
          <a:off x="835766" y="25507"/>
          <a:ext cx="2260070" cy="113003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4000"/>
                <a:satMod val="105000"/>
              </a:schemeClr>
            </a:gs>
            <a:gs pos="47500">
              <a:schemeClr val="accent4">
                <a:hueOff val="0"/>
                <a:satOff val="0"/>
                <a:lumOff val="0"/>
                <a:alphaOff val="0"/>
                <a:shade val="88000"/>
                <a:satMod val="105000"/>
              </a:schemeClr>
            </a:gs>
            <a:gs pos="58500">
              <a:schemeClr val="accent4">
                <a:hueOff val="0"/>
                <a:satOff val="0"/>
                <a:lumOff val="0"/>
                <a:alphaOff val="0"/>
                <a:shade val="88000"/>
                <a:satMod val="10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54000"/>
                <a:satMod val="105000"/>
              </a:schemeClr>
            </a:gs>
          </a:gsLst>
          <a:lin ang="3600000" scaled="1"/>
        </a:gradFill>
        <a:ln>
          <a:noFill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Specialized Prosecutor's Office (since 2008) </a:t>
          </a:r>
          <a:endParaRPr lang="es-AR" sz="1800" b="1" kern="1200" dirty="0">
            <a:ln/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868864" y="58605"/>
        <a:ext cx="2193874" cy="1063839"/>
      </dsp:txXfrm>
    </dsp:sp>
    <dsp:sp modelId="{73C5A524-6D04-4812-A8DB-F273E9C3A772}">
      <dsp:nvSpPr>
        <dsp:cNvPr id="0" name=""/>
        <dsp:cNvSpPr/>
      </dsp:nvSpPr>
      <dsp:spPr>
        <a:xfrm>
          <a:off x="1061773" y="1155543"/>
          <a:ext cx="123580" cy="8246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24676"/>
              </a:lnTo>
              <a:lnTo>
                <a:pt x="123580" y="824676"/>
              </a:lnTo>
            </a:path>
          </a:pathLst>
        </a:custGeom>
        <a:noFill/>
        <a:ln w="282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FD5BC6-67D0-490D-BF08-E95B3F2848E8}">
      <dsp:nvSpPr>
        <dsp:cNvPr id="0" name=""/>
        <dsp:cNvSpPr/>
      </dsp:nvSpPr>
      <dsp:spPr>
        <a:xfrm>
          <a:off x="1185353" y="1415202"/>
          <a:ext cx="1808056" cy="113003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smtClean="0">
              <a:ln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100 offenders convicted</a:t>
          </a:r>
          <a:endParaRPr lang="es-AR" sz="1800" b="1" kern="1200" dirty="0">
            <a:ln/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218451" y="1448300"/>
        <a:ext cx="1741860" cy="1063839"/>
      </dsp:txXfrm>
    </dsp:sp>
    <dsp:sp modelId="{FFDC4F2A-CCC7-49AC-AAF5-B021B22A0D07}">
      <dsp:nvSpPr>
        <dsp:cNvPr id="0" name=""/>
        <dsp:cNvSpPr/>
      </dsp:nvSpPr>
      <dsp:spPr>
        <a:xfrm>
          <a:off x="1061773" y="1155543"/>
          <a:ext cx="123580" cy="22372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37220"/>
              </a:lnTo>
              <a:lnTo>
                <a:pt x="123580" y="2237220"/>
              </a:lnTo>
            </a:path>
          </a:pathLst>
        </a:custGeom>
        <a:noFill/>
        <a:ln w="282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9B54D4-1592-4CF7-BE8E-4B77804D274F}">
      <dsp:nvSpPr>
        <dsp:cNvPr id="0" name=""/>
        <dsp:cNvSpPr/>
      </dsp:nvSpPr>
      <dsp:spPr>
        <a:xfrm>
          <a:off x="1185353" y="2827746"/>
          <a:ext cx="1808056" cy="113003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4">
              <a:hueOff val="-8309594"/>
              <a:satOff val="-27723"/>
              <a:lumOff val="30392"/>
              <a:alphaOff val="0"/>
            </a:schemeClr>
          </a:solidFill>
          <a:prstDash val="solid"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ln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500 </a:t>
          </a:r>
          <a:r>
            <a:rPr lang="es-ES" sz="2400" b="1" kern="1200" dirty="0" err="1" smtClean="0">
              <a:ln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suspects</a:t>
          </a:r>
          <a:endParaRPr lang="es-ES" sz="2400" b="1" kern="1200" dirty="0" smtClean="0">
            <a:ln/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400" b="1" kern="1200" dirty="0" err="1" smtClean="0">
              <a:ln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indicted</a:t>
          </a:r>
          <a:endParaRPr lang="es-AR" sz="2400" b="1" kern="1200" dirty="0">
            <a:ln/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218451" y="2860844"/>
        <a:ext cx="1741860" cy="106383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E21F02-842A-4D04-9839-72DAA24B7209}">
      <dsp:nvSpPr>
        <dsp:cNvPr id="0" name=""/>
        <dsp:cNvSpPr/>
      </dsp:nvSpPr>
      <dsp:spPr>
        <a:xfrm rot="10800000">
          <a:off x="553612" y="15"/>
          <a:ext cx="1963297" cy="236391"/>
        </a:xfrm>
        <a:prstGeom prst="homePlat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4000"/>
                <a:satMod val="105000"/>
              </a:schemeClr>
            </a:gs>
            <a:gs pos="47500">
              <a:schemeClr val="accent3">
                <a:hueOff val="0"/>
                <a:satOff val="0"/>
                <a:lumOff val="0"/>
                <a:alphaOff val="0"/>
                <a:shade val="88000"/>
                <a:satMod val="105000"/>
              </a:schemeClr>
            </a:gs>
            <a:gs pos="58500">
              <a:schemeClr val="accent3">
                <a:hueOff val="0"/>
                <a:satOff val="0"/>
                <a:lumOff val="0"/>
                <a:alphaOff val="0"/>
                <a:shade val="88000"/>
                <a:satMod val="10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54000"/>
                <a:satMod val="105000"/>
              </a:schemeClr>
            </a:gs>
          </a:gsLst>
          <a:lin ang="3600000" scaled="1"/>
        </a:gradFill>
        <a:ln>
          <a:noFill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4242" tIns="41910" rIns="78232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dirty="0" err="1" smtClean="0"/>
            <a:t>Executive</a:t>
          </a:r>
          <a:endParaRPr lang="es-ES" sz="1100" kern="1200" dirty="0"/>
        </a:p>
      </dsp:txBody>
      <dsp:txXfrm rot="10800000">
        <a:off x="612710" y="15"/>
        <a:ext cx="1904199" cy="236391"/>
      </dsp:txXfrm>
    </dsp:sp>
    <dsp:sp modelId="{66983C3A-27A8-42E5-B3E4-F31292766DCD}">
      <dsp:nvSpPr>
        <dsp:cNvPr id="0" name=""/>
        <dsp:cNvSpPr/>
      </dsp:nvSpPr>
      <dsp:spPr>
        <a:xfrm>
          <a:off x="435416" y="15"/>
          <a:ext cx="236391" cy="236391"/>
        </a:xfrm>
        <a:prstGeom prst="ellipse">
          <a:avLst/>
        </a:prstGeom>
        <a:gradFill rotWithShape="0">
          <a:gsLst>
            <a:gs pos="0">
              <a:schemeClr val="accent3">
                <a:tint val="50000"/>
                <a:hueOff val="0"/>
                <a:satOff val="0"/>
                <a:lumOff val="0"/>
                <a:alphaOff val="0"/>
                <a:shade val="54000"/>
                <a:satMod val="105000"/>
              </a:schemeClr>
            </a:gs>
            <a:gs pos="47500">
              <a:schemeClr val="accent3">
                <a:tint val="50000"/>
                <a:hueOff val="0"/>
                <a:satOff val="0"/>
                <a:lumOff val="0"/>
                <a:alphaOff val="0"/>
                <a:shade val="88000"/>
                <a:satMod val="105000"/>
              </a:schemeClr>
            </a:gs>
            <a:gs pos="58500">
              <a:schemeClr val="accent3">
                <a:tint val="50000"/>
                <a:hueOff val="0"/>
                <a:satOff val="0"/>
                <a:lumOff val="0"/>
                <a:alphaOff val="0"/>
                <a:shade val="88000"/>
                <a:satMod val="105000"/>
              </a:schemeClr>
            </a:gs>
            <a:gs pos="100000">
              <a:schemeClr val="accent3">
                <a:tint val="50000"/>
                <a:hueOff val="0"/>
                <a:satOff val="0"/>
                <a:lumOff val="0"/>
                <a:alphaOff val="0"/>
                <a:shade val="54000"/>
                <a:satMod val="105000"/>
              </a:schemeClr>
            </a:gs>
          </a:gsLst>
          <a:lin ang="3600000" scaled="1"/>
        </a:gradFill>
        <a:ln>
          <a:noFill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A7C25299-6A70-455B-8E1D-7F70615B9815}">
      <dsp:nvSpPr>
        <dsp:cNvPr id="0" name=""/>
        <dsp:cNvSpPr/>
      </dsp:nvSpPr>
      <dsp:spPr>
        <a:xfrm rot="10800000">
          <a:off x="543717" y="288031"/>
          <a:ext cx="1963297" cy="236391"/>
        </a:xfrm>
        <a:prstGeom prst="homePlate">
          <a:avLst/>
        </a:prstGeom>
        <a:gradFill rotWithShape="0">
          <a:gsLst>
            <a:gs pos="0">
              <a:schemeClr val="accent3">
                <a:hueOff val="2887532"/>
                <a:satOff val="28997"/>
                <a:lumOff val="-7255"/>
                <a:alphaOff val="0"/>
                <a:shade val="54000"/>
                <a:satMod val="105000"/>
              </a:schemeClr>
            </a:gs>
            <a:gs pos="47500">
              <a:schemeClr val="accent3">
                <a:hueOff val="2887532"/>
                <a:satOff val="28997"/>
                <a:lumOff val="-7255"/>
                <a:alphaOff val="0"/>
                <a:shade val="88000"/>
                <a:satMod val="105000"/>
              </a:schemeClr>
            </a:gs>
            <a:gs pos="58500">
              <a:schemeClr val="accent3">
                <a:hueOff val="2887532"/>
                <a:satOff val="28997"/>
                <a:lumOff val="-7255"/>
                <a:alphaOff val="0"/>
                <a:shade val="88000"/>
                <a:satMod val="105000"/>
              </a:schemeClr>
            </a:gs>
            <a:gs pos="100000">
              <a:schemeClr val="accent3">
                <a:hueOff val="2887532"/>
                <a:satOff val="28997"/>
                <a:lumOff val="-7255"/>
                <a:alphaOff val="0"/>
                <a:shade val="54000"/>
                <a:satMod val="105000"/>
              </a:schemeClr>
            </a:gs>
          </a:gsLst>
          <a:lin ang="3600000" scaled="1"/>
        </a:gradFill>
        <a:ln>
          <a:noFill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4242" tIns="41910" rIns="78232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dirty="0" err="1" smtClean="0"/>
            <a:t>Legislative</a:t>
          </a:r>
          <a:endParaRPr lang="es-ES" sz="1100" kern="1200" dirty="0"/>
        </a:p>
      </dsp:txBody>
      <dsp:txXfrm rot="10800000">
        <a:off x="602815" y="288031"/>
        <a:ext cx="1904199" cy="236391"/>
      </dsp:txXfrm>
    </dsp:sp>
    <dsp:sp modelId="{D0EA67B1-9CDC-4295-BB86-5D6936E5BA1D}">
      <dsp:nvSpPr>
        <dsp:cNvPr id="0" name=""/>
        <dsp:cNvSpPr/>
      </dsp:nvSpPr>
      <dsp:spPr>
        <a:xfrm>
          <a:off x="435416" y="305250"/>
          <a:ext cx="236391" cy="236391"/>
        </a:xfrm>
        <a:prstGeom prst="ellipse">
          <a:avLst/>
        </a:prstGeom>
        <a:gradFill rotWithShape="0">
          <a:gsLst>
            <a:gs pos="0">
              <a:schemeClr val="accent3">
                <a:tint val="50000"/>
                <a:hueOff val="2923477"/>
                <a:satOff val="4365"/>
                <a:lumOff val="-808"/>
                <a:alphaOff val="0"/>
                <a:shade val="54000"/>
                <a:satMod val="105000"/>
              </a:schemeClr>
            </a:gs>
            <a:gs pos="47500">
              <a:schemeClr val="accent3">
                <a:tint val="50000"/>
                <a:hueOff val="2923477"/>
                <a:satOff val="4365"/>
                <a:lumOff val="-808"/>
                <a:alphaOff val="0"/>
                <a:shade val="88000"/>
                <a:satMod val="105000"/>
              </a:schemeClr>
            </a:gs>
            <a:gs pos="58500">
              <a:schemeClr val="accent3">
                <a:tint val="50000"/>
                <a:hueOff val="2923477"/>
                <a:satOff val="4365"/>
                <a:lumOff val="-808"/>
                <a:alphaOff val="0"/>
                <a:shade val="88000"/>
                <a:satMod val="105000"/>
              </a:schemeClr>
            </a:gs>
            <a:gs pos="100000">
              <a:schemeClr val="accent3">
                <a:tint val="50000"/>
                <a:hueOff val="2923477"/>
                <a:satOff val="4365"/>
                <a:lumOff val="-808"/>
                <a:alphaOff val="0"/>
                <a:shade val="54000"/>
                <a:satMod val="105000"/>
              </a:schemeClr>
            </a:gs>
          </a:gsLst>
          <a:lin ang="3600000" scaled="1"/>
        </a:gradFill>
        <a:ln>
          <a:noFill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BE785873-3781-49D0-A8EC-FF8DE21CCBB7}">
      <dsp:nvSpPr>
        <dsp:cNvPr id="0" name=""/>
        <dsp:cNvSpPr/>
      </dsp:nvSpPr>
      <dsp:spPr>
        <a:xfrm rot="10800000">
          <a:off x="553612" y="610485"/>
          <a:ext cx="1963297" cy="236391"/>
        </a:xfrm>
        <a:prstGeom prst="homePlate">
          <a:avLst/>
        </a:prstGeom>
        <a:gradFill rotWithShape="0">
          <a:gsLst>
            <a:gs pos="0">
              <a:schemeClr val="accent3">
                <a:hueOff val="5775063"/>
                <a:satOff val="57995"/>
                <a:lumOff val="-14510"/>
                <a:alphaOff val="0"/>
                <a:shade val="54000"/>
                <a:satMod val="105000"/>
              </a:schemeClr>
            </a:gs>
            <a:gs pos="47500">
              <a:schemeClr val="accent3">
                <a:hueOff val="5775063"/>
                <a:satOff val="57995"/>
                <a:lumOff val="-14510"/>
                <a:alphaOff val="0"/>
                <a:shade val="88000"/>
                <a:satMod val="105000"/>
              </a:schemeClr>
            </a:gs>
            <a:gs pos="58500">
              <a:schemeClr val="accent3">
                <a:hueOff val="5775063"/>
                <a:satOff val="57995"/>
                <a:lumOff val="-14510"/>
                <a:alphaOff val="0"/>
                <a:shade val="88000"/>
                <a:satMod val="105000"/>
              </a:schemeClr>
            </a:gs>
            <a:gs pos="100000">
              <a:schemeClr val="accent3">
                <a:hueOff val="5775063"/>
                <a:satOff val="57995"/>
                <a:lumOff val="-14510"/>
                <a:alphaOff val="0"/>
                <a:shade val="54000"/>
                <a:satMod val="105000"/>
              </a:schemeClr>
            </a:gs>
          </a:gsLst>
          <a:lin ang="3600000" scaled="1"/>
        </a:gradFill>
        <a:ln>
          <a:noFill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4242" tIns="41910" rIns="78232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dirty="0" err="1" smtClean="0"/>
            <a:t>Judiciary</a:t>
          </a:r>
          <a:endParaRPr lang="es-ES" sz="1100" kern="1200" dirty="0"/>
        </a:p>
      </dsp:txBody>
      <dsp:txXfrm rot="10800000">
        <a:off x="612710" y="610485"/>
        <a:ext cx="1904199" cy="236391"/>
      </dsp:txXfrm>
    </dsp:sp>
    <dsp:sp modelId="{0FD751CD-89E4-4425-8404-FCF684F12977}">
      <dsp:nvSpPr>
        <dsp:cNvPr id="0" name=""/>
        <dsp:cNvSpPr/>
      </dsp:nvSpPr>
      <dsp:spPr>
        <a:xfrm>
          <a:off x="435416" y="610485"/>
          <a:ext cx="236391" cy="236391"/>
        </a:xfrm>
        <a:prstGeom prst="ellipse">
          <a:avLst/>
        </a:prstGeom>
        <a:gradFill rotWithShape="0">
          <a:gsLst>
            <a:gs pos="0">
              <a:schemeClr val="accent3">
                <a:tint val="50000"/>
                <a:hueOff val="5846953"/>
                <a:satOff val="8729"/>
                <a:lumOff val="-1617"/>
                <a:alphaOff val="0"/>
                <a:shade val="54000"/>
                <a:satMod val="105000"/>
              </a:schemeClr>
            </a:gs>
            <a:gs pos="47500">
              <a:schemeClr val="accent3">
                <a:tint val="50000"/>
                <a:hueOff val="5846953"/>
                <a:satOff val="8729"/>
                <a:lumOff val="-1617"/>
                <a:alphaOff val="0"/>
                <a:shade val="88000"/>
                <a:satMod val="105000"/>
              </a:schemeClr>
            </a:gs>
            <a:gs pos="58500">
              <a:schemeClr val="accent3">
                <a:tint val="50000"/>
                <a:hueOff val="5846953"/>
                <a:satOff val="8729"/>
                <a:lumOff val="-1617"/>
                <a:alphaOff val="0"/>
                <a:shade val="88000"/>
                <a:satMod val="105000"/>
              </a:schemeClr>
            </a:gs>
            <a:gs pos="100000">
              <a:schemeClr val="accent3">
                <a:tint val="50000"/>
                <a:hueOff val="5846953"/>
                <a:satOff val="8729"/>
                <a:lumOff val="-1617"/>
                <a:alphaOff val="0"/>
                <a:shade val="54000"/>
                <a:satMod val="105000"/>
              </a:schemeClr>
            </a:gs>
          </a:gsLst>
          <a:lin ang="3600000" scaled="1"/>
        </a:gradFill>
        <a:ln>
          <a:noFill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893260A0-D7A5-4B92-9746-29CA4D7508CC}">
      <dsp:nvSpPr>
        <dsp:cNvPr id="0" name=""/>
        <dsp:cNvSpPr/>
      </dsp:nvSpPr>
      <dsp:spPr>
        <a:xfrm rot="10800000">
          <a:off x="553612" y="915720"/>
          <a:ext cx="1963297" cy="236391"/>
        </a:xfrm>
        <a:prstGeom prst="homePlate">
          <a:avLst/>
        </a:prstGeom>
        <a:gradFill rotWithShape="0">
          <a:gsLst>
            <a:gs pos="0">
              <a:schemeClr val="accent3">
                <a:hueOff val="8662594"/>
                <a:satOff val="86992"/>
                <a:lumOff val="-21765"/>
                <a:alphaOff val="0"/>
                <a:shade val="54000"/>
                <a:satMod val="105000"/>
              </a:schemeClr>
            </a:gs>
            <a:gs pos="47500">
              <a:schemeClr val="accent3">
                <a:hueOff val="8662594"/>
                <a:satOff val="86992"/>
                <a:lumOff val="-21765"/>
                <a:alphaOff val="0"/>
                <a:shade val="88000"/>
                <a:satMod val="105000"/>
              </a:schemeClr>
            </a:gs>
            <a:gs pos="58500">
              <a:schemeClr val="accent3">
                <a:hueOff val="8662594"/>
                <a:satOff val="86992"/>
                <a:lumOff val="-21765"/>
                <a:alphaOff val="0"/>
                <a:shade val="88000"/>
                <a:satMod val="105000"/>
              </a:schemeClr>
            </a:gs>
            <a:gs pos="100000">
              <a:schemeClr val="accent3">
                <a:hueOff val="8662594"/>
                <a:satOff val="86992"/>
                <a:lumOff val="-21765"/>
                <a:alphaOff val="0"/>
                <a:shade val="54000"/>
                <a:satMod val="105000"/>
              </a:schemeClr>
            </a:gs>
          </a:gsLst>
          <a:lin ang="3600000" scaled="1"/>
        </a:gradFill>
        <a:ln>
          <a:noFill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4242" tIns="41910" rIns="78232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dirty="0" smtClean="0"/>
            <a:t>Civil </a:t>
          </a:r>
          <a:r>
            <a:rPr lang="es-ES" sz="1100" kern="1200" dirty="0" err="1" smtClean="0"/>
            <a:t>Society</a:t>
          </a:r>
          <a:endParaRPr lang="es-ES" sz="1100" kern="1200" dirty="0"/>
        </a:p>
      </dsp:txBody>
      <dsp:txXfrm rot="10800000">
        <a:off x="612710" y="915720"/>
        <a:ext cx="1904199" cy="236391"/>
      </dsp:txXfrm>
    </dsp:sp>
    <dsp:sp modelId="{4B63BDF6-C163-4BCE-8DBE-7FE97EB53194}">
      <dsp:nvSpPr>
        <dsp:cNvPr id="0" name=""/>
        <dsp:cNvSpPr/>
      </dsp:nvSpPr>
      <dsp:spPr>
        <a:xfrm>
          <a:off x="435416" y="915720"/>
          <a:ext cx="236391" cy="236391"/>
        </a:xfrm>
        <a:prstGeom prst="ellipse">
          <a:avLst/>
        </a:prstGeom>
        <a:gradFill rotWithShape="0">
          <a:gsLst>
            <a:gs pos="0">
              <a:schemeClr val="accent3">
                <a:tint val="50000"/>
                <a:hueOff val="8770430"/>
                <a:satOff val="13094"/>
                <a:lumOff val="-2425"/>
                <a:alphaOff val="0"/>
                <a:shade val="54000"/>
                <a:satMod val="105000"/>
              </a:schemeClr>
            </a:gs>
            <a:gs pos="47500">
              <a:schemeClr val="accent3">
                <a:tint val="50000"/>
                <a:hueOff val="8770430"/>
                <a:satOff val="13094"/>
                <a:lumOff val="-2425"/>
                <a:alphaOff val="0"/>
                <a:shade val="88000"/>
                <a:satMod val="105000"/>
              </a:schemeClr>
            </a:gs>
            <a:gs pos="58500">
              <a:schemeClr val="accent3">
                <a:tint val="50000"/>
                <a:hueOff val="8770430"/>
                <a:satOff val="13094"/>
                <a:lumOff val="-2425"/>
                <a:alphaOff val="0"/>
                <a:shade val="88000"/>
                <a:satMod val="105000"/>
              </a:schemeClr>
            </a:gs>
            <a:gs pos="100000">
              <a:schemeClr val="accent3">
                <a:tint val="50000"/>
                <a:hueOff val="8770430"/>
                <a:satOff val="13094"/>
                <a:lumOff val="-2425"/>
                <a:alphaOff val="0"/>
                <a:shade val="54000"/>
                <a:satMod val="105000"/>
              </a:schemeClr>
            </a:gs>
          </a:gsLst>
          <a:lin ang="3600000" scaled="1"/>
        </a:gradFill>
        <a:ln>
          <a:noFill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800ECC-8442-457E-82F9-08481C84214A}">
      <dsp:nvSpPr>
        <dsp:cNvPr id="0" name=""/>
        <dsp:cNvSpPr/>
      </dsp:nvSpPr>
      <dsp:spPr>
        <a:xfrm>
          <a:off x="0" y="305480"/>
          <a:ext cx="2124236" cy="1207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50800" rIns="142240" bIns="50800" numCol="1" spcCol="1270" anchor="ctr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err="1" smtClean="0"/>
            <a:t>Punishability</a:t>
          </a:r>
          <a:endParaRPr lang="es-AR" sz="2000" kern="1200" dirty="0"/>
        </a:p>
      </dsp:txBody>
      <dsp:txXfrm>
        <a:off x="0" y="305480"/>
        <a:ext cx="2124236" cy="1207800"/>
      </dsp:txXfrm>
    </dsp:sp>
    <dsp:sp modelId="{785CA6E5-C832-40B1-854F-EE48B3E25016}">
      <dsp:nvSpPr>
        <dsp:cNvPr id="0" name=""/>
        <dsp:cNvSpPr/>
      </dsp:nvSpPr>
      <dsp:spPr>
        <a:xfrm>
          <a:off x="2124235" y="3530"/>
          <a:ext cx="424847" cy="1811700"/>
        </a:xfrm>
        <a:prstGeom prst="leftBrace">
          <a:avLst>
            <a:gd name="adj1" fmla="val 35000"/>
            <a:gd name="adj2" fmla="val 50000"/>
          </a:avLst>
        </a:prstGeom>
        <a:noFill/>
        <a:ln w="100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41F075F-D439-4E94-ADF8-5B85912759B4}">
      <dsp:nvSpPr>
        <dsp:cNvPr id="0" name=""/>
        <dsp:cNvSpPr/>
      </dsp:nvSpPr>
      <dsp:spPr>
        <a:xfrm>
          <a:off x="2719022" y="56903"/>
          <a:ext cx="5777921" cy="1811700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0"/>
                <a:satOff val="0"/>
                <a:lumOff val="0"/>
                <a:alphaOff val="0"/>
                <a:shade val="54000"/>
                <a:satMod val="105000"/>
              </a:schemeClr>
            </a:gs>
            <a:gs pos="47500">
              <a:schemeClr val="accent4">
                <a:shade val="80000"/>
                <a:hueOff val="0"/>
                <a:satOff val="0"/>
                <a:lumOff val="0"/>
                <a:alphaOff val="0"/>
                <a:shade val="88000"/>
                <a:satMod val="105000"/>
              </a:schemeClr>
            </a:gs>
            <a:gs pos="58500">
              <a:schemeClr val="accent4">
                <a:shade val="80000"/>
                <a:hueOff val="0"/>
                <a:satOff val="0"/>
                <a:lumOff val="0"/>
                <a:alphaOff val="0"/>
                <a:shade val="88000"/>
                <a:satMod val="105000"/>
              </a:schemeClr>
            </a:gs>
            <a:gs pos="100000">
              <a:schemeClr val="accent4">
                <a:shade val="80000"/>
                <a:hueOff val="0"/>
                <a:satOff val="0"/>
                <a:lumOff val="0"/>
                <a:alphaOff val="0"/>
                <a:shade val="54000"/>
                <a:satMod val="105000"/>
              </a:schemeClr>
            </a:gs>
          </a:gsLst>
          <a:lin ang="3600000" scaled="1"/>
        </a:gradFill>
        <a:ln>
          <a:noFill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>
            <a:rot lat="0" lon="0" rev="0"/>
          </a:camera>
          <a:lightRig rig="harsh" dir="tl">
            <a:rot lat="0" lon="0" rev="9000000"/>
          </a:lightRig>
        </a:scene3d>
        <a:sp3d prstMaterial="flat">
          <a:bevelT w="38100" h="508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b="1" kern="1200" dirty="0" smtClean="0"/>
            <a:t>Effective prosecution of the crime of trafficking in persons and its related crimes</a:t>
          </a:r>
          <a:endParaRPr lang="es-AR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Elimination of the value of “consent” for the establishment of the criminal offense</a:t>
          </a:r>
          <a:endParaRPr lang="es-AR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Elimination of the </a:t>
          </a:r>
          <a:r>
            <a:rPr lang="es-AR" sz="2000" kern="1200" dirty="0" err="1" smtClean="0"/>
            <a:t>means</a:t>
          </a:r>
          <a:r>
            <a:rPr lang="es-AR" sz="2000" kern="1200" dirty="0" smtClean="0"/>
            <a:t> </a:t>
          </a:r>
          <a:r>
            <a:rPr lang="es-AR" sz="2000" kern="1200" dirty="0" err="1" smtClean="0"/>
            <a:t>defined</a:t>
          </a:r>
          <a:r>
            <a:rPr lang="es-AR" sz="2000" kern="1200" dirty="0" smtClean="0"/>
            <a:t> in </a:t>
          </a:r>
          <a:r>
            <a:rPr lang="es-AR" sz="2000" kern="1200" dirty="0" err="1" smtClean="0"/>
            <a:t>the</a:t>
          </a:r>
          <a:r>
            <a:rPr lang="es-AR" sz="2000" kern="1200" dirty="0" smtClean="0"/>
            <a:t> </a:t>
          </a:r>
          <a:r>
            <a:rPr lang="es-AR" sz="2000" kern="1200" dirty="0" err="1" smtClean="0"/>
            <a:t>Protocol</a:t>
          </a:r>
          <a:r>
            <a:rPr lang="es-AR" sz="2000" kern="1200" dirty="0" smtClean="0"/>
            <a:t>  (</a:t>
          </a:r>
          <a:r>
            <a:rPr lang="es-AR" sz="2000" i="1" kern="1200" dirty="0" err="1" smtClean="0"/>
            <a:t>When</a:t>
          </a:r>
          <a:r>
            <a:rPr lang="es-AR" sz="2000" i="1" kern="1200" dirty="0" smtClean="0"/>
            <a:t> </a:t>
          </a:r>
          <a:r>
            <a:rPr lang="es-AR" sz="2000" i="1" kern="1200" dirty="0" err="1" smtClean="0"/>
            <a:t>used</a:t>
          </a:r>
          <a:r>
            <a:rPr lang="es-AR" sz="2000" i="1" kern="1200" dirty="0" smtClean="0"/>
            <a:t> </a:t>
          </a:r>
          <a:r>
            <a:rPr lang="es-AR" sz="2000" i="1" kern="1200" dirty="0" err="1" smtClean="0"/>
            <a:t>they</a:t>
          </a:r>
          <a:r>
            <a:rPr lang="es-AR" sz="2000" i="1" kern="1200" dirty="0" smtClean="0"/>
            <a:t> </a:t>
          </a:r>
          <a:r>
            <a:rPr lang="es-AR" sz="2000" i="1" kern="1200" dirty="0" err="1" smtClean="0"/>
            <a:t>aggravate</a:t>
          </a:r>
          <a:r>
            <a:rPr lang="es-AR" sz="2000" i="1" kern="1200" dirty="0" smtClean="0"/>
            <a:t> </a:t>
          </a:r>
          <a:r>
            <a:rPr lang="es-AR" sz="2000" i="1" kern="1200" dirty="0" err="1" smtClean="0"/>
            <a:t>the</a:t>
          </a:r>
          <a:r>
            <a:rPr lang="es-AR" sz="2000" i="1" kern="1200" dirty="0" smtClean="0"/>
            <a:t> </a:t>
          </a:r>
          <a:r>
            <a:rPr lang="es-AR" sz="2000" i="1" kern="1200" dirty="0" err="1" smtClean="0"/>
            <a:t>penalty</a:t>
          </a:r>
          <a:r>
            <a:rPr lang="es-AR" sz="2000" i="1" kern="1200" dirty="0" smtClean="0"/>
            <a:t>)</a:t>
          </a:r>
          <a:endParaRPr lang="es-AR" sz="2000" kern="1200" dirty="0"/>
        </a:p>
      </dsp:txBody>
      <dsp:txXfrm>
        <a:off x="2719022" y="56903"/>
        <a:ext cx="5777921" cy="1811700"/>
      </dsp:txXfrm>
    </dsp:sp>
    <dsp:sp modelId="{B40CDFB9-600F-4A1F-ACAD-3EE283BC6EA6}">
      <dsp:nvSpPr>
        <dsp:cNvPr id="0" name=""/>
        <dsp:cNvSpPr/>
      </dsp:nvSpPr>
      <dsp:spPr>
        <a:xfrm>
          <a:off x="0" y="2072574"/>
          <a:ext cx="2124236" cy="1207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50800" rIns="142240" bIns="50800" numCol="1" spcCol="1270" anchor="ctr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err="1" smtClean="0"/>
            <a:t>Victims</a:t>
          </a:r>
          <a:endParaRPr lang="es-AR" sz="2000" kern="1200" dirty="0"/>
        </a:p>
      </dsp:txBody>
      <dsp:txXfrm>
        <a:off x="0" y="2072574"/>
        <a:ext cx="2124236" cy="1207800"/>
      </dsp:txXfrm>
    </dsp:sp>
    <dsp:sp modelId="{B7E10F8F-CCBB-4F44-999C-B3A114B501FC}">
      <dsp:nvSpPr>
        <dsp:cNvPr id="0" name=""/>
        <dsp:cNvSpPr/>
      </dsp:nvSpPr>
      <dsp:spPr>
        <a:xfrm>
          <a:off x="2124235" y="2034830"/>
          <a:ext cx="424847" cy="1283287"/>
        </a:xfrm>
        <a:prstGeom prst="leftBrace">
          <a:avLst>
            <a:gd name="adj1" fmla="val 35000"/>
            <a:gd name="adj2" fmla="val 50000"/>
          </a:avLst>
        </a:prstGeom>
        <a:noFill/>
        <a:ln w="100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8F52E7F-8A30-4F6F-A0EE-24D836407F6E}">
      <dsp:nvSpPr>
        <dsp:cNvPr id="0" name=""/>
        <dsp:cNvSpPr/>
      </dsp:nvSpPr>
      <dsp:spPr>
        <a:xfrm>
          <a:off x="2719022" y="2034830"/>
          <a:ext cx="5777921" cy="1283287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0"/>
                <a:satOff val="-37501"/>
                <a:lumOff val="19807"/>
                <a:alphaOff val="0"/>
                <a:shade val="54000"/>
                <a:satMod val="105000"/>
              </a:schemeClr>
            </a:gs>
            <a:gs pos="47500">
              <a:schemeClr val="accent4">
                <a:shade val="80000"/>
                <a:hueOff val="0"/>
                <a:satOff val="-37501"/>
                <a:lumOff val="19807"/>
                <a:alphaOff val="0"/>
                <a:shade val="88000"/>
                <a:satMod val="105000"/>
              </a:schemeClr>
            </a:gs>
            <a:gs pos="58500">
              <a:schemeClr val="accent4">
                <a:shade val="80000"/>
                <a:hueOff val="0"/>
                <a:satOff val="-37501"/>
                <a:lumOff val="19807"/>
                <a:alphaOff val="0"/>
                <a:shade val="88000"/>
                <a:satMod val="105000"/>
              </a:schemeClr>
            </a:gs>
            <a:gs pos="100000">
              <a:schemeClr val="accent4">
                <a:shade val="80000"/>
                <a:hueOff val="0"/>
                <a:satOff val="-37501"/>
                <a:lumOff val="19807"/>
                <a:alphaOff val="0"/>
                <a:shade val="54000"/>
                <a:satMod val="105000"/>
              </a:schemeClr>
            </a:gs>
          </a:gsLst>
          <a:lin ang="3600000" scaled="1"/>
        </a:gradFill>
        <a:ln>
          <a:noFill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>
            <a:rot lat="0" lon="0" rev="0"/>
          </a:camera>
          <a:lightRig rig="harsh" dir="tl">
            <a:rot lat="0" lon="0" rev="9000000"/>
          </a:lightRig>
        </a:scene3d>
        <a:sp3d prstMaterial="flat">
          <a:bevelT w="38100" h="508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b="1" kern="1200" dirty="0" smtClean="0"/>
            <a:t>Protection and comprehensive assistance of the victims</a:t>
          </a:r>
          <a:endParaRPr lang="es-AR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AR" sz="2000" kern="1200" dirty="0" err="1" smtClean="0"/>
            <a:t>It</a:t>
          </a:r>
          <a:r>
            <a:rPr lang="es-AR" sz="2000" kern="1200" dirty="0" smtClean="0"/>
            <a:t> </a:t>
          </a:r>
          <a:r>
            <a:rPr lang="es-AR" sz="2000" kern="1200" dirty="0" err="1" smtClean="0"/>
            <a:t>is</a:t>
          </a:r>
          <a:r>
            <a:rPr lang="es-AR" sz="2000" kern="1200" dirty="0" smtClean="0"/>
            <a:t> </a:t>
          </a:r>
          <a:r>
            <a:rPr lang="es-AR" sz="2000" kern="1200" dirty="0" err="1" smtClean="0"/>
            <a:t>provided</a:t>
          </a:r>
          <a:r>
            <a:rPr lang="es-AR" sz="2000" kern="1200" dirty="0" smtClean="0"/>
            <a:t> </a:t>
          </a:r>
          <a:r>
            <a:rPr lang="es-AR" sz="2000" kern="1200" dirty="0" err="1" smtClean="0"/>
            <a:t>entirely</a:t>
          </a:r>
          <a:r>
            <a:rPr lang="es-AR" sz="2000" kern="1200" dirty="0" smtClean="0"/>
            <a:t> </a:t>
          </a:r>
          <a:r>
            <a:rPr lang="es-AR" sz="2000" kern="1200" dirty="0" err="1" smtClean="0"/>
            <a:t>by</a:t>
          </a:r>
          <a:r>
            <a:rPr lang="es-AR" sz="2000" kern="1200" dirty="0" smtClean="0"/>
            <a:t> </a:t>
          </a:r>
          <a:r>
            <a:rPr lang="es-AR" sz="2000" kern="1200" dirty="0" err="1" smtClean="0"/>
            <a:t>the</a:t>
          </a:r>
          <a:r>
            <a:rPr lang="es-AR" sz="2000" kern="1200" dirty="0" smtClean="0"/>
            <a:t> </a:t>
          </a:r>
          <a:r>
            <a:rPr lang="es-AR" sz="2000" kern="1200" dirty="0" err="1" smtClean="0"/>
            <a:t>State</a:t>
          </a:r>
          <a:endParaRPr lang="es-AR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AR" sz="2000" kern="1200" dirty="0" smtClean="0"/>
            <a:t>Non-</a:t>
          </a:r>
          <a:r>
            <a:rPr lang="es-AR" sz="2000" kern="1200" dirty="0" err="1" smtClean="0"/>
            <a:t>punishability</a:t>
          </a:r>
          <a:r>
            <a:rPr lang="es-AR" sz="2000" kern="1200" dirty="0" smtClean="0"/>
            <a:t> of </a:t>
          </a:r>
          <a:r>
            <a:rPr lang="es-AR" sz="2000" kern="1200" dirty="0" err="1" smtClean="0"/>
            <a:t>the</a:t>
          </a:r>
          <a:r>
            <a:rPr lang="es-AR" sz="2000" kern="1200" dirty="0" smtClean="0"/>
            <a:t> </a:t>
          </a:r>
          <a:r>
            <a:rPr lang="es-AR" sz="2000" kern="1200" dirty="0" err="1" smtClean="0"/>
            <a:t>victim</a:t>
          </a:r>
          <a:r>
            <a:rPr lang="es-AR" sz="2000" kern="1200" dirty="0" smtClean="0"/>
            <a:t> </a:t>
          </a:r>
          <a:endParaRPr lang="es-AR" sz="2000" kern="1200" dirty="0"/>
        </a:p>
      </dsp:txBody>
      <dsp:txXfrm>
        <a:off x="2719022" y="2034830"/>
        <a:ext cx="5777921" cy="1283287"/>
      </dsp:txXfrm>
    </dsp:sp>
    <dsp:sp modelId="{4BC985B5-CCA2-4AE7-A644-703C0AE41770}">
      <dsp:nvSpPr>
        <dsp:cNvPr id="0" name=""/>
        <dsp:cNvSpPr/>
      </dsp:nvSpPr>
      <dsp:spPr>
        <a:xfrm>
          <a:off x="0" y="3575461"/>
          <a:ext cx="2124236" cy="1207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45720" rIns="128016" bIns="45720" numCol="1" spcCol="1270" anchor="ctr" anchorCtr="0">
          <a:noAutofit/>
        </a:bodyPr>
        <a:lstStyle/>
        <a:p>
          <a:pPr lvl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800" b="0" i="0" kern="1200" dirty="0" err="1" smtClean="0"/>
            <a:t>Institutionalized</a:t>
          </a:r>
          <a:r>
            <a:rPr lang="es-AR" sz="1800" b="1" i="0" kern="1200" dirty="0" smtClean="0"/>
            <a:t> </a:t>
          </a:r>
          <a:r>
            <a:rPr lang="es-AR" sz="1800" b="0" i="0" kern="1200" dirty="0" smtClean="0"/>
            <a:t> </a:t>
          </a:r>
          <a:r>
            <a:rPr lang="en-US" sz="18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rPr>
            <a:t>coordination </a:t>
          </a:r>
          <a:r>
            <a:rPr lang="en-US" sz="18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rPr>
            <a:t>mechanisms </a:t>
          </a:r>
          <a:endParaRPr lang="es-AR" sz="1800" b="0" kern="1200" dirty="0"/>
        </a:p>
      </dsp:txBody>
      <dsp:txXfrm>
        <a:off x="0" y="3575461"/>
        <a:ext cx="2124236" cy="1207800"/>
      </dsp:txXfrm>
    </dsp:sp>
    <dsp:sp modelId="{C16025FA-11FE-43C3-967A-D7212B67E5C4}">
      <dsp:nvSpPr>
        <dsp:cNvPr id="0" name=""/>
        <dsp:cNvSpPr/>
      </dsp:nvSpPr>
      <dsp:spPr>
        <a:xfrm>
          <a:off x="2124235" y="3537718"/>
          <a:ext cx="424847" cy="1283287"/>
        </a:xfrm>
        <a:prstGeom prst="leftBrace">
          <a:avLst>
            <a:gd name="adj1" fmla="val 35000"/>
            <a:gd name="adj2" fmla="val 50000"/>
          </a:avLst>
        </a:prstGeom>
        <a:noFill/>
        <a:ln w="100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72A0F3-DB5E-4164-B461-DEDCBD19724A}">
      <dsp:nvSpPr>
        <dsp:cNvPr id="0" name=""/>
        <dsp:cNvSpPr/>
      </dsp:nvSpPr>
      <dsp:spPr>
        <a:xfrm>
          <a:off x="2719022" y="3537718"/>
          <a:ext cx="5777921" cy="1283287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0"/>
                <a:satOff val="-75001"/>
                <a:lumOff val="39614"/>
                <a:alphaOff val="0"/>
                <a:shade val="54000"/>
                <a:satMod val="105000"/>
              </a:schemeClr>
            </a:gs>
            <a:gs pos="47500">
              <a:schemeClr val="accent4">
                <a:shade val="80000"/>
                <a:hueOff val="0"/>
                <a:satOff val="-75001"/>
                <a:lumOff val="39614"/>
                <a:alphaOff val="0"/>
                <a:shade val="88000"/>
                <a:satMod val="105000"/>
              </a:schemeClr>
            </a:gs>
            <a:gs pos="58500">
              <a:schemeClr val="accent4">
                <a:shade val="80000"/>
                <a:hueOff val="0"/>
                <a:satOff val="-75001"/>
                <a:lumOff val="39614"/>
                <a:alphaOff val="0"/>
                <a:shade val="88000"/>
                <a:satMod val="105000"/>
              </a:schemeClr>
            </a:gs>
            <a:gs pos="100000">
              <a:schemeClr val="accent4">
                <a:shade val="80000"/>
                <a:hueOff val="0"/>
                <a:satOff val="-75001"/>
                <a:lumOff val="39614"/>
                <a:alphaOff val="0"/>
                <a:shade val="54000"/>
                <a:satMod val="105000"/>
              </a:schemeClr>
            </a:gs>
          </a:gsLst>
          <a:lin ang="3600000" scaled="1"/>
        </a:gradFill>
        <a:ln>
          <a:noFill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>
            <a:rot lat="0" lon="0" rev="0"/>
          </a:camera>
          <a:lightRig rig="harsh" dir="tl">
            <a:rot lat="0" lon="0" rev="9000000"/>
          </a:lightRig>
        </a:scene3d>
        <a:sp3d prstMaterial="flat">
          <a:bevelT w="38100" h="508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000" b="1" kern="1200" dirty="0" smtClean="0"/>
            <a:t>Federal </a:t>
          </a:r>
          <a:r>
            <a:rPr lang="es-ES" sz="2000" b="1" kern="1200" dirty="0" err="1" smtClean="0"/>
            <a:t>Counsil</a:t>
          </a:r>
          <a:endParaRPr lang="es-AR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AR" sz="2000" b="1" kern="1200" dirty="0" err="1" smtClean="0"/>
            <a:t>Executive</a:t>
          </a:r>
          <a:r>
            <a:rPr lang="es-AR" sz="2000" b="1" kern="1200" dirty="0" smtClean="0"/>
            <a:t> </a:t>
          </a:r>
          <a:r>
            <a:rPr lang="es-AR" sz="2000" b="1" kern="1200" dirty="0" err="1" smtClean="0"/>
            <a:t>Committee</a:t>
          </a:r>
          <a:r>
            <a:rPr lang="es-AR" sz="2000" b="1" kern="1200" dirty="0" smtClean="0"/>
            <a:t> </a:t>
          </a:r>
          <a:endParaRPr lang="es-AR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b="1" i="1" kern="1200" dirty="0" smtClean="0"/>
            <a:t>National Plan for the Fight against Trafficking and Exploitation</a:t>
          </a:r>
          <a:endParaRPr lang="es-AR" sz="2000" kern="1200" dirty="0"/>
        </a:p>
      </dsp:txBody>
      <dsp:txXfrm>
        <a:off x="2719022" y="3537718"/>
        <a:ext cx="5777921" cy="128328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D0DB85-D4D4-419F-A78A-D7A6D862462E}">
      <dsp:nvSpPr>
        <dsp:cNvPr id="0" name=""/>
        <dsp:cNvSpPr/>
      </dsp:nvSpPr>
      <dsp:spPr>
        <a:xfrm>
          <a:off x="63211" y="343081"/>
          <a:ext cx="3780115" cy="3436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b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600" b="1" kern="1200" dirty="0" smtClean="0"/>
            <a:t> </a:t>
          </a:r>
          <a:endParaRPr lang="es-AR" sz="1600" b="1" kern="1200" dirty="0"/>
        </a:p>
      </dsp:txBody>
      <dsp:txXfrm>
        <a:off x="63211" y="343081"/>
        <a:ext cx="3780115" cy="343646"/>
      </dsp:txXfrm>
    </dsp:sp>
    <dsp:sp modelId="{3F8477AF-9508-4987-8FD6-8D193E0604FD}">
      <dsp:nvSpPr>
        <dsp:cNvPr id="0" name=""/>
        <dsp:cNvSpPr/>
      </dsp:nvSpPr>
      <dsp:spPr>
        <a:xfrm>
          <a:off x="63211" y="686728"/>
          <a:ext cx="884546" cy="700021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4000"/>
                <a:satMod val="105000"/>
              </a:schemeClr>
            </a:gs>
            <a:gs pos="47500">
              <a:schemeClr val="accent3">
                <a:hueOff val="0"/>
                <a:satOff val="0"/>
                <a:lumOff val="0"/>
                <a:alphaOff val="0"/>
                <a:shade val="88000"/>
                <a:satMod val="105000"/>
              </a:schemeClr>
            </a:gs>
            <a:gs pos="58500">
              <a:schemeClr val="accent3">
                <a:hueOff val="0"/>
                <a:satOff val="0"/>
                <a:lumOff val="0"/>
                <a:alphaOff val="0"/>
                <a:shade val="88000"/>
                <a:satMod val="10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54000"/>
                <a:satMod val="105000"/>
              </a:schemeClr>
            </a:gs>
          </a:gsLst>
          <a:lin ang="3600000" scaled="1"/>
        </a:gradFill>
        <a:ln w="100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38100" dir="3600000" algn="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harsh" dir="tl">
            <a:rot lat="0" lon="0" rev="9000000"/>
          </a:lightRig>
        </a:scene3d>
        <a:sp3d contourW="44450" prstMaterial="flat">
          <a:bevelT w="38100" h="50800" prst="softRound"/>
          <a:contourClr>
            <a:schemeClr val="accent3">
              <a:hueOff val="0"/>
              <a:satOff val="0"/>
              <a:lumOff val="0"/>
              <a:alphaOff val="0"/>
              <a:tint val="5"/>
              <a:satMod val="13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708ED56A-56AC-42DD-85F1-05C54C19DFF0}">
      <dsp:nvSpPr>
        <dsp:cNvPr id="0" name=""/>
        <dsp:cNvSpPr/>
      </dsp:nvSpPr>
      <dsp:spPr>
        <a:xfrm>
          <a:off x="594528" y="686728"/>
          <a:ext cx="884546" cy="700021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3">
                <a:hueOff val="433130"/>
                <a:satOff val="4350"/>
                <a:lumOff val="-1088"/>
                <a:alphaOff val="0"/>
                <a:shade val="54000"/>
                <a:satMod val="105000"/>
              </a:schemeClr>
            </a:gs>
            <a:gs pos="47500">
              <a:schemeClr val="accent3">
                <a:hueOff val="433130"/>
                <a:satOff val="4350"/>
                <a:lumOff val="-1088"/>
                <a:alphaOff val="0"/>
                <a:shade val="88000"/>
                <a:satMod val="105000"/>
              </a:schemeClr>
            </a:gs>
            <a:gs pos="58500">
              <a:schemeClr val="accent3">
                <a:hueOff val="433130"/>
                <a:satOff val="4350"/>
                <a:lumOff val="-1088"/>
                <a:alphaOff val="0"/>
                <a:shade val="88000"/>
                <a:satMod val="105000"/>
              </a:schemeClr>
            </a:gs>
            <a:gs pos="100000">
              <a:schemeClr val="accent3">
                <a:hueOff val="433130"/>
                <a:satOff val="4350"/>
                <a:lumOff val="-1088"/>
                <a:alphaOff val="0"/>
                <a:shade val="54000"/>
                <a:satMod val="105000"/>
              </a:schemeClr>
            </a:gs>
          </a:gsLst>
          <a:lin ang="3600000" scaled="1"/>
        </a:gradFill>
        <a:ln w="10000" cap="flat" cmpd="sng" algn="ctr">
          <a:solidFill>
            <a:schemeClr val="accent3">
              <a:hueOff val="433130"/>
              <a:satOff val="4350"/>
              <a:lumOff val="-1088"/>
              <a:alphaOff val="0"/>
            </a:schemeClr>
          </a:solidFill>
          <a:prstDash val="solid"/>
        </a:ln>
        <a:effectLst>
          <a:outerShdw blurRad="76200" dist="38100" dir="3600000" algn="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harsh" dir="tl">
            <a:rot lat="0" lon="0" rev="9000000"/>
          </a:lightRig>
        </a:scene3d>
        <a:sp3d contourW="44450" prstMaterial="flat">
          <a:bevelT w="38100" h="50800" prst="softRound"/>
          <a:contourClr>
            <a:schemeClr val="accent3">
              <a:hueOff val="433130"/>
              <a:satOff val="4350"/>
              <a:lumOff val="-1088"/>
              <a:alphaOff val="0"/>
              <a:tint val="5"/>
              <a:satMod val="13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AF5357B-01E7-4F6E-B79B-037A244016AC}">
      <dsp:nvSpPr>
        <dsp:cNvPr id="0" name=""/>
        <dsp:cNvSpPr/>
      </dsp:nvSpPr>
      <dsp:spPr>
        <a:xfrm>
          <a:off x="1126264" y="686728"/>
          <a:ext cx="884546" cy="700021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3">
                <a:hueOff val="866259"/>
                <a:satOff val="8699"/>
                <a:lumOff val="-2176"/>
                <a:alphaOff val="0"/>
                <a:shade val="54000"/>
                <a:satMod val="105000"/>
              </a:schemeClr>
            </a:gs>
            <a:gs pos="47500">
              <a:schemeClr val="accent3">
                <a:hueOff val="866259"/>
                <a:satOff val="8699"/>
                <a:lumOff val="-2176"/>
                <a:alphaOff val="0"/>
                <a:shade val="88000"/>
                <a:satMod val="105000"/>
              </a:schemeClr>
            </a:gs>
            <a:gs pos="58500">
              <a:schemeClr val="accent3">
                <a:hueOff val="866259"/>
                <a:satOff val="8699"/>
                <a:lumOff val="-2176"/>
                <a:alphaOff val="0"/>
                <a:shade val="88000"/>
                <a:satMod val="105000"/>
              </a:schemeClr>
            </a:gs>
            <a:gs pos="100000">
              <a:schemeClr val="accent3">
                <a:hueOff val="866259"/>
                <a:satOff val="8699"/>
                <a:lumOff val="-2176"/>
                <a:alphaOff val="0"/>
                <a:shade val="54000"/>
                <a:satMod val="105000"/>
              </a:schemeClr>
            </a:gs>
          </a:gsLst>
          <a:lin ang="3600000" scaled="1"/>
        </a:gradFill>
        <a:ln w="10000" cap="flat" cmpd="sng" algn="ctr">
          <a:solidFill>
            <a:schemeClr val="accent3">
              <a:hueOff val="866259"/>
              <a:satOff val="8699"/>
              <a:lumOff val="-2176"/>
              <a:alphaOff val="0"/>
            </a:schemeClr>
          </a:solidFill>
          <a:prstDash val="solid"/>
        </a:ln>
        <a:effectLst>
          <a:outerShdw blurRad="76200" dist="38100" dir="3600000" algn="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harsh" dir="tl">
            <a:rot lat="0" lon="0" rev="9000000"/>
          </a:lightRig>
        </a:scene3d>
        <a:sp3d contourW="44450" prstMaterial="flat">
          <a:bevelT w="38100" h="50800" prst="softRound"/>
          <a:contourClr>
            <a:schemeClr val="accent3">
              <a:hueOff val="866259"/>
              <a:satOff val="8699"/>
              <a:lumOff val="-2176"/>
              <a:alphaOff val="0"/>
              <a:tint val="5"/>
              <a:satMod val="13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15BCB131-2C23-4B33-B3A5-D0E881F79429}">
      <dsp:nvSpPr>
        <dsp:cNvPr id="0" name=""/>
        <dsp:cNvSpPr/>
      </dsp:nvSpPr>
      <dsp:spPr>
        <a:xfrm>
          <a:off x="1657580" y="686728"/>
          <a:ext cx="884546" cy="700021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3">
                <a:hueOff val="1299389"/>
                <a:satOff val="13049"/>
                <a:lumOff val="-3265"/>
                <a:alphaOff val="0"/>
                <a:shade val="54000"/>
                <a:satMod val="105000"/>
              </a:schemeClr>
            </a:gs>
            <a:gs pos="47500">
              <a:schemeClr val="accent3">
                <a:hueOff val="1299389"/>
                <a:satOff val="13049"/>
                <a:lumOff val="-3265"/>
                <a:alphaOff val="0"/>
                <a:shade val="88000"/>
                <a:satMod val="105000"/>
              </a:schemeClr>
            </a:gs>
            <a:gs pos="58500">
              <a:schemeClr val="accent3">
                <a:hueOff val="1299389"/>
                <a:satOff val="13049"/>
                <a:lumOff val="-3265"/>
                <a:alphaOff val="0"/>
                <a:shade val="88000"/>
                <a:satMod val="105000"/>
              </a:schemeClr>
            </a:gs>
            <a:gs pos="100000">
              <a:schemeClr val="accent3">
                <a:hueOff val="1299389"/>
                <a:satOff val="13049"/>
                <a:lumOff val="-3265"/>
                <a:alphaOff val="0"/>
                <a:shade val="54000"/>
                <a:satMod val="105000"/>
              </a:schemeClr>
            </a:gs>
          </a:gsLst>
          <a:lin ang="3600000" scaled="1"/>
        </a:gradFill>
        <a:ln w="10000" cap="flat" cmpd="sng" algn="ctr">
          <a:solidFill>
            <a:schemeClr val="accent3">
              <a:hueOff val="1299389"/>
              <a:satOff val="13049"/>
              <a:lumOff val="-3265"/>
              <a:alphaOff val="0"/>
            </a:schemeClr>
          </a:solidFill>
          <a:prstDash val="solid"/>
        </a:ln>
        <a:effectLst>
          <a:outerShdw blurRad="76200" dist="38100" dir="3600000" algn="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harsh" dir="tl">
            <a:rot lat="0" lon="0" rev="9000000"/>
          </a:lightRig>
        </a:scene3d>
        <a:sp3d contourW="44450" prstMaterial="flat">
          <a:bevelT w="38100" h="50800" prst="softRound"/>
          <a:contourClr>
            <a:schemeClr val="accent3">
              <a:hueOff val="1299389"/>
              <a:satOff val="13049"/>
              <a:lumOff val="-3265"/>
              <a:alphaOff val="0"/>
              <a:tint val="5"/>
              <a:satMod val="13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F6110363-9430-4D39-9368-FBDDDA7AE855}">
      <dsp:nvSpPr>
        <dsp:cNvPr id="0" name=""/>
        <dsp:cNvSpPr/>
      </dsp:nvSpPr>
      <dsp:spPr>
        <a:xfrm>
          <a:off x="2189316" y="686728"/>
          <a:ext cx="884546" cy="700021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3">
                <a:hueOff val="1732519"/>
                <a:satOff val="17398"/>
                <a:lumOff val="-4353"/>
                <a:alphaOff val="0"/>
                <a:shade val="54000"/>
                <a:satMod val="105000"/>
              </a:schemeClr>
            </a:gs>
            <a:gs pos="47500">
              <a:schemeClr val="accent3">
                <a:hueOff val="1732519"/>
                <a:satOff val="17398"/>
                <a:lumOff val="-4353"/>
                <a:alphaOff val="0"/>
                <a:shade val="88000"/>
                <a:satMod val="105000"/>
              </a:schemeClr>
            </a:gs>
            <a:gs pos="58500">
              <a:schemeClr val="accent3">
                <a:hueOff val="1732519"/>
                <a:satOff val="17398"/>
                <a:lumOff val="-4353"/>
                <a:alphaOff val="0"/>
                <a:shade val="88000"/>
                <a:satMod val="105000"/>
              </a:schemeClr>
            </a:gs>
            <a:gs pos="100000">
              <a:schemeClr val="accent3">
                <a:hueOff val="1732519"/>
                <a:satOff val="17398"/>
                <a:lumOff val="-4353"/>
                <a:alphaOff val="0"/>
                <a:shade val="54000"/>
                <a:satMod val="105000"/>
              </a:schemeClr>
            </a:gs>
          </a:gsLst>
          <a:lin ang="3600000" scaled="1"/>
        </a:gradFill>
        <a:ln w="10000" cap="flat" cmpd="sng" algn="ctr">
          <a:solidFill>
            <a:schemeClr val="accent3">
              <a:hueOff val="1732519"/>
              <a:satOff val="17398"/>
              <a:lumOff val="-4353"/>
              <a:alphaOff val="0"/>
            </a:schemeClr>
          </a:solidFill>
          <a:prstDash val="solid"/>
        </a:ln>
        <a:effectLst>
          <a:outerShdw blurRad="76200" dist="38100" dir="3600000" algn="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harsh" dir="tl">
            <a:rot lat="0" lon="0" rev="9000000"/>
          </a:lightRig>
        </a:scene3d>
        <a:sp3d contourW="44450" prstMaterial="flat">
          <a:bevelT w="38100" h="50800" prst="softRound"/>
          <a:contourClr>
            <a:schemeClr val="accent3">
              <a:hueOff val="1732519"/>
              <a:satOff val="17398"/>
              <a:lumOff val="-4353"/>
              <a:alphaOff val="0"/>
              <a:tint val="5"/>
              <a:satMod val="13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629C5FEB-2833-4937-AD37-054730F7E4B5}">
      <dsp:nvSpPr>
        <dsp:cNvPr id="0" name=""/>
        <dsp:cNvSpPr/>
      </dsp:nvSpPr>
      <dsp:spPr>
        <a:xfrm>
          <a:off x="2720632" y="686728"/>
          <a:ext cx="884546" cy="700021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3">
                <a:hueOff val="2165649"/>
                <a:satOff val="21748"/>
                <a:lumOff val="-5441"/>
                <a:alphaOff val="0"/>
                <a:shade val="54000"/>
                <a:satMod val="105000"/>
              </a:schemeClr>
            </a:gs>
            <a:gs pos="47500">
              <a:schemeClr val="accent3">
                <a:hueOff val="2165649"/>
                <a:satOff val="21748"/>
                <a:lumOff val="-5441"/>
                <a:alphaOff val="0"/>
                <a:shade val="88000"/>
                <a:satMod val="105000"/>
              </a:schemeClr>
            </a:gs>
            <a:gs pos="58500">
              <a:schemeClr val="accent3">
                <a:hueOff val="2165649"/>
                <a:satOff val="21748"/>
                <a:lumOff val="-5441"/>
                <a:alphaOff val="0"/>
                <a:shade val="88000"/>
                <a:satMod val="105000"/>
              </a:schemeClr>
            </a:gs>
            <a:gs pos="100000">
              <a:schemeClr val="accent3">
                <a:hueOff val="2165649"/>
                <a:satOff val="21748"/>
                <a:lumOff val="-5441"/>
                <a:alphaOff val="0"/>
                <a:shade val="54000"/>
                <a:satMod val="105000"/>
              </a:schemeClr>
            </a:gs>
          </a:gsLst>
          <a:lin ang="3600000" scaled="1"/>
        </a:gradFill>
        <a:ln w="10000" cap="flat" cmpd="sng" algn="ctr">
          <a:solidFill>
            <a:schemeClr val="accent3">
              <a:hueOff val="2165649"/>
              <a:satOff val="21748"/>
              <a:lumOff val="-5441"/>
              <a:alphaOff val="0"/>
            </a:schemeClr>
          </a:solidFill>
          <a:prstDash val="solid"/>
        </a:ln>
        <a:effectLst>
          <a:outerShdw blurRad="76200" dist="38100" dir="3600000" algn="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harsh" dir="tl">
            <a:rot lat="0" lon="0" rev="9000000"/>
          </a:lightRig>
        </a:scene3d>
        <a:sp3d contourW="44450" prstMaterial="flat">
          <a:bevelT w="38100" h="50800" prst="softRound"/>
          <a:contourClr>
            <a:schemeClr val="accent3">
              <a:hueOff val="2165649"/>
              <a:satOff val="21748"/>
              <a:lumOff val="-5441"/>
              <a:alphaOff val="0"/>
              <a:tint val="5"/>
              <a:satMod val="13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1A424506-DCF1-4F9A-BDCC-D3176BCA350C}">
      <dsp:nvSpPr>
        <dsp:cNvPr id="0" name=""/>
        <dsp:cNvSpPr/>
      </dsp:nvSpPr>
      <dsp:spPr>
        <a:xfrm>
          <a:off x="3252369" y="686728"/>
          <a:ext cx="884546" cy="700021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3">
                <a:hueOff val="2598778"/>
                <a:satOff val="26098"/>
                <a:lumOff val="-6530"/>
                <a:alphaOff val="0"/>
                <a:shade val="54000"/>
                <a:satMod val="105000"/>
              </a:schemeClr>
            </a:gs>
            <a:gs pos="47500">
              <a:schemeClr val="accent3">
                <a:hueOff val="2598778"/>
                <a:satOff val="26098"/>
                <a:lumOff val="-6530"/>
                <a:alphaOff val="0"/>
                <a:shade val="88000"/>
                <a:satMod val="105000"/>
              </a:schemeClr>
            </a:gs>
            <a:gs pos="58500">
              <a:schemeClr val="accent3">
                <a:hueOff val="2598778"/>
                <a:satOff val="26098"/>
                <a:lumOff val="-6530"/>
                <a:alphaOff val="0"/>
                <a:shade val="88000"/>
                <a:satMod val="105000"/>
              </a:schemeClr>
            </a:gs>
            <a:gs pos="100000">
              <a:schemeClr val="accent3">
                <a:hueOff val="2598778"/>
                <a:satOff val="26098"/>
                <a:lumOff val="-6530"/>
                <a:alphaOff val="0"/>
                <a:shade val="54000"/>
                <a:satMod val="105000"/>
              </a:schemeClr>
            </a:gs>
          </a:gsLst>
          <a:lin ang="3600000" scaled="1"/>
        </a:gradFill>
        <a:ln w="10000" cap="flat" cmpd="sng" algn="ctr">
          <a:solidFill>
            <a:schemeClr val="accent3">
              <a:hueOff val="2598778"/>
              <a:satOff val="26098"/>
              <a:lumOff val="-6530"/>
              <a:alphaOff val="0"/>
            </a:schemeClr>
          </a:solidFill>
          <a:prstDash val="solid"/>
        </a:ln>
        <a:effectLst>
          <a:outerShdw blurRad="76200" dist="38100" dir="3600000" algn="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harsh" dir="tl">
            <a:rot lat="0" lon="0" rev="9000000"/>
          </a:lightRig>
        </a:scene3d>
        <a:sp3d contourW="44450" prstMaterial="flat">
          <a:bevelT w="38100" h="50800" prst="softRound"/>
          <a:contourClr>
            <a:schemeClr val="accent3">
              <a:hueOff val="2598778"/>
              <a:satOff val="26098"/>
              <a:lumOff val="-6530"/>
              <a:alphaOff val="0"/>
              <a:tint val="5"/>
              <a:satMod val="13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253387D1-D47C-4DFE-A7CF-A19695337981}">
      <dsp:nvSpPr>
        <dsp:cNvPr id="0" name=""/>
        <dsp:cNvSpPr/>
      </dsp:nvSpPr>
      <dsp:spPr>
        <a:xfrm>
          <a:off x="63211" y="756730"/>
          <a:ext cx="3829256" cy="56001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>
            <a:rot lat="0" lon="0" rev="0"/>
          </a:camera>
          <a:lightRig rig="harsh" dir="tl">
            <a:rot lat="0" lon="0" rev="9000000"/>
          </a:lightRig>
        </a:scene3d>
        <a:sp3d prstMaterial="flat">
          <a:bevelT w="38100" h="508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 smtClean="0">
              <a:effectLst/>
              <a:latin typeface="+mn-lt"/>
              <a:ea typeface="+mn-ea"/>
              <a:cs typeface="+mn-cs"/>
            </a:rPr>
            <a:t>National Accompanying </a:t>
          </a:r>
          <a:r>
            <a:rPr lang="en-US" sz="1500" b="1" kern="1200" dirty="0" err="1" smtClean="0">
              <a:effectLst/>
              <a:latin typeface="+mn-lt"/>
              <a:ea typeface="+mn-ea"/>
              <a:cs typeface="+mn-cs"/>
            </a:rPr>
            <a:t>Programme</a:t>
          </a:r>
          <a:r>
            <a:rPr lang="en-US" sz="1500" b="1" kern="1200" dirty="0" smtClean="0">
              <a:effectLst/>
              <a:latin typeface="+mn-lt"/>
              <a:ea typeface="+mn-ea"/>
              <a:cs typeface="+mn-cs"/>
            </a:rPr>
            <a:t> to the Victims of the Crime of Trafficking in Persons</a:t>
          </a:r>
          <a:endParaRPr lang="es-AR" sz="1500" b="1" kern="1200" dirty="0"/>
        </a:p>
      </dsp:txBody>
      <dsp:txXfrm>
        <a:off x="63211" y="756730"/>
        <a:ext cx="3829256" cy="560017"/>
      </dsp:txXfrm>
    </dsp:sp>
    <dsp:sp modelId="{5A4EF304-BD8B-4FF8-B0F5-BA314F9AF0DC}">
      <dsp:nvSpPr>
        <dsp:cNvPr id="0" name=""/>
        <dsp:cNvSpPr/>
      </dsp:nvSpPr>
      <dsp:spPr>
        <a:xfrm>
          <a:off x="63211" y="1466273"/>
          <a:ext cx="3780115" cy="3436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b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600" b="1" kern="1200" dirty="0" smtClean="0"/>
            <a:t> </a:t>
          </a:r>
          <a:endParaRPr lang="es-AR" sz="1600" b="1" kern="1200" dirty="0"/>
        </a:p>
      </dsp:txBody>
      <dsp:txXfrm>
        <a:off x="63211" y="1466273"/>
        <a:ext cx="3780115" cy="343646"/>
      </dsp:txXfrm>
    </dsp:sp>
    <dsp:sp modelId="{4F6D3AF0-7283-4D2E-B116-495AE980D253}">
      <dsp:nvSpPr>
        <dsp:cNvPr id="0" name=""/>
        <dsp:cNvSpPr/>
      </dsp:nvSpPr>
      <dsp:spPr>
        <a:xfrm>
          <a:off x="63211" y="1809920"/>
          <a:ext cx="884546" cy="700021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3">
                <a:hueOff val="3031908"/>
                <a:satOff val="30447"/>
                <a:lumOff val="-7618"/>
                <a:alphaOff val="0"/>
                <a:shade val="54000"/>
                <a:satMod val="105000"/>
              </a:schemeClr>
            </a:gs>
            <a:gs pos="47500">
              <a:schemeClr val="accent3">
                <a:hueOff val="3031908"/>
                <a:satOff val="30447"/>
                <a:lumOff val="-7618"/>
                <a:alphaOff val="0"/>
                <a:shade val="88000"/>
                <a:satMod val="105000"/>
              </a:schemeClr>
            </a:gs>
            <a:gs pos="58500">
              <a:schemeClr val="accent3">
                <a:hueOff val="3031908"/>
                <a:satOff val="30447"/>
                <a:lumOff val="-7618"/>
                <a:alphaOff val="0"/>
                <a:shade val="88000"/>
                <a:satMod val="105000"/>
              </a:schemeClr>
            </a:gs>
            <a:gs pos="100000">
              <a:schemeClr val="accent3">
                <a:hueOff val="3031908"/>
                <a:satOff val="30447"/>
                <a:lumOff val="-7618"/>
                <a:alphaOff val="0"/>
                <a:shade val="54000"/>
                <a:satMod val="105000"/>
              </a:schemeClr>
            </a:gs>
          </a:gsLst>
          <a:lin ang="3600000" scaled="1"/>
        </a:gradFill>
        <a:ln w="10000" cap="flat" cmpd="sng" algn="ctr">
          <a:solidFill>
            <a:schemeClr val="accent3">
              <a:hueOff val="3031908"/>
              <a:satOff val="30447"/>
              <a:lumOff val="-7618"/>
              <a:alphaOff val="0"/>
            </a:schemeClr>
          </a:solidFill>
          <a:prstDash val="solid"/>
        </a:ln>
        <a:effectLst>
          <a:outerShdw blurRad="76200" dist="38100" dir="3600000" algn="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harsh" dir="tl">
            <a:rot lat="0" lon="0" rev="9000000"/>
          </a:lightRig>
        </a:scene3d>
        <a:sp3d contourW="44450" prstMaterial="flat">
          <a:bevelT w="38100" h="50800" prst="softRound"/>
          <a:contourClr>
            <a:schemeClr val="accent3">
              <a:hueOff val="3031908"/>
              <a:satOff val="30447"/>
              <a:lumOff val="-7618"/>
              <a:alphaOff val="0"/>
              <a:tint val="5"/>
              <a:satMod val="13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D357A90-B629-40B6-969A-24B33BAFD7D7}">
      <dsp:nvSpPr>
        <dsp:cNvPr id="0" name=""/>
        <dsp:cNvSpPr/>
      </dsp:nvSpPr>
      <dsp:spPr>
        <a:xfrm>
          <a:off x="594528" y="1809920"/>
          <a:ext cx="884546" cy="700021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3">
                <a:hueOff val="3465038"/>
                <a:satOff val="34797"/>
                <a:lumOff val="-8706"/>
                <a:alphaOff val="0"/>
                <a:shade val="54000"/>
                <a:satMod val="105000"/>
              </a:schemeClr>
            </a:gs>
            <a:gs pos="47500">
              <a:schemeClr val="accent3">
                <a:hueOff val="3465038"/>
                <a:satOff val="34797"/>
                <a:lumOff val="-8706"/>
                <a:alphaOff val="0"/>
                <a:shade val="88000"/>
                <a:satMod val="105000"/>
              </a:schemeClr>
            </a:gs>
            <a:gs pos="58500">
              <a:schemeClr val="accent3">
                <a:hueOff val="3465038"/>
                <a:satOff val="34797"/>
                <a:lumOff val="-8706"/>
                <a:alphaOff val="0"/>
                <a:shade val="88000"/>
                <a:satMod val="105000"/>
              </a:schemeClr>
            </a:gs>
            <a:gs pos="100000">
              <a:schemeClr val="accent3">
                <a:hueOff val="3465038"/>
                <a:satOff val="34797"/>
                <a:lumOff val="-8706"/>
                <a:alphaOff val="0"/>
                <a:shade val="54000"/>
                <a:satMod val="105000"/>
              </a:schemeClr>
            </a:gs>
          </a:gsLst>
          <a:lin ang="3600000" scaled="1"/>
        </a:gradFill>
        <a:ln w="10000" cap="flat" cmpd="sng" algn="ctr">
          <a:solidFill>
            <a:schemeClr val="accent3">
              <a:hueOff val="3465038"/>
              <a:satOff val="34797"/>
              <a:lumOff val="-8706"/>
              <a:alphaOff val="0"/>
            </a:schemeClr>
          </a:solidFill>
          <a:prstDash val="solid"/>
        </a:ln>
        <a:effectLst>
          <a:outerShdw blurRad="76200" dist="38100" dir="3600000" algn="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harsh" dir="tl">
            <a:rot lat="0" lon="0" rev="9000000"/>
          </a:lightRig>
        </a:scene3d>
        <a:sp3d contourW="44450" prstMaterial="flat">
          <a:bevelT w="38100" h="50800" prst="softRound"/>
          <a:contourClr>
            <a:schemeClr val="accent3">
              <a:hueOff val="3465038"/>
              <a:satOff val="34797"/>
              <a:lumOff val="-8706"/>
              <a:alphaOff val="0"/>
              <a:tint val="5"/>
              <a:satMod val="13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453AFC63-1189-4373-B81B-A18DE93631F6}">
      <dsp:nvSpPr>
        <dsp:cNvPr id="0" name=""/>
        <dsp:cNvSpPr/>
      </dsp:nvSpPr>
      <dsp:spPr>
        <a:xfrm>
          <a:off x="1126264" y="1809920"/>
          <a:ext cx="884546" cy="700021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3">
                <a:hueOff val="3898167"/>
                <a:satOff val="39146"/>
                <a:lumOff val="-9794"/>
                <a:alphaOff val="0"/>
                <a:shade val="54000"/>
                <a:satMod val="105000"/>
              </a:schemeClr>
            </a:gs>
            <a:gs pos="47500">
              <a:schemeClr val="accent3">
                <a:hueOff val="3898167"/>
                <a:satOff val="39146"/>
                <a:lumOff val="-9794"/>
                <a:alphaOff val="0"/>
                <a:shade val="88000"/>
                <a:satMod val="105000"/>
              </a:schemeClr>
            </a:gs>
            <a:gs pos="58500">
              <a:schemeClr val="accent3">
                <a:hueOff val="3898167"/>
                <a:satOff val="39146"/>
                <a:lumOff val="-9794"/>
                <a:alphaOff val="0"/>
                <a:shade val="88000"/>
                <a:satMod val="105000"/>
              </a:schemeClr>
            </a:gs>
            <a:gs pos="100000">
              <a:schemeClr val="accent3">
                <a:hueOff val="3898167"/>
                <a:satOff val="39146"/>
                <a:lumOff val="-9794"/>
                <a:alphaOff val="0"/>
                <a:shade val="54000"/>
                <a:satMod val="105000"/>
              </a:schemeClr>
            </a:gs>
          </a:gsLst>
          <a:lin ang="3600000" scaled="1"/>
        </a:gradFill>
        <a:ln w="10000" cap="flat" cmpd="sng" algn="ctr">
          <a:solidFill>
            <a:schemeClr val="accent3">
              <a:hueOff val="3898167"/>
              <a:satOff val="39146"/>
              <a:lumOff val="-9794"/>
              <a:alphaOff val="0"/>
            </a:schemeClr>
          </a:solidFill>
          <a:prstDash val="solid"/>
        </a:ln>
        <a:effectLst>
          <a:outerShdw blurRad="76200" dist="38100" dir="3600000" algn="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harsh" dir="tl">
            <a:rot lat="0" lon="0" rev="9000000"/>
          </a:lightRig>
        </a:scene3d>
        <a:sp3d contourW="44450" prstMaterial="flat">
          <a:bevelT w="38100" h="50800" prst="softRound"/>
          <a:contourClr>
            <a:schemeClr val="accent3">
              <a:hueOff val="3898167"/>
              <a:satOff val="39146"/>
              <a:lumOff val="-9794"/>
              <a:alphaOff val="0"/>
              <a:tint val="5"/>
              <a:satMod val="13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AD33915-994B-4CDC-8768-F41F6B413780}">
      <dsp:nvSpPr>
        <dsp:cNvPr id="0" name=""/>
        <dsp:cNvSpPr/>
      </dsp:nvSpPr>
      <dsp:spPr>
        <a:xfrm>
          <a:off x="1657580" y="1809920"/>
          <a:ext cx="884546" cy="700021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3">
                <a:hueOff val="4331297"/>
                <a:satOff val="43496"/>
                <a:lumOff val="-10882"/>
                <a:alphaOff val="0"/>
                <a:shade val="54000"/>
                <a:satMod val="105000"/>
              </a:schemeClr>
            </a:gs>
            <a:gs pos="47500">
              <a:schemeClr val="accent3">
                <a:hueOff val="4331297"/>
                <a:satOff val="43496"/>
                <a:lumOff val="-10882"/>
                <a:alphaOff val="0"/>
                <a:shade val="88000"/>
                <a:satMod val="105000"/>
              </a:schemeClr>
            </a:gs>
            <a:gs pos="58500">
              <a:schemeClr val="accent3">
                <a:hueOff val="4331297"/>
                <a:satOff val="43496"/>
                <a:lumOff val="-10882"/>
                <a:alphaOff val="0"/>
                <a:shade val="88000"/>
                <a:satMod val="105000"/>
              </a:schemeClr>
            </a:gs>
            <a:gs pos="100000">
              <a:schemeClr val="accent3">
                <a:hueOff val="4331297"/>
                <a:satOff val="43496"/>
                <a:lumOff val="-10882"/>
                <a:alphaOff val="0"/>
                <a:shade val="54000"/>
                <a:satMod val="105000"/>
              </a:schemeClr>
            </a:gs>
          </a:gsLst>
          <a:lin ang="3600000" scaled="1"/>
        </a:gradFill>
        <a:ln w="10000" cap="flat" cmpd="sng" algn="ctr">
          <a:solidFill>
            <a:schemeClr val="accent3">
              <a:hueOff val="4331297"/>
              <a:satOff val="43496"/>
              <a:lumOff val="-10882"/>
              <a:alphaOff val="0"/>
            </a:schemeClr>
          </a:solidFill>
          <a:prstDash val="solid"/>
        </a:ln>
        <a:effectLst>
          <a:outerShdw blurRad="76200" dist="38100" dir="3600000" algn="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harsh" dir="tl">
            <a:rot lat="0" lon="0" rev="9000000"/>
          </a:lightRig>
        </a:scene3d>
        <a:sp3d contourW="44450" prstMaterial="flat">
          <a:bevelT w="38100" h="50800" prst="softRound"/>
          <a:contourClr>
            <a:schemeClr val="accent3">
              <a:hueOff val="4331297"/>
              <a:satOff val="43496"/>
              <a:lumOff val="-10882"/>
              <a:alphaOff val="0"/>
              <a:tint val="5"/>
              <a:satMod val="13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66D1F982-5085-4259-BED1-51F8B0A3832F}">
      <dsp:nvSpPr>
        <dsp:cNvPr id="0" name=""/>
        <dsp:cNvSpPr/>
      </dsp:nvSpPr>
      <dsp:spPr>
        <a:xfrm>
          <a:off x="2189316" y="1809920"/>
          <a:ext cx="884546" cy="700021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3">
                <a:hueOff val="4764427"/>
                <a:satOff val="47846"/>
                <a:lumOff val="-11971"/>
                <a:alphaOff val="0"/>
                <a:shade val="54000"/>
                <a:satMod val="105000"/>
              </a:schemeClr>
            </a:gs>
            <a:gs pos="47500">
              <a:schemeClr val="accent3">
                <a:hueOff val="4764427"/>
                <a:satOff val="47846"/>
                <a:lumOff val="-11971"/>
                <a:alphaOff val="0"/>
                <a:shade val="88000"/>
                <a:satMod val="105000"/>
              </a:schemeClr>
            </a:gs>
            <a:gs pos="58500">
              <a:schemeClr val="accent3">
                <a:hueOff val="4764427"/>
                <a:satOff val="47846"/>
                <a:lumOff val="-11971"/>
                <a:alphaOff val="0"/>
                <a:shade val="88000"/>
                <a:satMod val="105000"/>
              </a:schemeClr>
            </a:gs>
            <a:gs pos="100000">
              <a:schemeClr val="accent3">
                <a:hueOff val="4764427"/>
                <a:satOff val="47846"/>
                <a:lumOff val="-11971"/>
                <a:alphaOff val="0"/>
                <a:shade val="54000"/>
                <a:satMod val="105000"/>
              </a:schemeClr>
            </a:gs>
          </a:gsLst>
          <a:lin ang="3600000" scaled="1"/>
        </a:gradFill>
        <a:ln w="10000" cap="flat" cmpd="sng" algn="ctr">
          <a:solidFill>
            <a:schemeClr val="accent3">
              <a:hueOff val="4764427"/>
              <a:satOff val="47846"/>
              <a:lumOff val="-11971"/>
              <a:alphaOff val="0"/>
            </a:schemeClr>
          </a:solidFill>
          <a:prstDash val="solid"/>
        </a:ln>
        <a:effectLst>
          <a:outerShdw blurRad="76200" dist="38100" dir="3600000" algn="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harsh" dir="tl">
            <a:rot lat="0" lon="0" rev="9000000"/>
          </a:lightRig>
        </a:scene3d>
        <a:sp3d contourW="44450" prstMaterial="flat">
          <a:bevelT w="38100" h="50800" prst="softRound"/>
          <a:contourClr>
            <a:schemeClr val="accent3">
              <a:hueOff val="4764427"/>
              <a:satOff val="47846"/>
              <a:lumOff val="-11971"/>
              <a:alphaOff val="0"/>
              <a:tint val="5"/>
              <a:satMod val="13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2446D1E-5AED-4003-BF9F-4ED816D61EFE}">
      <dsp:nvSpPr>
        <dsp:cNvPr id="0" name=""/>
        <dsp:cNvSpPr/>
      </dsp:nvSpPr>
      <dsp:spPr>
        <a:xfrm>
          <a:off x="2720632" y="1809920"/>
          <a:ext cx="884546" cy="700021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3">
                <a:hueOff val="5197557"/>
                <a:satOff val="52195"/>
                <a:lumOff val="-13059"/>
                <a:alphaOff val="0"/>
                <a:shade val="54000"/>
                <a:satMod val="105000"/>
              </a:schemeClr>
            </a:gs>
            <a:gs pos="47500">
              <a:schemeClr val="accent3">
                <a:hueOff val="5197557"/>
                <a:satOff val="52195"/>
                <a:lumOff val="-13059"/>
                <a:alphaOff val="0"/>
                <a:shade val="88000"/>
                <a:satMod val="105000"/>
              </a:schemeClr>
            </a:gs>
            <a:gs pos="58500">
              <a:schemeClr val="accent3">
                <a:hueOff val="5197557"/>
                <a:satOff val="52195"/>
                <a:lumOff val="-13059"/>
                <a:alphaOff val="0"/>
                <a:shade val="88000"/>
                <a:satMod val="105000"/>
              </a:schemeClr>
            </a:gs>
            <a:gs pos="100000">
              <a:schemeClr val="accent3">
                <a:hueOff val="5197557"/>
                <a:satOff val="52195"/>
                <a:lumOff val="-13059"/>
                <a:alphaOff val="0"/>
                <a:shade val="54000"/>
                <a:satMod val="105000"/>
              </a:schemeClr>
            </a:gs>
          </a:gsLst>
          <a:lin ang="3600000" scaled="1"/>
        </a:gradFill>
        <a:ln w="10000" cap="flat" cmpd="sng" algn="ctr">
          <a:solidFill>
            <a:schemeClr val="accent3">
              <a:hueOff val="5197557"/>
              <a:satOff val="52195"/>
              <a:lumOff val="-13059"/>
              <a:alphaOff val="0"/>
            </a:schemeClr>
          </a:solidFill>
          <a:prstDash val="solid"/>
        </a:ln>
        <a:effectLst>
          <a:outerShdw blurRad="76200" dist="38100" dir="3600000" algn="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harsh" dir="tl">
            <a:rot lat="0" lon="0" rev="9000000"/>
          </a:lightRig>
        </a:scene3d>
        <a:sp3d contourW="44450" prstMaterial="flat">
          <a:bevelT w="38100" h="50800" prst="softRound"/>
          <a:contourClr>
            <a:schemeClr val="accent3">
              <a:hueOff val="5197557"/>
              <a:satOff val="52195"/>
              <a:lumOff val="-13059"/>
              <a:alphaOff val="0"/>
              <a:tint val="5"/>
              <a:satMod val="13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A29CDB68-B32A-412D-B1E1-AA132990A35B}">
      <dsp:nvSpPr>
        <dsp:cNvPr id="0" name=""/>
        <dsp:cNvSpPr/>
      </dsp:nvSpPr>
      <dsp:spPr>
        <a:xfrm>
          <a:off x="3252369" y="1809920"/>
          <a:ext cx="884546" cy="700021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3">
                <a:hueOff val="5630686"/>
                <a:satOff val="56545"/>
                <a:lumOff val="-14147"/>
                <a:alphaOff val="0"/>
                <a:shade val="54000"/>
                <a:satMod val="105000"/>
              </a:schemeClr>
            </a:gs>
            <a:gs pos="47500">
              <a:schemeClr val="accent3">
                <a:hueOff val="5630686"/>
                <a:satOff val="56545"/>
                <a:lumOff val="-14147"/>
                <a:alphaOff val="0"/>
                <a:shade val="88000"/>
                <a:satMod val="105000"/>
              </a:schemeClr>
            </a:gs>
            <a:gs pos="58500">
              <a:schemeClr val="accent3">
                <a:hueOff val="5630686"/>
                <a:satOff val="56545"/>
                <a:lumOff val="-14147"/>
                <a:alphaOff val="0"/>
                <a:shade val="88000"/>
                <a:satMod val="105000"/>
              </a:schemeClr>
            </a:gs>
            <a:gs pos="100000">
              <a:schemeClr val="accent3">
                <a:hueOff val="5630686"/>
                <a:satOff val="56545"/>
                <a:lumOff val="-14147"/>
                <a:alphaOff val="0"/>
                <a:shade val="54000"/>
                <a:satMod val="105000"/>
              </a:schemeClr>
            </a:gs>
          </a:gsLst>
          <a:lin ang="3600000" scaled="1"/>
        </a:gradFill>
        <a:ln w="10000" cap="flat" cmpd="sng" algn="ctr">
          <a:solidFill>
            <a:schemeClr val="accent3">
              <a:hueOff val="5630686"/>
              <a:satOff val="56545"/>
              <a:lumOff val="-14147"/>
              <a:alphaOff val="0"/>
            </a:schemeClr>
          </a:solidFill>
          <a:prstDash val="solid"/>
        </a:ln>
        <a:effectLst>
          <a:outerShdw blurRad="76200" dist="38100" dir="3600000" algn="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harsh" dir="tl">
            <a:rot lat="0" lon="0" rev="9000000"/>
          </a:lightRig>
        </a:scene3d>
        <a:sp3d contourW="44450" prstMaterial="flat">
          <a:bevelT w="38100" h="50800" prst="softRound"/>
          <a:contourClr>
            <a:schemeClr val="accent3">
              <a:hueOff val="5630686"/>
              <a:satOff val="56545"/>
              <a:lumOff val="-14147"/>
              <a:alphaOff val="0"/>
              <a:tint val="5"/>
              <a:satMod val="13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4BA878F-924A-4BB4-BAB1-33E9B468BEDF}">
      <dsp:nvSpPr>
        <dsp:cNvPr id="0" name=""/>
        <dsp:cNvSpPr/>
      </dsp:nvSpPr>
      <dsp:spPr>
        <a:xfrm>
          <a:off x="63211" y="1879922"/>
          <a:ext cx="3829256" cy="56001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3">
              <a:hueOff val="4331297"/>
              <a:satOff val="43496"/>
              <a:lumOff val="-10882"/>
              <a:alphaOff val="0"/>
            </a:schemeClr>
          </a:solidFill>
          <a:prstDash val="solid"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>
            <a:rot lat="0" lon="0" rev="0"/>
          </a:camera>
          <a:lightRig rig="harsh" dir="tl">
            <a:rot lat="0" lon="0" rev="9000000"/>
          </a:lightRig>
        </a:scene3d>
        <a:sp3d prstMaterial="flat">
          <a:bevelT w="38100" h="508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 smtClean="0">
              <a:effectLst/>
              <a:latin typeface="+mn-lt"/>
              <a:ea typeface="+mn-ea"/>
              <a:cs typeface="+mn-cs"/>
            </a:rPr>
            <a:t>National Secretariat for Childhood, Adolescence and Family </a:t>
          </a:r>
          <a:endParaRPr lang="es-AR" sz="1500" b="1" kern="1200" dirty="0"/>
        </a:p>
      </dsp:txBody>
      <dsp:txXfrm>
        <a:off x="63211" y="1879922"/>
        <a:ext cx="3829256" cy="560017"/>
      </dsp:txXfrm>
    </dsp:sp>
    <dsp:sp modelId="{B1BD3A3C-A1CE-496B-98EA-01B37BF622AB}">
      <dsp:nvSpPr>
        <dsp:cNvPr id="0" name=""/>
        <dsp:cNvSpPr/>
      </dsp:nvSpPr>
      <dsp:spPr>
        <a:xfrm>
          <a:off x="63211" y="2589466"/>
          <a:ext cx="3780115" cy="3436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b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600" b="1" kern="1200" dirty="0" smtClean="0"/>
            <a:t> </a:t>
          </a:r>
          <a:endParaRPr lang="es-AR" sz="1600" b="1" kern="1200" dirty="0"/>
        </a:p>
      </dsp:txBody>
      <dsp:txXfrm>
        <a:off x="63211" y="2589466"/>
        <a:ext cx="3780115" cy="343646"/>
      </dsp:txXfrm>
    </dsp:sp>
    <dsp:sp modelId="{3DE846D1-E5EB-45F1-A823-E77A4CD294A7}">
      <dsp:nvSpPr>
        <dsp:cNvPr id="0" name=""/>
        <dsp:cNvSpPr/>
      </dsp:nvSpPr>
      <dsp:spPr>
        <a:xfrm>
          <a:off x="63211" y="2933113"/>
          <a:ext cx="884546" cy="700021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3">
                <a:hueOff val="6063816"/>
                <a:satOff val="60894"/>
                <a:lumOff val="-15236"/>
                <a:alphaOff val="0"/>
                <a:shade val="54000"/>
                <a:satMod val="105000"/>
              </a:schemeClr>
            </a:gs>
            <a:gs pos="47500">
              <a:schemeClr val="accent3">
                <a:hueOff val="6063816"/>
                <a:satOff val="60894"/>
                <a:lumOff val="-15236"/>
                <a:alphaOff val="0"/>
                <a:shade val="88000"/>
                <a:satMod val="105000"/>
              </a:schemeClr>
            </a:gs>
            <a:gs pos="58500">
              <a:schemeClr val="accent3">
                <a:hueOff val="6063816"/>
                <a:satOff val="60894"/>
                <a:lumOff val="-15236"/>
                <a:alphaOff val="0"/>
                <a:shade val="88000"/>
                <a:satMod val="105000"/>
              </a:schemeClr>
            </a:gs>
            <a:gs pos="100000">
              <a:schemeClr val="accent3">
                <a:hueOff val="6063816"/>
                <a:satOff val="60894"/>
                <a:lumOff val="-15236"/>
                <a:alphaOff val="0"/>
                <a:shade val="54000"/>
                <a:satMod val="105000"/>
              </a:schemeClr>
            </a:gs>
          </a:gsLst>
          <a:lin ang="3600000" scaled="1"/>
        </a:gradFill>
        <a:ln w="10000" cap="flat" cmpd="sng" algn="ctr">
          <a:solidFill>
            <a:schemeClr val="accent3">
              <a:hueOff val="6063816"/>
              <a:satOff val="60894"/>
              <a:lumOff val="-15236"/>
              <a:alphaOff val="0"/>
            </a:schemeClr>
          </a:solidFill>
          <a:prstDash val="solid"/>
        </a:ln>
        <a:effectLst>
          <a:outerShdw blurRad="76200" dist="38100" dir="3600000" algn="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harsh" dir="tl">
            <a:rot lat="0" lon="0" rev="9000000"/>
          </a:lightRig>
        </a:scene3d>
        <a:sp3d contourW="44450" prstMaterial="flat">
          <a:bevelT w="38100" h="50800" prst="softRound"/>
          <a:contourClr>
            <a:schemeClr val="accent3">
              <a:hueOff val="6063816"/>
              <a:satOff val="60894"/>
              <a:lumOff val="-15236"/>
              <a:alphaOff val="0"/>
              <a:tint val="5"/>
              <a:satMod val="13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A7E7EEF-D331-4726-9A34-E41765B6E388}">
      <dsp:nvSpPr>
        <dsp:cNvPr id="0" name=""/>
        <dsp:cNvSpPr/>
      </dsp:nvSpPr>
      <dsp:spPr>
        <a:xfrm>
          <a:off x="594528" y="2933113"/>
          <a:ext cx="884546" cy="700021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3">
                <a:hueOff val="6496945"/>
                <a:satOff val="65244"/>
                <a:lumOff val="-16324"/>
                <a:alphaOff val="0"/>
                <a:shade val="54000"/>
                <a:satMod val="105000"/>
              </a:schemeClr>
            </a:gs>
            <a:gs pos="47500">
              <a:schemeClr val="accent3">
                <a:hueOff val="6496945"/>
                <a:satOff val="65244"/>
                <a:lumOff val="-16324"/>
                <a:alphaOff val="0"/>
                <a:shade val="88000"/>
                <a:satMod val="105000"/>
              </a:schemeClr>
            </a:gs>
            <a:gs pos="58500">
              <a:schemeClr val="accent3">
                <a:hueOff val="6496945"/>
                <a:satOff val="65244"/>
                <a:lumOff val="-16324"/>
                <a:alphaOff val="0"/>
                <a:shade val="88000"/>
                <a:satMod val="105000"/>
              </a:schemeClr>
            </a:gs>
            <a:gs pos="100000">
              <a:schemeClr val="accent3">
                <a:hueOff val="6496945"/>
                <a:satOff val="65244"/>
                <a:lumOff val="-16324"/>
                <a:alphaOff val="0"/>
                <a:shade val="54000"/>
                <a:satMod val="105000"/>
              </a:schemeClr>
            </a:gs>
          </a:gsLst>
          <a:lin ang="3600000" scaled="1"/>
        </a:gradFill>
        <a:ln w="10000" cap="flat" cmpd="sng" algn="ctr">
          <a:solidFill>
            <a:schemeClr val="accent3">
              <a:hueOff val="6496945"/>
              <a:satOff val="65244"/>
              <a:lumOff val="-16324"/>
              <a:alphaOff val="0"/>
            </a:schemeClr>
          </a:solidFill>
          <a:prstDash val="solid"/>
        </a:ln>
        <a:effectLst>
          <a:outerShdw blurRad="76200" dist="38100" dir="3600000" algn="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harsh" dir="tl">
            <a:rot lat="0" lon="0" rev="9000000"/>
          </a:lightRig>
        </a:scene3d>
        <a:sp3d contourW="44450" prstMaterial="flat">
          <a:bevelT w="38100" h="50800" prst="softRound"/>
          <a:contourClr>
            <a:schemeClr val="accent3">
              <a:hueOff val="6496945"/>
              <a:satOff val="65244"/>
              <a:lumOff val="-16324"/>
              <a:alphaOff val="0"/>
              <a:tint val="5"/>
              <a:satMod val="13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8975952-5BA7-4042-8D70-22E31BA20FA8}">
      <dsp:nvSpPr>
        <dsp:cNvPr id="0" name=""/>
        <dsp:cNvSpPr/>
      </dsp:nvSpPr>
      <dsp:spPr>
        <a:xfrm>
          <a:off x="1126264" y="2933113"/>
          <a:ext cx="884546" cy="700021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3">
                <a:hueOff val="6930076"/>
                <a:satOff val="69594"/>
                <a:lumOff val="-17412"/>
                <a:alphaOff val="0"/>
                <a:shade val="54000"/>
                <a:satMod val="105000"/>
              </a:schemeClr>
            </a:gs>
            <a:gs pos="47500">
              <a:schemeClr val="accent3">
                <a:hueOff val="6930076"/>
                <a:satOff val="69594"/>
                <a:lumOff val="-17412"/>
                <a:alphaOff val="0"/>
                <a:shade val="88000"/>
                <a:satMod val="105000"/>
              </a:schemeClr>
            </a:gs>
            <a:gs pos="58500">
              <a:schemeClr val="accent3">
                <a:hueOff val="6930076"/>
                <a:satOff val="69594"/>
                <a:lumOff val="-17412"/>
                <a:alphaOff val="0"/>
                <a:shade val="88000"/>
                <a:satMod val="105000"/>
              </a:schemeClr>
            </a:gs>
            <a:gs pos="100000">
              <a:schemeClr val="accent3">
                <a:hueOff val="6930076"/>
                <a:satOff val="69594"/>
                <a:lumOff val="-17412"/>
                <a:alphaOff val="0"/>
                <a:shade val="54000"/>
                <a:satMod val="105000"/>
              </a:schemeClr>
            </a:gs>
          </a:gsLst>
          <a:lin ang="3600000" scaled="1"/>
        </a:gradFill>
        <a:ln w="10000" cap="flat" cmpd="sng" algn="ctr">
          <a:solidFill>
            <a:schemeClr val="accent3">
              <a:hueOff val="6930076"/>
              <a:satOff val="69594"/>
              <a:lumOff val="-17412"/>
              <a:alphaOff val="0"/>
            </a:schemeClr>
          </a:solidFill>
          <a:prstDash val="solid"/>
        </a:ln>
        <a:effectLst>
          <a:outerShdw blurRad="76200" dist="38100" dir="3600000" algn="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harsh" dir="tl">
            <a:rot lat="0" lon="0" rev="9000000"/>
          </a:lightRig>
        </a:scene3d>
        <a:sp3d contourW="44450" prstMaterial="flat">
          <a:bevelT w="38100" h="50800" prst="softRound"/>
          <a:contourClr>
            <a:schemeClr val="accent3">
              <a:hueOff val="6930076"/>
              <a:satOff val="69594"/>
              <a:lumOff val="-17412"/>
              <a:alphaOff val="0"/>
              <a:tint val="5"/>
              <a:satMod val="13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26540EE1-53A4-45F2-8FE1-C9D51E0ED050}">
      <dsp:nvSpPr>
        <dsp:cNvPr id="0" name=""/>
        <dsp:cNvSpPr/>
      </dsp:nvSpPr>
      <dsp:spPr>
        <a:xfrm>
          <a:off x="1657580" y="2933113"/>
          <a:ext cx="884546" cy="700021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3">
                <a:hueOff val="7363206"/>
                <a:satOff val="73943"/>
                <a:lumOff val="-18500"/>
                <a:alphaOff val="0"/>
                <a:shade val="54000"/>
                <a:satMod val="105000"/>
              </a:schemeClr>
            </a:gs>
            <a:gs pos="47500">
              <a:schemeClr val="accent3">
                <a:hueOff val="7363206"/>
                <a:satOff val="73943"/>
                <a:lumOff val="-18500"/>
                <a:alphaOff val="0"/>
                <a:shade val="88000"/>
                <a:satMod val="105000"/>
              </a:schemeClr>
            </a:gs>
            <a:gs pos="58500">
              <a:schemeClr val="accent3">
                <a:hueOff val="7363206"/>
                <a:satOff val="73943"/>
                <a:lumOff val="-18500"/>
                <a:alphaOff val="0"/>
                <a:shade val="88000"/>
                <a:satMod val="105000"/>
              </a:schemeClr>
            </a:gs>
            <a:gs pos="100000">
              <a:schemeClr val="accent3">
                <a:hueOff val="7363206"/>
                <a:satOff val="73943"/>
                <a:lumOff val="-18500"/>
                <a:alphaOff val="0"/>
                <a:shade val="54000"/>
                <a:satMod val="105000"/>
              </a:schemeClr>
            </a:gs>
          </a:gsLst>
          <a:lin ang="3600000" scaled="1"/>
        </a:gradFill>
        <a:ln w="10000" cap="flat" cmpd="sng" algn="ctr">
          <a:solidFill>
            <a:schemeClr val="accent3">
              <a:hueOff val="7363206"/>
              <a:satOff val="73943"/>
              <a:lumOff val="-18500"/>
              <a:alphaOff val="0"/>
            </a:schemeClr>
          </a:solidFill>
          <a:prstDash val="solid"/>
        </a:ln>
        <a:effectLst>
          <a:outerShdw blurRad="76200" dist="38100" dir="3600000" algn="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harsh" dir="tl">
            <a:rot lat="0" lon="0" rev="9000000"/>
          </a:lightRig>
        </a:scene3d>
        <a:sp3d contourW="44450" prstMaterial="flat">
          <a:bevelT w="38100" h="50800" prst="softRound"/>
          <a:contourClr>
            <a:schemeClr val="accent3">
              <a:hueOff val="7363206"/>
              <a:satOff val="73943"/>
              <a:lumOff val="-18500"/>
              <a:alphaOff val="0"/>
              <a:tint val="5"/>
              <a:satMod val="13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8465ED9D-0490-4789-9E3F-B075AC33FC51}">
      <dsp:nvSpPr>
        <dsp:cNvPr id="0" name=""/>
        <dsp:cNvSpPr/>
      </dsp:nvSpPr>
      <dsp:spPr>
        <a:xfrm>
          <a:off x="2189316" y="2933113"/>
          <a:ext cx="884546" cy="700021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3">
                <a:hueOff val="7796334"/>
                <a:satOff val="78293"/>
                <a:lumOff val="-19588"/>
                <a:alphaOff val="0"/>
                <a:shade val="54000"/>
                <a:satMod val="105000"/>
              </a:schemeClr>
            </a:gs>
            <a:gs pos="47500">
              <a:schemeClr val="accent3">
                <a:hueOff val="7796334"/>
                <a:satOff val="78293"/>
                <a:lumOff val="-19588"/>
                <a:alphaOff val="0"/>
                <a:shade val="88000"/>
                <a:satMod val="105000"/>
              </a:schemeClr>
            </a:gs>
            <a:gs pos="58500">
              <a:schemeClr val="accent3">
                <a:hueOff val="7796334"/>
                <a:satOff val="78293"/>
                <a:lumOff val="-19588"/>
                <a:alphaOff val="0"/>
                <a:shade val="88000"/>
                <a:satMod val="105000"/>
              </a:schemeClr>
            </a:gs>
            <a:gs pos="100000">
              <a:schemeClr val="accent3">
                <a:hueOff val="7796334"/>
                <a:satOff val="78293"/>
                <a:lumOff val="-19588"/>
                <a:alphaOff val="0"/>
                <a:shade val="54000"/>
                <a:satMod val="105000"/>
              </a:schemeClr>
            </a:gs>
          </a:gsLst>
          <a:lin ang="3600000" scaled="1"/>
        </a:gradFill>
        <a:ln w="10000" cap="flat" cmpd="sng" algn="ctr">
          <a:solidFill>
            <a:schemeClr val="accent3">
              <a:hueOff val="7796334"/>
              <a:satOff val="78293"/>
              <a:lumOff val="-19588"/>
              <a:alphaOff val="0"/>
            </a:schemeClr>
          </a:solidFill>
          <a:prstDash val="solid"/>
        </a:ln>
        <a:effectLst>
          <a:outerShdw blurRad="76200" dist="38100" dir="3600000" algn="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harsh" dir="tl">
            <a:rot lat="0" lon="0" rev="9000000"/>
          </a:lightRig>
        </a:scene3d>
        <a:sp3d contourW="44450" prstMaterial="flat">
          <a:bevelT w="38100" h="50800" prst="softRound"/>
          <a:contourClr>
            <a:schemeClr val="accent3">
              <a:hueOff val="7796334"/>
              <a:satOff val="78293"/>
              <a:lumOff val="-19588"/>
              <a:alphaOff val="0"/>
              <a:tint val="5"/>
              <a:satMod val="13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23EE7979-5513-43A3-99A4-62732E1F2733}">
      <dsp:nvSpPr>
        <dsp:cNvPr id="0" name=""/>
        <dsp:cNvSpPr/>
      </dsp:nvSpPr>
      <dsp:spPr>
        <a:xfrm>
          <a:off x="2720632" y="2933113"/>
          <a:ext cx="884546" cy="700021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3">
                <a:hueOff val="8229465"/>
                <a:satOff val="82642"/>
                <a:lumOff val="-20677"/>
                <a:alphaOff val="0"/>
                <a:shade val="54000"/>
                <a:satMod val="105000"/>
              </a:schemeClr>
            </a:gs>
            <a:gs pos="47500">
              <a:schemeClr val="accent3">
                <a:hueOff val="8229465"/>
                <a:satOff val="82642"/>
                <a:lumOff val="-20677"/>
                <a:alphaOff val="0"/>
                <a:shade val="88000"/>
                <a:satMod val="105000"/>
              </a:schemeClr>
            </a:gs>
            <a:gs pos="58500">
              <a:schemeClr val="accent3">
                <a:hueOff val="8229465"/>
                <a:satOff val="82642"/>
                <a:lumOff val="-20677"/>
                <a:alphaOff val="0"/>
                <a:shade val="88000"/>
                <a:satMod val="105000"/>
              </a:schemeClr>
            </a:gs>
            <a:gs pos="100000">
              <a:schemeClr val="accent3">
                <a:hueOff val="8229465"/>
                <a:satOff val="82642"/>
                <a:lumOff val="-20677"/>
                <a:alphaOff val="0"/>
                <a:shade val="54000"/>
                <a:satMod val="105000"/>
              </a:schemeClr>
            </a:gs>
          </a:gsLst>
          <a:lin ang="3600000" scaled="1"/>
        </a:gradFill>
        <a:ln w="10000" cap="flat" cmpd="sng" algn="ctr">
          <a:solidFill>
            <a:schemeClr val="accent3">
              <a:hueOff val="8229465"/>
              <a:satOff val="82642"/>
              <a:lumOff val="-20677"/>
              <a:alphaOff val="0"/>
            </a:schemeClr>
          </a:solidFill>
          <a:prstDash val="solid"/>
        </a:ln>
        <a:effectLst>
          <a:outerShdw blurRad="76200" dist="38100" dir="3600000" algn="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harsh" dir="tl">
            <a:rot lat="0" lon="0" rev="9000000"/>
          </a:lightRig>
        </a:scene3d>
        <a:sp3d contourW="44450" prstMaterial="flat">
          <a:bevelT w="38100" h="50800" prst="softRound"/>
          <a:contourClr>
            <a:schemeClr val="accent3">
              <a:hueOff val="8229465"/>
              <a:satOff val="82642"/>
              <a:lumOff val="-20677"/>
              <a:alphaOff val="0"/>
              <a:tint val="5"/>
              <a:satMod val="13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323F1A2-DD8B-4BF6-8BB8-35323A40229C}">
      <dsp:nvSpPr>
        <dsp:cNvPr id="0" name=""/>
        <dsp:cNvSpPr/>
      </dsp:nvSpPr>
      <dsp:spPr>
        <a:xfrm>
          <a:off x="3252369" y="2933113"/>
          <a:ext cx="884546" cy="700021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3">
                <a:hueOff val="8662594"/>
                <a:satOff val="86992"/>
                <a:lumOff val="-21765"/>
                <a:alphaOff val="0"/>
                <a:shade val="54000"/>
                <a:satMod val="105000"/>
              </a:schemeClr>
            </a:gs>
            <a:gs pos="47500">
              <a:schemeClr val="accent3">
                <a:hueOff val="8662594"/>
                <a:satOff val="86992"/>
                <a:lumOff val="-21765"/>
                <a:alphaOff val="0"/>
                <a:shade val="88000"/>
                <a:satMod val="105000"/>
              </a:schemeClr>
            </a:gs>
            <a:gs pos="58500">
              <a:schemeClr val="accent3">
                <a:hueOff val="8662594"/>
                <a:satOff val="86992"/>
                <a:lumOff val="-21765"/>
                <a:alphaOff val="0"/>
                <a:shade val="88000"/>
                <a:satMod val="105000"/>
              </a:schemeClr>
            </a:gs>
            <a:gs pos="100000">
              <a:schemeClr val="accent3">
                <a:hueOff val="8662594"/>
                <a:satOff val="86992"/>
                <a:lumOff val="-21765"/>
                <a:alphaOff val="0"/>
                <a:shade val="54000"/>
                <a:satMod val="105000"/>
              </a:schemeClr>
            </a:gs>
          </a:gsLst>
          <a:lin ang="3600000" scaled="1"/>
        </a:gradFill>
        <a:ln w="10000" cap="flat" cmpd="sng" algn="ctr">
          <a:solidFill>
            <a:schemeClr val="accent3">
              <a:hueOff val="8662594"/>
              <a:satOff val="86992"/>
              <a:lumOff val="-21765"/>
              <a:alphaOff val="0"/>
            </a:schemeClr>
          </a:solidFill>
          <a:prstDash val="solid"/>
        </a:ln>
        <a:effectLst>
          <a:outerShdw blurRad="76200" dist="38100" dir="3600000" algn="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harsh" dir="tl">
            <a:rot lat="0" lon="0" rev="9000000"/>
          </a:lightRig>
        </a:scene3d>
        <a:sp3d contourW="44450" prstMaterial="flat">
          <a:bevelT w="38100" h="50800" prst="softRound"/>
          <a:contourClr>
            <a:schemeClr val="accent3">
              <a:hueOff val="8662594"/>
              <a:satOff val="86992"/>
              <a:lumOff val="-21765"/>
              <a:alphaOff val="0"/>
              <a:tint val="5"/>
              <a:satMod val="13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DC0F30E-509C-42EF-B945-0BAFFA6274EB}">
      <dsp:nvSpPr>
        <dsp:cNvPr id="0" name=""/>
        <dsp:cNvSpPr/>
      </dsp:nvSpPr>
      <dsp:spPr>
        <a:xfrm>
          <a:off x="63211" y="3003115"/>
          <a:ext cx="3829256" cy="56001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3">
              <a:hueOff val="8662594"/>
              <a:satOff val="86992"/>
              <a:lumOff val="-21765"/>
              <a:alphaOff val="0"/>
            </a:schemeClr>
          </a:solidFill>
          <a:prstDash val="solid"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>
            <a:rot lat="0" lon="0" rev="0"/>
          </a:camera>
          <a:lightRig rig="harsh" dir="tl">
            <a:rot lat="0" lon="0" rev="9000000"/>
          </a:lightRig>
        </a:scene3d>
        <a:sp3d prstMaterial="flat">
          <a:bevelT w="38100" h="508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500" b="1" kern="1200" dirty="0" smtClean="0"/>
            <a:t>Local </a:t>
          </a:r>
          <a:r>
            <a:rPr lang="es-AR" sz="1500" b="1" kern="1200" dirty="0" err="1" smtClean="0"/>
            <a:t>Assistance</a:t>
          </a:r>
          <a:r>
            <a:rPr lang="es-AR" sz="1500" b="1" kern="1200" dirty="0" smtClean="0"/>
            <a:t> </a:t>
          </a:r>
          <a:r>
            <a:rPr lang="es-AR" sz="1500" b="1" kern="1200" dirty="0" err="1" smtClean="0"/>
            <a:t>Bodies</a:t>
          </a:r>
          <a:endParaRPr lang="es-AR" sz="1500" b="1" kern="1200" dirty="0"/>
        </a:p>
      </dsp:txBody>
      <dsp:txXfrm>
        <a:off x="63211" y="3003115"/>
        <a:ext cx="3829256" cy="56001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CF6927-B392-47EE-824F-F92D8A24E86D}">
      <dsp:nvSpPr>
        <dsp:cNvPr id="0" name=""/>
        <dsp:cNvSpPr/>
      </dsp:nvSpPr>
      <dsp:spPr>
        <a:xfrm>
          <a:off x="-4710534" y="-722253"/>
          <a:ext cx="5612260" cy="5612260"/>
        </a:xfrm>
        <a:prstGeom prst="blockArc">
          <a:avLst>
            <a:gd name="adj1" fmla="val 18900000"/>
            <a:gd name="adj2" fmla="val 2700000"/>
            <a:gd name="adj3" fmla="val 385"/>
          </a:avLst>
        </a:prstGeom>
        <a:noFill/>
        <a:ln w="282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41FCAD-8F67-4E4D-8A67-035D947A2856}">
      <dsp:nvSpPr>
        <dsp:cNvPr id="0" name=""/>
        <dsp:cNvSpPr/>
      </dsp:nvSpPr>
      <dsp:spPr>
        <a:xfrm>
          <a:off x="292367" y="189466"/>
          <a:ext cx="4764560" cy="378765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4000"/>
                <a:satMod val="105000"/>
              </a:schemeClr>
            </a:gs>
            <a:gs pos="47500">
              <a:schemeClr val="accent2">
                <a:hueOff val="0"/>
                <a:satOff val="0"/>
                <a:lumOff val="0"/>
                <a:alphaOff val="0"/>
                <a:shade val="88000"/>
                <a:satMod val="105000"/>
              </a:schemeClr>
            </a:gs>
            <a:gs pos="58500">
              <a:schemeClr val="accent2">
                <a:hueOff val="0"/>
                <a:satOff val="0"/>
                <a:lumOff val="0"/>
                <a:alphaOff val="0"/>
                <a:shade val="88000"/>
                <a:satMod val="10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54000"/>
                <a:satMod val="105000"/>
              </a:schemeClr>
            </a:gs>
          </a:gsLst>
          <a:lin ang="3600000" scaled="1"/>
        </a:gradFill>
        <a:ln>
          <a:noFill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0645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4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Medical, </a:t>
          </a:r>
          <a:r>
            <a:rPr lang="es-AR" sz="1400" b="1" kern="12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psychological</a:t>
          </a:r>
          <a:r>
            <a:rPr lang="es-AR" sz="14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and social </a:t>
          </a:r>
          <a:r>
            <a:rPr lang="es-AR" sz="1400" b="1" kern="12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attention</a:t>
          </a:r>
          <a:r>
            <a:rPr lang="es-AR" sz="14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</a:t>
          </a:r>
          <a:endParaRPr lang="es-AR" sz="1400" b="1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292367" y="189466"/>
        <a:ext cx="4764560" cy="378765"/>
      </dsp:txXfrm>
    </dsp:sp>
    <dsp:sp modelId="{CECFE568-67F2-4FB1-8D7E-90C3A85BC3CC}">
      <dsp:nvSpPr>
        <dsp:cNvPr id="0" name=""/>
        <dsp:cNvSpPr/>
      </dsp:nvSpPr>
      <dsp:spPr>
        <a:xfrm>
          <a:off x="55639" y="142120"/>
          <a:ext cx="473456" cy="47345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2B149D6-3076-4493-A51C-1B3FC2FA2E20}">
      <dsp:nvSpPr>
        <dsp:cNvPr id="0" name=""/>
        <dsp:cNvSpPr/>
      </dsp:nvSpPr>
      <dsp:spPr>
        <a:xfrm>
          <a:off x="635373" y="757947"/>
          <a:ext cx="4421554" cy="378765"/>
        </a:xfrm>
        <a:prstGeom prst="rect">
          <a:avLst/>
        </a:prstGeom>
        <a:gradFill rotWithShape="0">
          <a:gsLst>
            <a:gs pos="0">
              <a:schemeClr val="accent2">
                <a:hueOff val="-443769"/>
                <a:satOff val="444"/>
                <a:lumOff val="-2353"/>
                <a:alphaOff val="0"/>
                <a:shade val="54000"/>
                <a:satMod val="105000"/>
              </a:schemeClr>
            </a:gs>
            <a:gs pos="47500">
              <a:schemeClr val="accent2">
                <a:hueOff val="-443769"/>
                <a:satOff val="444"/>
                <a:lumOff val="-2353"/>
                <a:alphaOff val="0"/>
                <a:shade val="88000"/>
                <a:satMod val="105000"/>
              </a:schemeClr>
            </a:gs>
            <a:gs pos="58500">
              <a:schemeClr val="accent2">
                <a:hueOff val="-443769"/>
                <a:satOff val="444"/>
                <a:lumOff val="-2353"/>
                <a:alphaOff val="0"/>
                <a:shade val="88000"/>
                <a:satMod val="105000"/>
              </a:schemeClr>
            </a:gs>
            <a:gs pos="100000">
              <a:schemeClr val="accent2">
                <a:hueOff val="-443769"/>
                <a:satOff val="444"/>
                <a:lumOff val="-2353"/>
                <a:alphaOff val="0"/>
                <a:shade val="54000"/>
                <a:satMod val="105000"/>
              </a:schemeClr>
            </a:gs>
          </a:gsLst>
          <a:lin ang="3600000" scaled="1"/>
        </a:gradFill>
        <a:ln>
          <a:noFill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0645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400" b="1" kern="12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Shelter</a:t>
          </a:r>
          <a:r>
            <a:rPr lang="es-AR" sz="14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, </a:t>
          </a:r>
          <a:r>
            <a:rPr lang="es-AR" sz="1400" b="1" kern="12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food</a:t>
          </a:r>
          <a:r>
            <a:rPr lang="es-AR" sz="14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, </a:t>
          </a:r>
          <a:r>
            <a:rPr lang="es-AR" sz="1400" b="1" kern="12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clothing</a:t>
          </a:r>
          <a:endParaRPr lang="es-AR" sz="1400" b="1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635373" y="757947"/>
        <a:ext cx="4421554" cy="378765"/>
      </dsp:txXfrm>
    </dsp:sp>
    <dsp:sp modelId="{A71F8FCB-8F42-4E26-8CB2-91A471174D8B}">
      <dsp:nvSpPr>
        <dsp:cNvPr id="0" name=""/>
        <dsp:cNvSpPr/>
      </dsp:nvSpPr>
      <dsp:spPr>
        <a:xfrm>
          <a:off x="398645" y="710601"/>
          <a:ext cx="473456" cy="47345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2">
              <a:hueOff val="-443769"/>
              <a:satOff val="444"/>
              <a:lumOff val="-2353"/>
              <a:alphaOff val="0"/>
            </a:schemeClr>
          </a:solidFill>
          <a:prstDash val="solid"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F658A77-8ACF-47F2-9A1E-EB17FC019AA7}">
      <dsp:nvSpPr>
        <dsp:cNvPr id="0" name=""/>
        <dsp:cNvSpPr/>
      </dsp:nvSpPr>
      <dsp:spPr>
        <a:xfrm>
          <a:off x="823339" y="1326012"/>
          <a:ext cx="4233588" cy="378765"/>
        </a:xfrm>
        <a:prstGeom prst="rect">
          <a:avLst/>
        </a:prstGeom>
        <a:gradFill rotWithShape="0">
          <a:gsLst>
            <a:gs pos="0">
              <a:schemeClr val="accent2">
                <a:hueOff val="-887538"/>
                <a:satOff val="887"/>
                <a:lumOff val="-4706"/>
                <a:alphaOff val="0"/>
                <a:shade val="54000"/>
                <a:satMod val="105000"/>
              </a:schemeClr>
            </a:gs>
            <a:gs pos="47500">
              <a:schemeClr val="accent2">
                <a:hueOff val="-887538"/>
                <a:satOff val="887"/>
                <a:lumOff val="-4706"/>
                <a:alphaOff val="0"/>
                <a:shade val="88000"/>
                <a:satMod val="105000"/>
              </a:schemeClr>
            </a:gs>
            <a:gs pos="58500">
              <a:schemeClr val="accent2">
                <a:hueOff val="-887538"/>
                <a:satOff val="887"/>
                <a:lumOff val="-4706"/>
                <a:alphaOff val="0"/>
                <a:shade val="88000"/>
                <a:satMod val="105000"/>
              </a:schemeClr>
            </a:gs>
            <a:gs pos="100000">
              <a:schemeClr val="accent2">
                <a:hueOff val="-887538"/>
                <a:satOff val="887"/>
                <a:lumOff val="-4706"/>
                <a:alphaOff val="0"/>
                <a:shade val="54000"/>
                <a:satMod val="105000"/>
              </a:schemeClr>
            </a:gs>
          </a:gsLst>
          <a:lin ang="3600000" scaled="1"/>
        </a:gradFill>
        <a:ln>
          <a:noFill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0645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4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Legal </a:t>
          </a:r>
          <a:r>
            <a:rPr lang="es-AR" sz="1400" b="1" kern="12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counselling</a:t>
          </a:r>
          <a:endParaRPr lang="es-AR" sz="1400" b="1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823339" y="1326012"/>
        <a:ext cx="4233588" cy="378765"/>
      </dsp:txXfrm>
    </dsp:sp>
    <dsp:sp modelId="{0DA241C7-58C9-43EE-AC48-18146E405589}">
      <dsp:nvSpPr>
        <dsp:cNvPr id="0" name=""/>
        <dsp:cNvSpPr/>
      </dsp:nvSpPr>
      <dsp:spPr>
        <a:xfrm>
          <a:off x="586611" y="1278666"/>
          <a:ext cx="473456" cy="47345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2">
              <a:hueOff val="-887538"/>
              <a:satOff val="887"/>
              <a:lumOff val="-4706"/>
              <a:alphaOff val="0"/>
            </a:schemeClr>
          </a:solidFill>
          <a:prstDash val="solid"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501D5EA-F66D-409C-9830-8C3F0855B7EA}">
      <dsp:nvSpPr>
        <dsp:cNvPr id="0" name=""/>
        <dsp:cNvSpPr/>
      </dsp:nvSpPr>
      <dsp:spPr>
        <a:xfrm>
          <a:off x="883355" y="1894493"/>
          <a:ext cx="4173573" cy="378765"/>
        </a:xfrm>
        <a:prstGeom prst="rect">
          <a:avLst/>
        </a:prstGeom>
        <a:gradFill rotWithShape="0">
          <a:gsLst>
            <a:gs pos="0">
              <a:schemeClr val="accent2">
                <a:hueOff val="-1331307"/>
                <a:satOff val="1331"/>
                <a:lumOff val="-7058"/>
                <a:alphaOff val="0"/>
                <a:shade val="54000"/>
                <a:satMod val="105000"/>
              </a:schemeClr>
            </a:gs>
            <a:gs pos="47500">
              <a:schemeClr val="accent2">
                <a:hueOff val="-1331307"/>
                <a:satOff val="1331"/>
                <a:lumOff val="-7058"/>
                <a:alphaOff val="0"/>
                <a:shade val="88000"/>
                <a:satMod val="105000"/>
              </a:schemeClr>
            </a:gs>
            <a:gs pos="58500">
              <a:schemeClr val="accent2">
                <a:hueOff val="-1331307"/>
                <a:satOff val="1331"/>
                <a:lumOff val="-7058"/>
                <a:alphaOff val="0"/>
                <a:shade val="88000"/>
                <a:satMod val="105000"/>
              </a:schemeClr>
            </a:gs>
            <a:gs pos="100000">
              <a:schemeClr val="accent2">
                <a:hueOff val="-1331307"/>
                <a:satOff val="1331"/>
                <a:lumOff val="-7058"/>
                <a:alphaOff val="0"/>
                <a:shade val="54000"/>
                <a:satMod val="105000"/>
              </a:schemeClr>
            </a:gs>
          </a:gsLst>
          <a:lin ang="3600000" scaled="1"/>
        </a:gradFill>
        <a:ln>
          <a:noFill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0645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400" b="1" kern="12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Possibility</a:t>
          </a:r>
          <a:r>
            <a:rPr lang="es-AR" sz="14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of </a:t>
          </a:r>
          <a:r>
            <a:rPr lang="es-AR" sz="1400" b="1" kern="12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settlement</a:t>
          </a:r>
          <a:endParaRPr lang="es-AR" sz="1400" b="1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883355" y="1894493"/>
        <a:ext cx="4173573" cy="378765"/>
      </dsp:txXfrm>
    </dsp:sp>
    <dsp:sp modelId="{0D5B6766-4375-42B1-BFE3-48A27FEE3B6F}">
      <dsp:nvSpPr>
        <dsp:cNvPr id="0" name=""/>
        <dsp:cNvSpPr/>
      </dsp:nvSpPr>
      <dsp:spPr>
        <a:xfrm>
          <a:off x="646626" y="1847148"/>
          <a:ext cx="473456" cy="47345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2">
              <a:hueOff val="-1331307"/>
              <a:satOff val="1331"/>
              <a:lumOff val="-7058"/>
              <a:alphaOff val="0"/>
            </a:schemeClr>
          </a:solidFill>
          <a:prstDash val="solid"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6490F89-F033-4545-9337-0E563E43877B}">
      <dsp:nvSpPr>
        <dsp:cNvPr id="0" name=""/>
        <dsp:cNvSpPr/>
      </dsp:nvSpPr>
      <dsp:spPr>
        <a:xfrm>
          <a:off x="823339" y="2462975"/>
          <a:ext cx="4233588" cy="378765"/>
        </a:xfrm>
        <a:prstGeom prst="rect">
          <a:avLst/>
        </a:prstGeom>
        <a:gradFill rotWithShape="0">
          <a:gsLst>
            <a:gs pos="0">
              <a:schemeClr val="accent2">
                <a:hueOff val="-1775076"/>
                <a:satOff val="1775"/>
                <a:lumOff val="-9411"/>
                <a:alphaOff val="0"/>
                <a:shade val="54000"/>
                <a:satMod val="105000"/>
              </a:schemeClr>
            </a:gs>
            <a:gs pos="47500">
              <a:schemeClr val="accent2">
                <a:hueOff val="-1775076"/>
                <a:satOff val="1775"/>
                <a:lumOff val="-9411"/>
                <a:alphaOff val="0"/>
                <a:shade val="88000"/>
                <a:satMod val="105000"/>
              </a:schemeClr>
            </a:gs>
            <a:gs pos="58500">
              <a:schemeClr val="accent2">
                <a:hueOff val="-1775076"/>
                <a:satOff val="1775"/>
                <a:lumOff val="-9411"/>
                <a:alphaOff val="0"/>
                <a:shade val="88000"/>
                <a:satMod val="105000"/>
              </a:schemeClr>
            </a:gs>
            <a:gs pos="100000">
              <a:schemeClr val="accent2">
                <a:hueOff val="-1775076"/>
                <a:satOff val="1775"/>
                <a:lumOff val="-9411"/>
                <a:alphaOff val="0"/>
                <a:shade val="54000"/>
                <a:satMod val="105000"/>
              </a:schemeClr>
            </a:gs>
          </a:gsLst>
          <a:lin ang="3600000" scaled="1"/>
        </a:gradFill>
        <a:ln>
          <a:noFill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0645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400" b="1" kern="12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Possibility</a:t>
          </a:r>
          <a:r>
            <a:rPr lang="es-AR" sz="14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</a:t>
          </a:r>
          <a:r>
            <a:rPr lang="es-AR" sz="1400" b="1" kern="12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to</a:t>
          </a:r>
          <a:r>
            <a:rPr lang="es-AR" sz="14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</a:t>
          </a:r>
          <a:r>
            <a:rPr lang="es-AR" sz="1400" b="1" kern="12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return</a:t>
          </a:r>
          <a:r>
            <a:rPr lang="es-AR" sz="14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</a:t>
          </a:r>
          <a:r>
            <a:rPr lang="es-AR" sz="1400" b="1" kern="12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to</a:t>
          </a:r>
          <a:r>
            <a:rPr lang="es-AR" sz="14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</a:t>
          </a:r>
          <a:r>
            <a:rPr lang="es-AR" sz="1400" b="1" kern="12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their</a:t>
          </a:r>
          <a:r>
            <a:rPr lang="es-AR" sz="14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original </a:t>
          </a:r>
          <a:r>
            <a:rPr lang="es-AR" sz="1400" b="1" kern="12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countries</a:t>
          </a:r>
          <a:r>
            <a:rPr lang="es-AR" sz="14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</a:t>
          </a:r>
          <a:endParaRPr lang="es-AR" sz="1400" b="1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823339" y="2462975"/>
        <a:ext cx="4233588" cy="378765"/>
      </dsp:txXfrm>
    </dsp:sp>
    <dsp:sp modelId="{B4A01AB1-3E2A-48CA-8CF9-A178767C2647}">
      <dsp:nvSpPr>
        <dsp:cNvPr id="0" name=""/>
        <dsp:cNvSpPr/>
      </dsp:nvSpPr>
      <dsp:spPr>
        <a:xfrm>
          <a:off x="586611" y="2415629"/>
          <a:ext cx="473456" cy="47345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2">
              <a:hueOff val="-1775076"/>
              <a:satOff val="1775"/>
              <a:lumOff val="-9411"/>
              <a:alphaOff val="0"/>
            </a:schemeClr>
          </a:solidFill>
          <a:prstDash val="solid"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0790C50-3E6C-4A2E-A64B-89820C6A9FE9}">
      <dsp:nvSpPr>
        <dsp:cNvPr id="0" name=""/>
        <dsp:cNvSpPr/>
      </dsp:nvSpPr>
      <dsp:spPr>
        <a:xfrm>
          <a:off x="635373" y="3031040"/>
          <a:ext cx="4421554" cy="378765"/>
        </a:xfrm>
        <a:prstGeom prst="rect">
          <a:avLst/>
        </a:prstGeom>
        <a:gradFill rotWithShape="0">
          <a:gsLst>
            <a:gs pos="0">
              <a:schemeClr val="accent2">
                <a:hueOff val="-2218844"/>
                <a:satOff val="2218"/>
                <a:lumOff val="-11764"/>
                <a:alphaOff val="0"/>
                <a:shade val="54000"/>
                <a:satMod val="105000"/>
              </a:schemeClr>
            </a:gs>
            <a:gs pos="47500">
              <a:schemeClr val="accent2">
                <a:hueOff val="-2218844"/>
                <a:satOff val="2218"/>
                <a:lumOff val="-11764"/>
                <a:alphaOff val="0"/>
                <a:shade val="88000"/>
                <a:satMod val="105000"/>
              </a:schemeClr>
            </a:gs>
            <a:gs pos="58500">
              <a:schemeClr val="accent2">
                <a:hueOff val="-2218844"/>
                <a:satOff val="2218"/>
                <a:lumOff val="-11764"/>
                <a:alphaOff val="0"/>
                <a:shade val="88000"/>
                <a:satMod val="105000"/>
              </a:schemeClr>
            </a:gs>
            <a:gs pos="100000">
              <a:schemeClr val="accent2">
                <a:hueOff val="-2218844"/>
                <a:satOff val="2218"/>
                <a:lumOff val="-11764"/>
                <a:alphaOff val="0"/>
                <a:shade val="54000"/>
                <a:satMod val="105000"/>
              </a:schemeClr>
            </a:gs>
          </a:gsLst>
          <a:lin ang="3600000" scaled="1"/>
        </a:gradFill>
        <a:ln>
          <a:noFill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0645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400" b="1" kern="12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Educational</a:t>
          </a:r>
          <a:r>
            <a:rPr lang="es-AR" sz="14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</a:t>
          </a:r>
          <a:r>
            <a:rPr lang="es-AR" sz="1400" b="1" kern="12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reintegration</a:t>
          </a:r>
          <a:endParaRPr lang="es-AR" sz="1400" b="1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635373" y="3031040"/>
        <a:ext cx="4421554" cy="378765"/>
      </dsp:txXfrm>
    </dsp:sp>
    <dsp:sp modelId="{BFF54F98-8A11-4208-B1A9-379E1B33B18E}">
      <dsp:nvSpPr>
        <dsp:cNvPr id="0" name=""/>
        <dsp:cNvSpPr/>
      </dsp:nvSpPr>
      <dsp:spPr>
        <a:xfrm>
          <a:off x="398645" y="2983694"/>
          <a:ext cx="473456" cy="47345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2">
              <a:hueOff val="-2218844"/>
              <a:satOff val="2218"/>
              <a:lumOff val="-11764"/>
              <a:alphaOff val="0"/>
            </a:schemeClr>
          </a:solidFill>
          <a:prstDash val="solid"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3DF3E29-08E5-4A85-865A-651ACA952459}">
      <dsp:nvSpPr>
        <dsp:cNvPr id="0" name=""/>
        <dsp:cNvSpPr/>
      </dsp:nvSpPr>
      <dsp:spPr>
        <a:xfrm>
          <a:off x="292367" y="3599521"/>
          <a:ext cx="4764560" cy="378765"/>
        </a:xfrm>
        <a:prstGeom prst="rect">
          <a:avLst/>
        </a:prstGeom>
        <a:gradFill rotWithShape="0">
          <a:gsLst>
            <a:gs pos="0">
              <a:schemeClr val="accent2">
                <a:hueOff val="-2662613"/>
                <a:satOff val="2662"/>
                <a:lumOff val="-14117"/>
                <a:alphaOff val="0"/>
                <a:shade val="54000"/>
                <a:satMod val="105000"/>
              </a:schemeClr>
            </a:gs>
            <a:gs pos="47500">
              <a:schemeClr val="accent2">
                <a:hueOff val="-2662613"/>
                <a:satOff val="2662"/>
                <a:lumOff val="-14117"/>
                <a:alphaOff val="0"/>
                <a:shade val="88000"/>
                <a:satMod val="105000"/>
              </a:schemeClr>
            </a:gs>
            <a:gs pos="58500">
              <a:schemeClr val="accent2">
                <a:hueOff val="-2662613"/>
                <a:satOff val="2662"/>
                <a:lumOff val="-14117"/>
                <a:alphaOff val="0"/>
                <a:shade val="88000"/>
                <a:satMod val="105000"/>
              </a:schemeClr>
            </a:gs>
            <a:gs pos="100000">
              <a:schemeClr val="accent2">
                <a:hueOff val="-2662613"/>
                <a:satOff val="2662"/>
                <a:lumOff val="-14117"/>
                <a:alphaOff val="0"/>
                <a:shade val="54000"/>
                <a:satMod val="105000"/>
              </a:schemeClr>
            </a:gs>
          </a:gsLst>
          <a:lin ang="3600000" scaled="1"/>
        </a:gradFill>
        <a:ln>
          <a:noFill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0645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4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Job training and </a:t>
          </a:r>
          <a:r>
            <a:rPr lang="es-AR" sz="1400" b="1" kern="12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financial</a:t>
          </a:r>
          <a:r>
            <a:rPr lang="es-AR" sz="14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</a:t>
          </a:r>
          <a:r>
            <a:rPr lang="es-AR" sz="1400" b="1" kern="12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support</a:t>
          </a:r>
          <a:r>
            <a:rPr lang="es-AR" sz="14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</a:t>
          </a:r>
          <a:endParaRPr lang="es-AR" sz="1400" b="1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292367" y="3599521"/>
        <a:ext cx="4764560" cy="378765"/>
      </dsp:txXfrm>
    </dsp:sp>
    <dsp:sp modelId="{8BBBB33F-509A-4E5C-9BC9-8A52FA31D282}">
      <dsp:nvSpPr>
        <dsp:cNvPr id="0" name=""/>
        <dsp:cNvSpPr/>
      </dsp:nvSpPr>
      <dsp:spPr>
        <a:xfrm>
          <a:off x="55639" y="3552175"/>
          <a:ext cx="473456" cy="47345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2">
              <a:hueOff val="-2662613"/>
              <a:satOff val="2662"/>
              <a:lumOff val="-14117"/>
              <a:alphaOff val="0"/>
            </a:schemeClr>
          </a:solidFill>
          <a:prstDash val="solid"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3CC364-65EF-4EFD-A311-4B3EA5BE8ECF}">
      <dsp:nvSpPr>
        <dsp:cNvPr id="0" name=""/>
        <dsp:cNvSpPr/>
      </dsp:nvSpPr>
      <dsp:spPr>
        <a:xfrm>
          <a:off x="2091703" y="597188"/>
          <a:ext cx="3988993" cy="3988993"/>
        </a:xfrm>
        <a:prstGeom prst="blockArc">
          <a:avLst>
            <a:gd name="adj1" fmla="val 11880000"/>
            <a:gd name="adj2" fmla="val 16200000"/>
            <a:gd name="adj3" fmla="val 4638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4000"/>
                <a:satMod val="105000"/>
              </a:schemeClr>
            </a:gs>
            <a:gs pos="47500">
              <a:schemeClr val="accent6">
                <a:hueOff val="0"/>
                <a:satOff val="0"/>
                <a:lumOff val="0"/>
                <a:alphaOff val="0"/>
                <a:shade val="88000"/>
                <a:satMod val="105000"/>
              </a:schemeClr>
            </a:gs>
            <a:gs pos="58500">
              <a:schemeClr val="accent6">
                <a:hueOff val="0"/>
                <a:satOff val="0"/>
                <a:lumOff val="0"/>
                <a:alphaOff val="0"/>
                <a:shade val="88000"/>
                <a:satMod val="105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54000"/>
                <a:satMod val="105000"/>
              </a:schemeClr>
            </a:gs>
          </a:gsLst>
          <a:lin ang="3600000" scaled="1"/>
        </a:gradFill>
        <a:ln>
          <a:noFill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0501B84-F3D3-474C-A38C-1D835D540E6D}">
      <dsp:nvSpPr>
        <dsp:cNvPr id="0" name=""/>
        <dsp:cNvSpPr/>
      </dsp:nvSpPr>
      <dsp:spPr>
        <a:xfrm>
          <a:off x="2091703" y="597188"/>
          <a:ext cx="3988993" cy="3988993"/>
        </a:xfrm>
        <a:prstGeom prst="blockArc">
          <a:avLst>
            <a:gd name="adj1" fmla="val 7560000"/>
            <a:gd name="adj2" fmla="val 11880000"/>
            <a:gd name="adj3" fmla="val 4638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4000"/>
                <a:satMod val="105000"/>
              </a:schemeClr>
            </a:gs>
            <a:gs pos="47500">
              <a:schemeClr val="accent5">
                <a:hueOff val="0"/>
                <a:satOff val="0"/>
                <a:lumOff val="0"/>
                <a:alphaOff val="0"/>
                <a:shade val="88000"/>
                <a:satMod val="105000"/>
              </a:schemeClr>
            </a:gs>
            <a:gs pos="58500">
              <a:schemeClr val="accent5">
                <a:hueOff val="0"/>
                <a:satOff val="0"/>
                <a:lumOff val="0"/>
                <a:alphaOff val="0"/>
                <a:shade val="88000"/>
                <a:satMod val="10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54000"/>
                <a:satMod val="105000"/>
              </a:schemeClr>
            </a:gs>
          </a:gsLst>
          <a:lin ang="3600000" scaled="1"/>
        </a:gradFill>
        <a:ln>
          <a:noFill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87372C7-F595-4C80-A08F-17EFDAE6AB99}">
      <dsp:nvSpPr>
        <dsp:cNvPr id="0" name=""/>
        <dsp:cNvSpPr/>
      </dsp:nvSpPr>
      <dsp:spPr>
        <a:xfrm>
          <a:off x="2091703" y="597188"/>
          <a:ext cx="3988993" cy="3988993"/>
        </a:xfrm>
        <a:prstGeom prst="blockArc">
          <a:avLst>
            <a:gd name="adj1" fmla="val 3240000"/>
            <a:gd name="adj2" fmla="val 7560000"/>
            <a:gd name="adj3" fmla="val 4638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4000"/>
                <a:satMod val="105000"/>
              </a:schemeClr>
            </a:gs>
            <a:gs pos="47500">
              <a:schemeClr val="accent4">
                <a:hueOff val="0"/>
                <a:satOff val="0"/>
                <a:lumOff val="0"/>
                <a:alphaOff val="0"/>
                <a:shade val="88000"/>
                <a:satMod val="105000"/>
              </a:schemeClr>
            </a:gs>
            <a:gs pos="58500">
              <a:schemeClr val="accent4">
                <a:hueOff val="0"/>
                <a:satOff val="0"/>
                <a:lumOff val="0"/>
                <a:alphaOff val="0"/>
                <a:shade val="88000"/>
                <a:satMod val="10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54000"/>
                <a:satMod val="105000"/>
              </a:schemeClr>
            </a:gs>
          </a:gsLst>
          <a:lin ang="3600000" scaled="1"/>
        </a:gradFill>
        <a:ln>
          <a:noFill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F6392B8-C7E7-42F5-928B-2A8F3E98113E}">
      <dsp:nvSpPr>
        <dsp:cNvPr id="0" name=""/>
        <dsp:cNvSpPr/>
      </dsp:nvSpPr>
      <dsp:spPr>
        <a:xfrm>
          <a:off x="2091703" y="597188"/>
          <a:ext cx="3988993" cy="3988993"/>
        </a:xfrm>
        <a:prstGeom prst="blockArc">
          <a:avLst>
            <a:gd name="adj1" fmla="val 20520000"/>
            <a:gd name="adj2" fmla="val 3240000"/>
            <a:gd name="adj3" fmla="val 4638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4000"/>
                <a:satMod val="105000"/>
              </a:schemeClr>
            </a:gs>
            <a:gs pos="47500">
              <a:schemeClr val="accent3">
                <a:hueOff val="0"/>
                <a:satOff val="0"/>
                <a:lumOff val="0"/>
                <a:alphaOff val="0"/>
                <a:shade val="88000"/>
                <a:satMod val="105000"/>
              </a:schemeClr>
            </a:gs>
            <a:gs pos="58500">
              <a:schemeClr val="accent3">
                <a:hueOff val="0"/>
                <a:satOff val="0"/>
                <a:lumOff val="0"/>
                <a:alphaOff val="0"/>
                <a:shade val="88000"/>
                <a:satMod val="10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54000"/>
                <a:satMod val="105000"/>
              </a:schemeClr>
            </a:gs>
          </a:gsLst>
          <a:lin ang="3600000" scaled="1"/>
        </a:gradFill>
        <a:ln>
          <a:noFill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030C6E8-FADF-46B6-A148-805DDAB6336D}">
      <dsp:nvSpPr>
        <dsp:cNvPr id="0" name=""/>
        <dsp:cNvSpPr/>
      </dsp:nvSpPr>
      <dsp:spPr>
        <a:xfrm>
          <a:off x="2091703" y="597188"/>
          <a:ext cx="3988993" cy="3988993"/>
        </a:xfrm>
        <a:prstGeom prst="blockArc">
          <a:avLst>
            <a:gd name="adj1" fmla="val 16200000"/>
            <a:gd name="adj2" fmla="val 20520000"/>
            <a:gd name="adj3" fmla="val 4638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4000"/>
                <a:satMod val="105000"/>
              </a:schemeClr>
            </a:gs>
            <a:gs pos="47500">
              <a:schemeClr val="accent2">
                <a:hueOff val="0"/>
                <a:satOff val="0"/>
                <a:lumOff val="0"/>
                <a:alphaOff val="0"/>
                <a:shade val="88000"/>
                <a:satMod val="105000"/>
              </a:schemeClr>
            </a:gs>
            <a:gs pos="58500">
              <a:schemeClr val="accent2">
                <a:hueOff val="0"/>
                <a:satOff val="0"/>
                <a:lumOff val="0"/>
                <a:alphaOff val="0"/>
                <a:shade val="88000"/>
                <a:satMod val="10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54000"/>
                <a:satMod val="105000"/>
              </a:schemeClr>
            </a:gs>
          </a:gsLst>
          <a:lin ang="3600000" scaled="1"/>
        </a:gradFill>
        <a:ln>
          <a:noFill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A0D9F01-0B82-4B9E-8D85-76E63C8E6DE9}">
      <dsp:nvSpPr>
        <dsp:cNvPr id="0" name=""/>
        <dsp:cNvSpPr/>
      </dsp:nvSpPr>
      <dsp:spPr>
        <a:xfrm>
          <a:off x="3168401" y="1673886"/>
          <a:ext cx="1835597" cy="183559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4000"/>
                <a:satMod val="105000"/>
              </a:schemeClr>
            </a:gs>
            <a:gs pos="47500">
              <a:schemeClr val="accent1">
                <a:hueOff val="0"/>
                <a:satOff val="0"/>
                <a:lumOff val="0"/>
                <a:alphaOff val="0"/>
                <a:shade val="88000"/>
                <a:satMod val="105000"/>
              </a:schemeClr>
            </a:gs>
            <a:gs pos="58500">
              <a:schemeClr val="accent1">
                <a:hueOff val="0"/>
                <a:satOff val="0"/>
                <a:lumOff val="0"/>
                <a:alphaOff val="0"/>
                <a:shade val="88000"/>
                <a:satMod val="10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54000"/>
                <a:satMod val="105000"/>
              </a:schemeClr>
            </a:gs>
          </a:gsLst>
          <a:lin ang="3600000" scaled="1"/>
        </a:gradFill>
        <a:ln>
          <a:noFill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000" kern="1200" dirty="0" err="1" smtClean="0"/>
            <a:t>Judge</a:t>
          </a:r>
          <a:r>
            <a:rPr lang="es-AR" sz="2000" kern="1200" dirty="0" smtClean="0"/>
            <a:t>/ </a:t>
          </a:r>
          <a:r>
            <a:rPr lang="es-AR" sz="2000" kern="1200" dirty="0" err="1" smtClean="0"/>
            <a:t>District</a:t>
          </a:r>
          <a:r>
            <a:rPr lang="es-AR" sz="2000" kern="1200" dirty="0" smtClean="0"/>
            <a:t> </a:t>
          </a:r>
          <a:r>
            <a:rPr lang="es-AR" sz="2000" kern="1200" dirty="0" err="1" smtClean="0"/>
            <a:t>Attorney</a:t>
          </a:r>
          <a:endParaRPr lang="es-AR" sz="2000" kern="1200" dirty="0"/>
        </a:p>
      </dsp:txBody>
      <dsp:txXfrm>
        <a:off x="3437218" y="1942703"/>
        <a:ext cx="1297963" cy="1297963"/>
      </dsp:txXfrm>
    </dsp:sp>
    <dsp:sp modelId="{92A3FC59-606D-42A2-898F-4DD6CE6D70C2}">
      <dsp:nvSpPr>
        <dsp:cNvPr id="0" name=""/>
        <dsp:cNvSpPr/>
      </dsp:nvSpPr>
      <dsp:spPr>
        <a:xfrm>
          <a:off x="3443740" y="985"/>
          <a:ext cx="1284918" cy="1284918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4000"/>
                <a:satMod val="105000"/>
              </a:schemeClr>
            </a:gs>
            <a:gs pos="47500">
              <a:schemeClr val="accent2">
                <a:hueOff val="0"/>
                <a:satOff val="0"/>
                <a:lumOff val="0"/>
                <a:alphaOff val="0"/>
                <a:shade val="88000"/>
                <a:satMod val="105000"/>
              </a:schemeClr>
            </a:gs>
            <a:gs pos="58500">
              <a:schemeClr val="accent2">
                <a:hueOff val="0"/>
                <a:satOff val="0"/>
                <a:lumOff val="0"/>
                <a:alphaOff val="0"/>
                <a:shade val="88000"/>
                <a:satMod val="10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54000"/>
                <a:satMod val="105000"/>
              </a:schemeClr>
            </a:gs>
          </a:gsLst>
          <a:lin ang="3600000" scaled="1"/>
        </a:gradFill>
        <a:ln>
          <a:noFill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600" kern="1200" dirty="0" err="1" smtClean="0"/>
            <a:t>Police</a:t>
          </a:r>
          <a:r>
            <a:rPr lang="es-AR" sz="1600" kern="1200" dirty="0" smtClean="0"/>
            <a:t> </a:t>
          </a:r>
          <a:r>
            <a:rPr lang="es-AR" sz="1600" kern="1200" dirty="0" err="1" smtClean="0"/>
            <a:t>Forces</a:t>
          </a:r>
          <a:endParaRPr lang="es-AR" sz="1600" kern="1200" dirty="0"/>
        </a:p>
      </dsp:txBody>
      <dsp:txXfrm>
        <a:off x="3631912" y="189157"/>
        <a:ext cx="908574" cy="908574"/>
      </dsp:txXfrm>
    </dsp:sp>
    <dsp:sp modelId="{96CAE135-47C7-47C6-91C2-0376AA05734F}">
      <dsp:nvSpPr>
        <dsp:cNvPr id="0" name=""/>
        <dsp:cNvSpPr/>
      </dsp:nvSpPr>
      <dsp:spPr>
        <a:xfrm>
          <a:off x="5296626" y="1347186"/>
          <a:ext cx="1284918" cy="1284918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4000"/>
                <a:satMod val="105000"/>
              </a:schemeClr>
            </a:gs>
            <a:gs pos="47500">
              <a:schemeClr val="accent3">
                <a:hueOff val="0"/>
                <a:satOff val="0"/>
                <a:lumOff val="0"/>
                <a:alphaOff val="0"/>
                <a:shade val="88000"/>
                <a:satMod val="105000"/>
              </a:schemeClr>
            </a:gs>
            <a:gs pos="58500">
              <a:schemeClr val="accent3">
                <a:hueOff val="0"/>
                <a:satOff val="0"/>
                <a:lumOff val="0"/>
                <a:alphaOff val="0"/>
                <a:shade val="88000"/>
                <a:satMod val="10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54000"/>
                <a:satMod val="105000"/>
              </a:schemeClr>
            </a:gs>
          </a:gsLst>
          <a:lin ang="3600000" scaled="1"/>
        </a:gradFill>
        <a:ln>
          <a:noFill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500" kern="1200" dirty="0" err="1" smtClean="0"/>
            <a:t>Assistance</a:t>
          </a:r>
          <a:r>
            <a:rPr lang="es-AR" sz="1500" kern="1200" dirty="0" smtClean="0"/>
            <a:t> </a:t>
          </a:r>
          <a:r>
            <a:rPr lang="es-AR" sz="1500" kern="1200" dirty="0" err="1" smtClean="0"/>
            <a:t>bodies</a:t>
          </a:r>
          <a:endParaRPr lang="es-AR" sz="1500" kern="1200" dirty="0"/>
        </a:p>
      </dsp:txBody>
      <dsp:txXfrm>
        <a:off x="5484798" y="1535358"/>
        <a:ext cx="908574" cy="908574"/>
      </dsp:txXfrm>
    </dsp:sp>
    <dsp:sp modelId="{C70E2E0B-81B0-47CD-8681-10E0B06313D1}">
      <dsp:nvSpPr>
        <dsp:cNvPr id="0" name=""/>
        <dsp:cNvSpPr/>
      </dsp:nvSpPr>
      <dsp:spPr>
        <a:xfrm>
          <a:off x="4588887" y="3525384"/>
          <a:ext cx="1284918" cy="1284918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4000"/>
                <a:satMod val="105000"/>
              </a:schemeClr>
            </a:gs>
            <a:gs pos="47500">
              <a:schemeClr val="accent4">
                <a:hueOff val="0"/>
                <a:satOff val="0"/>
                <a:lumOff val="0"/>
                <a:alphaOff val="0"/>
                <a:shade val="88000"/>
                <a:satMod val="105000"/>
              </a:schemeClr>
            </a:gs>
            <a:gs pos="58500">
              <a:schemeClr val="accent4">
                <a:hueOff val="0"/>
                <a:satOff val="0"/>
                <a:lumOff val="0"/>
                <a:alphaOff val="0"/>
                <a:shade val="88000"/>
                <a:satMod val="10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54000"/>
                <a:satMod val="105000"/>
              </a:schemeClr>
            </a:gs>
          </a:gsLst>
          <a:lin ang="3600000" scaled="1"/>
        </a:gradFill>
        <a:ln>
          <a:noFill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600" kern="1200" dirty="0" err="1" smtClean="0"/>
            <a:t>Other</a:t>
          </a:r>
          <a:r>
            <a:rPr lang="es-AR" sz="1600" kern="1200" dirty="0" smtClean="0"/>
            <a:t> </a:t>
          </a:r>
          <a:r>
            <a:rPr lang="es-AR" sz="1600" kern="1200" dirty="0" err="1" smtClean="0"/>
            <a:t>actors</a:t>
          </a:r>
          <a:endParaRPr lang="es-AR" sz="1600" kern="1200" dirty="0"/>
        </a:p>
      </dsp:txBody>
      <dsp:txXfrm>
        <a:off x="4777059" y="3713556"/>
        <a:ext cx="908574" cy="908574"/>
      </dsp:txXfrm>
    </dsp:sp>
    <dsp:sp modelId="{FB7D303E-E7D4-4DA8-ACE1-01ED06198DBB}">
      <dsp:nvSpPr>
        <dsp:cNvPr id="0" name=""/>
        <dsp:cNvSpPr/>
      </dsp:nvSpPr>
      <dsp:spPr>
        <a:xfrm>
          <a:off x="2298594" y="3525384"/>
          <a:ext cx="1284918" cy="1284918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4000"/>
                <a:satMod val="105000"/>
              </a:schemeClr>
            </a:gs>
            <a:gs pos="47500">
              <a:schemeClr val="accent5">
                <a:hueOff val="0"/>
                <a:satOff val="0"/>
                <a:lumOff val="0"/>
                <a:alphaOff val="0"/>
                <a:shade val="88000"/>
                <a:satMod val="105000"/>
              </a:schemeClr>
            </a:gs>
            <a:gs pos="58500">
              <a:schemeClr val="accent5">
                <a:hueOff val="0"/>
                <a:satOff val="0"/>
                <a:lumOff val="0"/>
                <a:alphaOff val="0"/>
                <a:shade val="88000"/>
                <a:satMod val="10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54000"/>
                <a:satMod val="105000"/>
              </a:schemeClr>
            </a:gs>
          </a:gsLst>
          <a:lin ang="3600000" scaled="1"/>
        </a:gradFill>
        <a:ln>
          <a:noFill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600" kern="1200" dirty="0" smtClean="0"/>
            <a:t>Control Agencies</a:t>
          </a:r>
          <a:endParaRPr lang="es-AR" sz="1600" kern="1200" dirty="0"/>
        </a:p>
      </dsp:txBody>
      <dsp:txXfrm>
        <a:off x="2486766" y="3713556"/>
        <a:ext cx="908574" cy="908574"/>
      </dsp:txXfrm>
    </dsp:sp>
    <dsp:sp modelId="{4C634F9A-2101-4301-A0F0-30C57BB9947E}">
      <dsp:nvSpPr>
        <dsp:cNvPr id="0" name=""/>
        <dsp:cNvSpPr/>
      </dsp:nvSpPr>
      <dsp:spPr>
        <a:xfrm>
          <a:off x="1590854" y="1347186"/>
          <a:ext cx="1284918" cy="1284918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4000"/>
                <a:satMod val="105000"/>
              </a:schemeClr>
            </a:gs>
            <a:gs pos="47500">
              <a:schemeClr val="accent6">
                <a:hueOff val="0"/>
                <a:satOff val="0"/>
                <a:lumOff val="0"/>
                <a:alphaOff val="0"/>
                <a:shade val="88000"/>
                <a:satMod val="105000"/>
              </a:schemeClr>
            </a:gs>
            <a:gs pos="58500">
              <a:schemeClr val="accent6">
                <a:hueOff val="0"/>
                <a:satOff val="0"/>
                <a:lumOff val="0"/>
                <a:alphaOff val="0"/>
                <a:shade val="88000"/>
                <a:satMod val="105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54000"/>
                <a:satMod val="105000"/>
              </a:schemeClr>
            </a:gs>
          </a:gsLst>
          <a:lin ang="3600000" scaled="1"/>
        </a:gradFill>
        <a:ln>
          <a:noFill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National Department of Migration</a:t>
          </a:r>
          <a:endParaRPr lang="es-AR" sz="1300" kern="1200" dirty="0"/>
        </a:p>
      </dsp:txBody>
      <dsp:txXfrm>
        <a:off x="1779026" y="1535358"/>
        <a:ext cx="908574" cy="90857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CCBD64-AC77-4988-9B54-9E8E0BAF69B0}">
      <dsp:nvSpPr>
        <dsp:cNvPr id="0" name=""/>
        <dsp:cNvSpPr/>
      </dsp:nvSpPr>
      <dsp:spPr>
        <a:xfrm>
          <a:off x="1958511" y="0"/>
          <a:ext cx="2287518" cy="2287866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4000"/>
                <a:satMod val="105000"/>
              </a:schemeClr>
            </a:gs>
            <a:gs pos="47500">
              <a:schemeClr val="accent3">
                <a:hueOff val="0"/>
                <a:satOff val="0"/>
                <a:lumOff val="0"/>
                <a:alphaOff val="0"/>
                <a:shade val="88000"/>
                <a:satMod val="105000"/>
              </a:schemeClr>
            </a:gs>
            <a:gs pos="58500">
              <a:schemeClr val="accent3">
                <a:hueOff val="0"/>
                <a:satOff val="0"/>
                <a:lumOff val="0"/>
                <a:alphaOff val="0"/>
                <a:shade val="88000"/>
                <a:satMod val="10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54000"/>
                <a:satMod val="105000"/>
              </a:schemeClr>
            </a:gs>
          </a:gsLst>
          <a:lin ang="3600000" scaled="1"/>
        </a:gradFill>
        <a:ln>
          <a:noFill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4B4EF83-0629-4C10-9E2A-97A72BAB12F5}">
      <dsp:nvSpPr>
        <dsp:cNvPr id="0" name=""/>
        <dsp:cNvSpPr/>
      </dsp:nvSpPr>
      <dsp:spPr>
        <a:xfrm>
          <a:off x="2464128" y="825989"/>
          <a:ext cx="1271130" cy="6354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000" b="1" kern="1200" dirty="0" err="1" smtClean="0"/>
            <a:t>Forces</a:t>
          </a:r>
          <a:endParaRPr lang="es-AR" sz="2000" b="1" kern="1200" dirty="0"/>
        </a:p>
      </dsp:txBody>
      <dsp:txXfrm>
        <a:off x="2464128" y="825989"/>
        <a:ext cx="1271130" cy="635412"/>
      </dsp:txXfrm>
    </dsp:sp>
    <dsp:sp modelId="{008AD7F1-B20B-4962-B69D-4254E7A5A84F}">
      <dsp:nvSpPr>
        <dsp:cNvPr id="0" name=""/>
        <dsp:cNvSpPr/>
      </dsp:nvSpPr>
      <dsp:spPr>
        <a:xfrm>
          <a:off x="1323160" y="1314549"/>
          <a:ext cx="2287518" cy="2287866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gradFill rotWithShape="0">
          <a:gsLst>
            <a:gs pos="0">
              <a:schemeClr val="accent3">
                <a:hueOff val="4331297"/>
                <a:satOff val="43496"/>
                <a:lumOff val="-10882"/>
                <a:alphaOff val="0"/>
                <a:shade val="54000"/>
                <a:satMod val="105000"/>
              </a:schemeClr>
            </a:gs>
            <a:gs pos="47500">
              <a:schemeClr val="accent3">
                <a:hueOff val="4331297"/>
                <a:satOff val="43496"/>
                <a:lumOff val="-10882"/>
                <a:alphaOff val="0"/>
                <a:shade val="88000"/>
                <a:satMod val="105000"/>
              </a:schemeClr>
            </a:gs>
            <a:gs pos="58500">
              <a:schemeClr val="accent3">
                <a:hueOff val="4331297"/>
                <a:satOff val="43496"/>
                <a:lumOff val="-10882"/>
                <a:alphaOff val="0"/>
                <a:shade val="88000"/>
                <a:satMod val="105000"/>
              </a:schemeClr>
            </a:gs>
            <a:gs pos="100000">
              <a:schemeClr val="accent3">
                <a:hueOff val="4331297"/>
                <a:satOff val="43496"/>
                <a:lumOff val="-10882"/>
                <a:alphaOff val="0"/>
                <a:shade val="54000"/>
                <a:satMod val="105000"/>
              </a:schemeClr>
            </a:gs>
          </a:gsLst>
          <a:lin ang="3600000" scaled="1"/>
        </a:gradFill>
        <a:ln>
          <a:noFill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CFB5295-96E4-45F0-99D1-3CACE074A4E2}">
      <dsp:nvSpPr>
        <dsp:cNvPr id="0" name=""/>
        <dsp:cNvSpPr/>
      </dsp:nvSpPr>
      <dsp:spPr>
        <a:xfrm>
          <a:off x="1831355" y="2148142"/>
          <a:ext cx="1271130" cy="6354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800" b="1" kern="1200" dirty="0" err="1" smtClean="0"/>
            <a:t>Areas</a:t>
          </a:r>
          <a:r>
            <a:rPr lang="es-AR" sz="1800" b="1" kern="1200" dirty="0" smtClean="0"/>
            <a:t> of </a:t>
          </a:r>
          <a:r>
            <a:rPr lang="es-AR" sz="1800" b="1" kern="1200" dirty="0" err="1" smtClean="0"/>
            <a:t>the</a:t>
          </a:r>
          <a:r>
            <a:rPr lang="es-AR" sz="1800" b="1" kern="1200" dirty="0" smtClean="0"/>
            <a:t> </a:t>
          </a:r>
          <a:r>
            <a:rPr lang="es-AR" sz="1800" b="1" kern="1200" dirty="0" err="1" smtClean="0"/>
            <a:t>Ministry</a:t>
          </a:r>
          <a:endParaRPr lang="es-AR" sz="1800" b="1" kern="1200" dirty="0"/>
        </a:p>
      </dsp:txBody>
      <dsp:txXfrm>
        <a:off x="1831355" y="2148142"/>
        <a:ext cx="1271130" cy="635412"/>
      </dsp:txXfrm>
    </dsp:sp>
    <dsp:sp modelId="{BA9E4FCB-9768-48F3-BEF0-7B3F43B193F6}">
      <dsp:nvSpPr>
        <dsp:cNvPr id="0" name=""/>
        <dsp:cNvSpPr/>
      </dsp:nvSpPr>
      <dsp:spPr>
        <a:xfrm>
          <a:off x="2121322" y="2786407"/>
          <a:ext cx="1965333" cy="1966120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gradFill rotWithShape="0">
          <a:gsLst>
            <a:gs pos="0">
              <a:schemeClr val="accent3">
                <a:hueOff val="8662594"/>
                <a:satOff val="86992"/>
                <a:lumOff val="-21765"/>
                <a:alphaOff val="0"/>
                <a:shade val="54000"/>
                <a:satMod val="105000"/>
              </a:schemeClr>
            </a:gs>
            <a:gs pos="47500">
              <a:schemeClr val="accent3">
                <a:hueOff val="8662594"/>
                <a:satOff val="86992"/>
                <a:lumOff val="-21765"/>
                <a:alphaOff val="0"/>
                <a:shade val="88000"/>
                <a:satMod val="105000"/>
              </a:schemeClr>
            </a:gs>
            <a:gs pos="58500">
              <a:schemeClr val="accent3">
                <a:hueOff val="8662594"/>
                <a:satOff val="86992"/>
                <a:lumOff val="-21765"/>
                <a:alphaOff val="0"/>
                <a:shade val="88000"/>
                <a:satMod val="105000"/>
              </a:schemeClr>
            </a:gs>
            <a:gs pos="100000">
              <a:schemeClr val="accent3">
                <a:hueOff val="8662594"/>
                <a:satOff val="86992"/>
                <a:lumOff val="-21765"/>
                <a:alphaOff val="0"/>
                <a:shade val="54000"/>
                <a:satMod val="105000"/>
              </a:schemeClr>
            </a:gs>
          </a:gsLst>
          <a:lin ang="3600000" scaled="1"/>
        </a:gradFill>
        <a:ln>
          <a:noFill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0EB1D83-A3EA-4383-8FE9-D661A5266B94}">
      <dsp:nvSpPr>
        <dsp:cNvPr id="0" name=""/>
        <dsp:cNvSpPr/>
      </dsp:nvSpPr>
      <dsp:spPr>
        <a:xfrm>
          <a:off x="2328829" y="3168348"/>
          <a:ext cx="1619890" cy="13353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 err="1" smtClean="0"/>
            <a:t>Intra</a:t>
          </a:r>
          <a:r>
            <a:rPr lang="es-ES" sz="1800" b="1" kern="1200" dirty="0" smtClean="0"/>
            <a:t>-ministerial </a:t>
          </a:r>
          <a:r>
            <a:rPr lang="es-ES" sz="1800" b="1" kern="1200" dirty="0" err="1" smtClean="0"/>
            <a:t>group</a:t>
          </a:r>
          <a:r>
            <a:rPr lang="es-ES" sz="1800" b="1" kern="1200" dirty="0" smtClean="0"/>
            <a:t> of anti </a:t>
          </a:r>
          <a:r>
            <a:rPr lang="es-ES" sz="1800" b="1" kern="1200" dirty="0" err="1" smtClean="0"/>
            <a:t>trafficking</a:t>
          </a:r>
          <a:endParaRPr lang="es-AR" sz="1800" b="1" kern="1200" dirty="0"/>
        </a:p>
      </dsp:txBody>
      <dsp:txXfrm>
        <a:off x="2328829" y="3168348"/>
        <a:ext cx="1619890" cy="1335371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96256E-738B-4522-B181-9A3F33B95D49}">
      <dsp:nvSpPr>
        <dsp:cNvPr id="0" name=""/>
        <dsp:cNvSpPr/>
      </dsp:nvSpPr>
      <dsp:spPr>
        <a:xfrm rot="16200000">
          <a:off x="146388" y="3430598"/>
          <a:ext cx="1534332" cy="339609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3600000" algn="r" rotWithShape="0">
            <a:srgbClr val="000000">
              <a:alpha val="36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800" kern="1200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Other</a:t>
          </a:r>
          <a:r>
            <a:rPr lang="es-AR" sz="18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s-AR" sz="1800" kern="1200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actors</a:t>
          </a:r>
          <a:endParaRPr lang="es-AR" sz="180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46388" y="3430598"/>
        <a:ext cx="1534332" cy="3396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8/layout/BendingPictureCaption">
  <dgm:title val=""/>
  <dgm:desc val=""/>
  <dgm:catLst>
    <dgm:cat type="picture" pri="6000"/>
    <dgm:cat type="pictureconvert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7" srcId="0" destId="1" srcOrd="0" destOrd="0"/>
        <dgm:cxn modelId="8" srcId="0" destId="2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diagram">
    <dgm:varLst>
      <dgm:dir/>
    </dgm:varLst>
    <dgm:choose name="Name0">
      <dgm:if name="Name1" func="var" arg="dir" op="equ" val="norm">
        <dgm:alg type="snake">
          <dgm:param type="off" val="ctr"/>
        </dgm:alg>
      </dgm:if>
      <dgm:else name="Name2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3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94"/>
              <dgm:constr type="h" for="ch" forName="Image" refType="h" fact="0.91"/>
              <dgm:constr type="l" for="ch" forName="Parent" refType="w" fact="0.19"/>
              <dgm:constr type="t" for="ch" forName="Parent" refType="h" fact="0.745"/>
              <dgm:constr type="w" for="ch" forName="Parent" refType="w" fact="0.81"/>
              <dgm:constr type="h" for="ch" forName="Parent" refType="h" fact="0.255"/>
            </dgm:constrLst>
          </dgm:if>
          <dgm:else name="Name5">
            <dgm:constrLst>
              <dgm:constr type="l" for="ch" forName="Image" refType="w" fact="0.06"/>
              <dgm:constr type="t" for="ch" forName="Image" refType="h" fact="0"/>
              <dgm:constr type="w" for="ch" forName="Image" refType="w" fact="0.94"/>
              <dgm:constr type="h" for="ch" forName="Image" refType="h" fact="0.91"/>
              <dgm:constr type="l" for="ch" forName="Parent" refType="w" fact="0"/>
              <dgm:constr type="t" for="ch" forName="Parent" refType="h" fact="0.745"/>
              <dgm:constr type="w" for="ch" forName="Parent" refType="w" fact="0.81"/>
              <dgm:constr type="h" for="ch" forName="Parent" refType="h" fact="0.255"/>
            </dgm:constrLst>
          </dgm:else>
        </dgm:choose>
        <dgm:layoutNode name="Image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" styleLbl="node0">
          <dgm:varLst>
            <dgm:bulletEnabled val="1"/>
          </dgm:varLst>
          <dgm:alg type="tx">
            <dgm:param type="txAnchorVertCh" val="mid"/>
            <dgm:param type="shpTxRTLAlignCh" val="r"/>
            <dgm:param type="lnSpAfParP" val="5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#2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#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diagrams.loki3.com/BracketList+Icon#1">
  <dgm:title val="Lista de llaves verticales"/>
  <dgm:desc val="Se usa para mostrar bloques de información agrupados. Funciona bien con gran cantidad de texto de nivel 2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VerticalAccentList">
  <dgm:title val=""/>
  <dgm:desc val=""/>
  <dgm:catLst>
    <dgm:cat type="list" pri="16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refType="primFontSz" refFor="des" refForName="childtext" op="gte"/>
      <dgm:constr type="w" for="ch" forName="composite" refType="w"/>
      <dgm:constr type="h" for="ch" forName="composite" refType="h"/>
      <dgm:constr type="w" for="ch" forName="parallelogramComposite" refType="w"/>
      <dgm:constr type="h" for="ch" forName="parallelogramComposite" refType="h"/>
      <dgm:constr type="w" for="ch" forName="parenttextcomposite" refType="w" fact="0.9"/>
      <dgm:constr type="h" for="ch" forName="parenttextcomposite" refType="h" fact="0.6"/>
      <dgm:constr type="h" for="ch" forName="sibTrans" refType="h" refFor="ch" refForName="composite" op="equ" fact="0.02"/>
      <dgm:constr type="h" for="ch" forName="sibTrans" op="equ"/>
    </dgm:constrLst>
    <dgm:forEach name="nodesForEach" axis="ch" ptType="node">
      <dgm:layoutNode name="parenttextcomposite">
        <dgm:alg type="composite">
          <dgm:param type="ar" val="11"/>
        </dgm:alg>
        <dgm:shape xmlns:r="http://schemas.openxmlformats.org/officeDocument/2006/relationships" r:blip="">
          <dgm:adjLst/>
        </dgm:shape>
        <dgm:constrLst>
          <dgm:constr type="h" for="ch" forName="parenttext" refType="h"/>
          <dgm:constr type="w" for="ch" forName="parenttext" refType="w"/>
        </dgm:constrLst>
        <dgm:layoutNode name="parenttext" styleLbl="revTx">
          <dgm:varLst>
            <dgm:chMax/>
            <dgm:chPref val="2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</dgm:alg>
            </dgm:if>
            <dgm:else name="Name6">
              <dgm:alg type="tx">
                <dgm:param type="parTxLTRAlign" val="r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choose name="Name7">
        <dgm:if name="Name8" axis="ch" ptType="node" func="cnt" op="gte" val="1">
          <dgm:layoutNode name="composite">
            <dgm:alg type="composite">
              <dgm:param type="ar" val="6"/>
            </dgm:alg>
            <dgm:shape xmlns:r="http://schemas.openxmlformats.org/officeDocument/2006/relationships" r:blip="">
              <dgm:adjLst/>
            </dgm:shape>
            <dgm:choose name="Name9">
              <dgm:if name="Name10" func="var" arg="dir" op="equ" val="norm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301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if>
              <dgm:else name="Name11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883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else>
            </dgm:choose>
            <dgm:ruleLst/>
            <dgm:layoutNode name="chevron1" styleLbl="alignNode1">
              <dgm:alg type="sp"/>
              <dgm:choose name="Name12">
                <dgm:if name="Name13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4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2" styleLbl="alignNode1">
              <dgm:alg type="sp"/>
              <dgm:choose name="Name15">
                <dgm:if name="Name16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7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3" styleLbl="alignNode1">
              <dgm:alg type="sp"/>
              <dgm:choose name="Name18">
                <dgm:if name="Name19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0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4" styleLbl="alignNode1">
              <dgm:alg type="sp"/>
              <dgm:choose name="Name21">
                <dgm:if name="Name22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3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5" styleLbl="alignNode1">
              <dgm:alg type="sp"/>
              <dgm:choose name="Name24">
                <dgm:if name="Name25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6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6" styleLbl="alignNode1">
              <dgm:alg type="sp"/>
              <dgm:choose name="Name27">
                <dgm:if name="Name28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9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7" styleLbl="alignNode1">
              <dgm:alg type="sp"/>
              <dgm:choose name="Name30">
                <dgm:if name="Name31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32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ildtext" styleLbl="solidFgAcc1">
              <dgm:varLst>
                <dgm:chMax/>
                <dgm:chPref val="0"/>
                <dgm:bulletEnabled val="1"/>
              </dgm:varLst>
              <dgm:choose name="Name33">
                <dgm:if name="Name34" func="var" arg="dir" op="equ" val="norm">
                  <dgm:alg type="tx">
                    <dgm:param type="parTxLTRAlign" val="l"/>
                    <dgm:param type="txAnchorVertCh" val="t"/>
                  </dgm:alg>
                </dgm:if>
                <dgm:else name="Name35">
                  <dgm:alg type="tx">
                    <dgm:param type="parTxLTRAlign" val="r"/>
                    <dgm:param type="shpTxLTRAlignCh" val="r"/>
                    <dgm:param type="txAnchorVertCh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2"/>
                <dgm:constr type="rMarg" refType="primFontSz" fact="0.2"/>
                <dgm:constr type="tMarg" refType="primFontSz" fact="0.2"/>
                <dgm:constr type="bMarg" refType="primFontSz" fact="0.2"/>
              </dgm:constrLst>
              <dgm:ruleLst>
                <dgm:rule type="primFontSz" val="5" fact="NaN" max="NaN"/>
              </dgm:ruleLst>
            </dgm:layoutNode>
          </dgm:layoutNode>
        </dgm:if>
        <dgm:else name="Name36">
          <dgm:layoutNode name="parallelogramComposite">
            <dgm:alg type="composite">
              <dgm:param type="ar" val="50"/>
            </dgm:alg>
            <dgm:shape xmlns:r="http://schemas.openxmlformats.org/officeDocument/2006/relationships" r:blip="">
              <dgm:adjLst/>
            </dgm:shape>
            <dgm:constrLst>
              <dgm:constr type="l" for="ch" forName="parallelogram1" refType="w" fact="0"/>
              <dgm:constr type="t" for="ch" forName="parallelogram1" refType="h" fact="0"/>
              <dgm:constr type="w" for="ch" forName="parallelogram1" refType="w" fact="0.12"/>
              <dgm:constr type="h" for="ch" forName="parallelogram1" refType="h"/>
              <dgm:constr type="l" for="ch" forName="parallelogram2" refType="w" fact="0.127"/>
              <dgm:constr type="t" for="ch" forName="parallelogram2" refType="h" fact="0"/>
              <dgm:constr type="w" for="ch" forName="parallelogram2" refType="w" fact="0.12"/>
              <dgm:constr type="h" for="ch" forName="parallelogram2" refType="h"/>
              <dgm:constr type="l" for="ch" forName="parallelogram3" refType="w" fact="0.254"/>
              <dgm:constr type="t" for="ch" forName="parallelogram3" refType="h" fact="0"/>
              <dgm:constr type="w" for="ch" forName="parallelogram3" refType="w" fact="0.12"/>
              <dgm:constr type="h" for="ch" forName="parallelogram3" refType="h"/>
              <dgm:constr type="l" for="ch" forName="parallelogram4" refType="w" fact="0.381"/>
              <dgm:constr type="t" for="ch" forName="parallelogram4" refType="h" fact="0"/>
              <dgm:constr type="w" for="ch" forName="parallelogram4" refType="w" fact="0.12"/>
              <dgm:constr type="h" for="ch" forName="parallelogram4" refType="h"/>
              <dgm:constr type="l" for="ch" forName="parallelogram5" refType="w" fact="0.508"/>
              <dgm:constr type="t" for="ch" forName="parallelogram5" refType="h" fact="0"/>
              <dgm:constr type="w" for="ch" forName="parallelogram5" refType="w" fact="0.12"/>
              <dgm:constr type="h" for="ch" forName="parallelogram5" refType="h"/>
              <dgm:constr type="l" for="ch" forName="parallelogram6" refType="w" fact="0.635"/>
              <dgm:constr type="t" for="ch" forName="parallelogram6" refType="h" fact="0"/>
              <dgm:constr type="w" for="ch" forName="parallelogram6" refType="w" fact="0.12"/>
              <dgm:constr type="h" for="ch" forName="parallelogram6" refType="h"/>
              <dgm:constr type="l" for="ch" forName="parallelogram7" refType="w" fact="0.762"/>
              <dgm:constr type="t" for="ch" forName="parallelogram7" refType="h" fact="0"/>
              <dgm:constr type="w" for="ch" forName="parallelogram7" refType="w" fact="0.12"/>
              <dgm:constr type="h" for="ch" forName="parallelogram7" refType="h"/>
            </dgm:constrLst>
            <dgm:ruleLst/>
            <dgm:layoutNode name="parallelogram1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2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3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4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5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6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7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</dgm:layoutNode>
        </dgm:else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6701FA9D-A712-4E14-B0B8-6F2EF1A15B58}" type="datetimeFigureOut">
              <a:rPr lang="es-ES"/>
              <a:pPr>
                <a:defRPr/>
              </a:pPr>
              <a:t>04/06/2013</a:t>
            </a:fld>
            <a:endParaRPr lang="es-E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81C168FA-998C-403F-8AB7-94591BE7A995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76988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anchor="ctr"/>
          <a:lstStyle>
            <a:extLst/>
          </a:lstStyle>
          <a:p>
            <a:pPr lvl="0"/>
            <a:endParaRPr lang="es-ES" noProof="0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/>
            <a:r>
              <a:rPr lang="es-ES" noProof="0"/>
              <a:t>Haga clic para modificar el estilo de texto del patrón</a:t>
            </a:r>
          </a:p>
          <a:p>
            <a:pPr lvl="1"/>
            <a:r>
              <a:rPr lang="es-ES" noProof="0"/>
              <a:t>Segundo nivel</a:t>
            </a:r>
          </a:p>
          <a:p>
            <a:pPr lvl="2"/>
            <a:r>
              <a:rPr lang="es-ES" noProof="0"/>
              <a:t>Tercer nivel</a:t>
            </a:r>
          </a:p>
          <a:p>
            <a:pPr lvl="3"/>
            <a:r>
              <a:rPr lang="es-ES" noProof="0"/>
              <a:t>Cuarto nivel</a:t>
            </a:r>
          </a:p>
          <a:p>
            <a:pPr lvl="4"/>
            <a:r>
              <a:rPr lang="es-ES" noProof="0"/>
              <a:t>Quinto nivel</a:t>
            </a:r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48E4FB95-AECF-4B88-99CE-D4C992CEEF9B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592071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lang="es-ES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lang="es-ES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lang="es-ES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lang="es-ES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lang="es-ES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es-ES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es-ES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es-ES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es-ES"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indent="0" algn="just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dirty="0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7281128-64B9-4A01-A2DC-12D90C769ACB}" type="slidenum">
              <a:rPr lang="es-ES" smtClean="0"/>
              <a:pPr>
                <a:defRPr/>
              </a:pPr>
              <a:t>1</a:t>
            </a:fld>
            <a:endParaRPr lang="es-E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A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8E4FB95-AECF-4B88-99CE-D4C992CEEF9B}" type="slidenum">
              <a:rPr lang="es-ES" smtClean="0"/>
              <a:pPr>
                <a:defRPr/>
              </a:pPr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558431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A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8E4FB95-AECF-4B88-99CE-D4C992CEEF9B}" type="slidenum">
              <a:rPr lang="es-ES" smtClean="0"/>
              <a:pPr>
                <a:defRPr/>
              </a:pPr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701566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A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EA9880-D848-4419-8DE3-ACE588A65C22}" type="slidenum">
              <a:rPr lang="es-ES" smtClean="0"/>
              <a:pPr>
                <a:defRPr/>
              </a:pPr>
              <a:t>12</a:t>
            </a:fld>
            <a:endParaRPr lang="es-E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s-E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EA9880-D848-4419-8DE3-ACE588A65C22}" type="slidenum">
              <a:rPr lang="es-ES" smtClean="0"/>
              <a:pPr>
                <a:defRPr/>
              </a:pPr>
              <a:t>13</a:t>
            </a:fld>
            <a:endParaRPr lang="es-E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A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EA9880-D848-4419-8DE3-ACE588A65C22}" type="slidenum">
              <a:rPr lang="es-ES" smtClean="0"/>
              <a:pPr>
                <a:defRPr/>
              </a:pPr>
              <a:t>14</a:t>
            </a:fld>
            <a:endParaRPr lang="es-E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A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EA9880-D848-4419-8DE3-ACE588A65C22}" type="slidenum">
              <a:rPr lang="es-ES" smtClean="0"/>
              <a:pPr>
                <a:defRPr/>
              </a:pPr>
              <a:t>15</a:t>
            </a:fld>
            <a:endParaRPr lang="es-E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s-AR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EA9880-D848-4419-8DE3-ACE588A65C22}" type="slidenum">
              <a:rPr lang="es-ES" smtClean="0"/>
              <a:pPr>
                <a:defRPr/>
              </a:pPr>
              <a:t>16</a:t>
            </a:fld>
            <a:endParaRPr lang="es-E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8E4FB95-AECF-4B88-99CE-D4C992CEEF9B}" type="slidenum">
              <a:rPr lang="es-ES" smtClean="0"/>
              <a:pPr>
                <a:defRPr/>
              </a:pPr>
              <a:t>17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2977479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AR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EA9880-D848-4419-8DE3-ACE588A65C22}" type="slidenum">
              <a:rPr lang="es-ES" smtClean="0"/>
              <a:pPr>
                <a:defRPr/>
              </a:pPr>
              <a:t>18</a:t>
            </a:fld>
            <a:endParaRPr lang="es-E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A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EA9880-D848-4419-8DE3-ACE588A65C22}" type="slidenum">
              <a:rPr lang="es-ES" smtClean="0"/>
              <a:pPr>
                <a:defRPr/>
              </a:pPr>
              <a:t>19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s-AR" smtClean="0"/>
              <a:t>Mesa Permanente de Coordinación Interadministrativa sobre el Delito de Trata</a:t>
            </a:r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s-A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EA9880-D848-4419-8DE3-ACE588A65C22}" type="slidenum">
              <a:rPr lang="es-ES" smtClean="0"/>
              <a:pPr>
                <a:defRPr/>
              </a:pPr>
              <a:t>2</a:t>
            </a:fld>
            <a:endParaRPr lang="es-E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8E4FB95-AECF-4B88-99CE-D4C992CEEF9B}" type="slidenum">
              <a:rPr lang="es-ES" smtClean="0"/>
              <a:pPr>
                <a:defRPr/>
              </a:pPr>
              <a:t>20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5173582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dirty="0" smtClean="0"/>
          </a:p>
        </p:txBody>
      </p:sp>
      <p:sp>
        <p:nvSpPr>
          <p:cNvPr id="68611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54B3CC3-4D28-476E-AD24-00F4F2A4CA4E}" type="slidenum">
              <a:rPr lang="es-AR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es-AR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A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EA9880-D848-4419-8DE3-ACE588A65C22}" type="slidenum">
              <a:rPr lang="es-ES" smtClean="0"/>
              <a:pPr>
                <a:defRPr/>
              </a:pPr>
              <a:t>3</a:t>
            </a:fld>
            <a:endParaRPr lang="es-E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es-A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8E4FB95-AECF-4B88-99CE-D4C992CEEF9B}" type="slidenum">
              <a:rPr lang="es-ES" smtClean="0"/>
              <a:pPr>
                <a:defRPr/>
              </a:pPr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319532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s-AR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s-AR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s-AR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8E4FB95-AECF-4B88-99CE-D4C992CEEF9B}" type="slidenum">
              <a:rPr lang="es-ES" smtClean="0"/>
              <a:pPr>
                <a:defRPr/>
              </a:pPr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554548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AR" dirty="0" smtClean="0"/>
          </a:p>
          <a:p>
            <a:endParaRPr lang="es-AR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8E4FB95-AECF-4B88-99CE-D4C992CEEF9B}" type="slidenum">
              <a:rPr lang="es-ES" smtClean="0"/>
              <a:pPr>
                <a:defRPr/>
              </a:pPr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882404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AR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EA9880-D848-4419-8DE3-ACE588A65C22}" type="slidenum">
              <a:rPr lang="es-ES" smtClean="0"/>
              <a:pPr>
                <a:defRPr/>
              </a:pPr>
              <a:t>7</a:t>
            </a:fld>
            <a:endParaRPr lang="es-E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8E4FB95-AECF-4B88-99CE-D4C992CEEF9B}" type="slidenum">
              <a:rPr lang="es-ES" smtClean="0"/>
              <a:pPr>
                <a:defRPr/>
              </a:pPr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780462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A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EA9880-D848-4419-8DE3-ACE588A65C22}" type="slidenum">
              <a:rPr lang="es-ES" smtClean="0"/>
              <a:pPr>
                <a:defRPr/>
              </a:pPr>
              <a:t>9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a de título">
    <p:bg>
      <p:bgPr>
        <a:gradFill rotWithShape="1">
          <a:gsLst>
            <a:gs pos="0">
              <a:srgbClr val="0070C0">
                <a:lumMod val="93000"/>
                <a:lumOff val="7000"/>
              </a:srgbClr>
            </a:gs>
            <a:gs pos="89000">
              <a:schemeClr val="bg2">
                <a:tint val="90000"/>
                <a:shade val="89000"/>
                <a:satMod val="105000"/>
              </a:schemeClr>
            </a:gs>
            <a:gs pos="76000">
              <a:srgbClr val="41708E"/>
            </a:gs>
            <a:gs pos="90000">
              <a:schemeClr val="bg2">
                <a:tint val="85000"/>
                <a:shade val="89000"/>
                <a:satMod val="105000"/>
              </a:schemeClr>
            </a:gs>
            <a:gs pos="100000">
              <a:schemeClr val="bg2">
                <a:tint val="100000"/>
                <a:shade val="52000"/>
                <a:satMod val="105000"/>
              </a:schemeClr>
            </a:gs>
          </a:gsLst>
          <a:lin ang="36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0270" y="548680"/>
            <a:ext cx="9154270" cy="4248472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1124744"/>
            <a:ext cx="9144002" cy="3600400"/>
          </a:xfrm>
          <a:prstGeom prst="rect">
            <a:avLst/>
          </a:prstGeom>
          <a:ln/>
        </p:spPr>
        <p:style>
          <a:lnRef idx="1">
            <a:schemeClr val="dk1"/>
          </a:lnRef>
          <a:fillRef idx="1002">
            <a:schemeClr val="lt2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270" y="4869160"/>
            <a:ext cx="9154270" cy="1988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4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1"/>
          <a:stretch/>
        </p:blipFill>
        <p:spPr bwMode="auto">
          <a:xfrm flipV="1">
            <a:off x="-10270" y="-4"/>
            <a:ext cx="9154270" cy="980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2689" y="17895"/>
            <a:ext cx="3168352" cy="5533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6880" y="1717040"/>
            <a:ext cx="8249920" cy="4531360"/>
          </a:xfrm>
          <a:solidFill>
            <a:schemeClr val="bg2">
              <a:lumMod val="60000"/>
              <a:lumOff val="40000"/>
            </a:schemeClr>
          </a:solidFill>
          <a:effectLst>
            <a:outerShdw blurRad="76200" dist="38100" dir="3600000" algn="ctr" rotWithShape="0">
              <a:srgbClr val="000000">
                <a:alpha val="50000"/>
              </a:srgb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468BE00-0708-43FA-BB0E-167C88FEC06B}" type="datetime1">
              <a:rPr lang="es-AR" smtClean="0"/>
              <a:pPr>
                <a:defRPr/>
              </a:pPr>
              <a:t>04/06/2013</a:t>
            </a:fld>
            <a:endParaRPr lang="es-AR">
              <a:solidFill>
                <a:schemeClr val="tx1">
                  <a:tint val="6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6BA052-1A1F-4586-9986-26EA1EE6EA17}" type="slidenum">
              <a:rPr lang="es-ES" smtClean="0"/>
              <a:pPr>
                <a:defRPr/>
              </a:pPr>
              <a:t>‹#›</a:t>
            </a:fld>
            <a:endParaRPr lang="es-ES"/>
          </a:p>
        </p:txBody>
      </p:sp>
      <p:sp>
        <p:nvSpPr>
          <p:cNvPr id="8" name="Rectangle 7"/>
          <p:cNvSpPr/>
          <p:nvPr/>
        </p:nvSpPr>
        <p:spPr>
          <a:xfrm>
            <a:off x="6172200" y="161544"/>
            <a:ext cx="2971800" cy="11521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5638800" cy="1005840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8400" y="228600"/>
            <a:ext cx="2819400" cy="100584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35E64F1-5071-4D31-B46E-DB521D8088A6}" type="datetime1">
              <a:rPr lang="es-AR" smtClean="0"/>
              <a:pPr>
                <a:defRPr/>
              </a:pPr>
              <a:t>04/06/2013</a:t>
            </a:fld>
            <a:endParaRPr lang="es-AR">
              <a:solidFill>
                <a:schemeClr val="tx1">
                  <a:tint val="6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5D168B-DB4B-4D76-B045-C4AE2FFFA36D}" type="slidenum">
              <a:rPr lang="es-ES" smtClean="0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4591050" y="2409824"/>
            <a:ext cx="6858000" cy="2038351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 rot="5400000">
            <a:off x="4668203" y="2570797"/>
            <a:ext cx="6858000" cy="1716405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5200" y="274638"/>
            <a:ext cx="1447800" cy="5851525"/>
          </a:xfrm>
        </p:spPr>
        <p:txBody>
          <a:bodyPr vert="eaVert" anchor="b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199" y="274638"/>
            <a:ext cx="6353175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AC91299-8848-48FF-BA3E-C77A771B49CA}" type="datetime1">
              <a:rPr lang="es-AR" smtClean="0"/>
              <a:pPr>
                <a:defRPr/>
              </a:pPr>
              <a:t>04/06/2013</a:t>
            </a:fld>
            <a:endParaRPr lang="es-AR">
              <a:solidFill>
                <a:schemeClr val="tx1">
                  <a:tint val="6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96000" y="6356350"/>
            <a:ext cx="762000" cy="365125"/>
          </a:xfrm>
        </p:spPr>
        <p:txBody>
          <a:bodyPr/>
          <a:lstStyle/>
          <a:p>
            <a:pPr>
              <a:defRPr/>
            </a:pPr>
            <a:fld id="{BE129F51-1BB9-4B69-888F-37FD0E7C972B}" type="slidenum">
              <a:rPr lang="es-ES" smtClean="0"/>
              <a:pPr>
                <a:defRPr/>
              </a:pPr>
              <a:t>‹#›</a:t>
            </a:fld>
            <a:endParaRPr lang="es-ES"/>
          </a:p>
        </p:txBody>
      </p:sp>
      <p:sp>
        <p:nvSpPr>
          <p:cNvPr id="9" name="Rectangle 8"/>
          <p:cNvSpPr/>
          <p:nvPr/>
        </p:nvSpPr>
        <p:spPr>
          <a:xfrm rot="5400000">
            <a:off x="3681476" y="3354324"/>
            <a:ext cx="6858000" cy="149352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Contenido con título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4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1"/>
          <a:stretch/>
        </p:blipFill>
        <p:spPr bwMode="auto">
          <a:xfrm flipV="1">
            <a:off x="152400" y="152400"/>
            <a:ext cx="8830056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1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12 Rectángulo"/>
          <p:cNvSpPr/>
          <p:nvPr/>
        </p:nvSpPr>
        <p:spPr>
          <a:xfrm>
            <a:off x="152400" y="609600"/>
            <a:ext cx="3411488" cy="5676920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19 Marcador de contenido"/>
          <p:cNvSpPr>
            <a:spLocks noGrp="1"/>
          </p:cNvSpPr>
          <p:nvPr>
            <p:ph sz="quarter" idx="1"/>
          </p:nvPr>
        </p:nvSpPr>
        <p:spPr>
          <a:xfrm>
            <a:off x="3707904" y="685800"/>
            <a:ext cx="5055096" cy="4039344"/>
          </a:xfrm>
        </p:spPr>
        <p:txBody>
          <a:bodyPr/>
          <a:lstStyle/>
          <a:p>
            <a:pPr lvl="0" eaLnBrk="1" latinLnBrk="0" hangingPunct="1"/>
            <a:r>
              <a:rPr lang="es-ES" dirty="0" smtClean="0"/>
              <a:t>Haga clic para modificar el estilo de texto del patrón</a:t>
            </a:r>
          </a:p>
          <a:p>
            <a:pPr lvl="1" eaLnBrk="1" latinLnBrk="0" hangingPunct="1"/>
            <a:r>
              <a:rPr lang="es-ES" dirty="0" smtClean="0"/>
              <a:t>Segundo nivel</a:t>
            </a:r>
          </a:p>
          <a:p>
            <a:pPr lvl="2" eaLnBrk="1" latinLnBrk="0" hangingPunct="1"/>
            <a:r>
              <a:rPr lang="es-ES" dirty="0" smtClean="0"/>
              <a:t>Tercer nivel</a:t>
            </a:r>
          </a:p>
          <a:p>
            <a:pPr lvl="3" eaLnBrk="1" latinLnBrk="0" hangingPunct="1"/>
            <a:r>
              <a:rPr lang="es-ES" dirty="0" smtClean="0"/>
              <a:t>Cuarto nivel</a:t>
            </a:r>
          </a:p>
          <a:p>
            <a:pPr lvl="4" eaLnBrk="1" latinLnBrk="0" hangingPunct="1"/>
            <a:r>
              <a:rPr lang="es-ES" dirty="0" smtClean="0"/>
              <a:t>Quinto nivel</a:t>
            </a:r>
            <a:endParaRPr kumimoji="0" lang="en-US" dirty="0"/>
          </a:p>
        </p:txBody>
      </p:sp>
      <p:sp>
        <p:nvSpPr>
          <p:cNvPr id="10" name="9 Elipse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Elipse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1" name="20 Rectángulo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4903800"/>
            <a:ext cx="3600400" cy="1357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8"/>
          <a:stretch/>
        </p:blipFill>
        <p:spPr bwMode="auto">
          <a:xfrm>
            <a:off x="152400" y="6391275"/>
            <a:ext cx="8830056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Contenido con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18 Rectángulo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12 Rectángulo"/>
          <p:cNvSpPr/>
          <p:nvPr/>
        </p:nvSpPr>
        <p:spPr>
          <a:xfrm>
            <a:off x="152400" y="609600"/>
            <a:ext cx="3276592" cy="567692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19 Marcador de contenido"/>
          <p:cNvSpPr>
            <a:spLocks noGrp="1"/>
          </p:cNvSpPr>
          <p:nvPr>
            <p:ph sz="quarter" idx="1"/>
          </p:nvPr>
        </p:nvSpPr>
        <p:spPr>
          <a:xfrm>
            <a:off x="3571868" y="685800"/>
            <a:ext cx="5191132" cy="4243398"/>
          </a:xfrm>
        </p:spPr>
        <p:txBody>
          <a:bodyPr/>
          <a:lstStyle/>
          <a:p>
            <a:pPr lvl="0" eaLnBrk="1" latinLnBrk="0" hangingPunct="1"/>
            <a:r>
              <a:rPr lang="es-ES" dirty="0" smtClean="0"/>
              <a:t>Haga clic para modificar el estilo de texto del patrón</a:t>
            </a:r>
          </a:p>
          <a:p>
            <a:pPr lvl="1" eaLnBrk="1" latinLnBrk="0" hangingPunct="1"/>
            <a:r>
              <a:rPr lang="es-ES" dirty="0" smtClean="0"/>
              <a:t>Segundo nivel</a:t>
            </a:r>
          </a:p>
          <a:p>
            <a:pPr lvl="2" eaLnBrk="1" latinLnBrk="0" hangingPunct="1"/>
            <a:r>
              <a:rPr lang="es-ES" dirty="0" smtClean="0"/>
              <a:t>Tercer nivel</a:t>
            </a:r>
          </a:p>
          <a:p>
            <a:pPr lvl="3" eaLnBrk="1" latinLnBrk="0" hangingPunct="1"/>
            <a:r>
              <a:rPr lang="es-ES" dirty="0" smtClean="0"/>
              <a:t>Cuarto nivel</a:t>
            </a:r>
          </a:p>
          <a:p>
            <a:pPr lvl="4" eaLnBrk="1" latinLnBrk="0" hangingPunct="1"/>
            <a:r>
              <a:rPr lang="es-ES" dirty="0" smtClean="0"/>
              <a:t>Quinto nivel</a:t>
            </a:r>
            <a:endParaRPr kumimoji="0" lang="en-US" dirty="0"/>
          </a:p>
        </p:txBody>
      </p:sp>
      <p:sp>
        <p:nvSpPr>
          <p:cNvPr id="10" name="9 Elipse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Elipse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1" name="20 Rectángulo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pic>
        <p:nvPicPr>
          <p:cNvPr id="22" name="Picture 2" descr="C:\Users\svictorero\Downloads\logo (4)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5143512"/>
            <a:ext cx="3143273" cy="10672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Rectángulo"/>
          <p:cNvSpPr/>
          <p:nvPr userDrawn="1"/>
        </p:nvSpPr>
        <p:spPr>
          <a:xfrm>
            <a:off x="5429256" y="642918"/>
            <a:ext cx="3500462" cy="59293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7" name="6 Imagen" descr="Logo MinSeg jpg"/>
          <p:cNvPicPr/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714488"/>
            <a:ext cx="2500330" cy="8572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Rectángulo"/>
          <p:cNvSpPr/>
          <p:nvPr userDrawn="1"/>
        </p:nvSpPr>
        <p:spPr>
          <a:xfrm>
            <a:off x="5429256" y="642918"/>
            <a:ext cx="3500462" cy="59293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7" name="6 Imagen" descr="Logo MinSeg jpg"/>
          <p:cNvPicPr/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642918"/>
            <a:ext cx="2500330" cy="8572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Rectángulo"/>
          <p:cNvSpPr/>
          <p:nvPr userDrawn="1"/>
        </p:nvSpPr>
        <p:spPr>
          <a:xfrm>
            <a:off x="5429256" y="642918"/>
            <a:ext cx="3500462" cy="59293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7" name="6 Imagen" descr="Logo MinSeg jpg"/>
          <p:cNvPicPr/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642918"/>
            <a:ext cx="2500330" cy="8572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38"/>
            <a:ext cx="6758006" cy="1020206"/>
          </a:xfrm>
        </p:spPr>
        <p:txBody>
          <a:bodyPr>
            <a:noAutofit/>
          </a:bodyPr>
          <a:lstStyle>
            <a:lvl1pPr>
              <a:defRPr sz="3200">
                <a:latin typeface="Arial Black" pitchFamily="34" charset="0"/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pic>
        <p:nvPicPr>
          <p:cNvPr id="7" name="Picture 2" descr="C:\Users\svictorero\Downloads\logo (4)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8304" y="548680"/>
            <a:ext cx="1702473" cy="5411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4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1"/>
          <a:stretch/>
        </p:blipFill>
        <p:spPr bwMode="auto">
          <a:xfrm flipV="1">
            <a:off x="-10270" y="-2"/>
            <a:ext cx="9154270" cy="274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8"/>
          <a:stretch/>
        </p:blipFill>
        <p:spPr bwMode="auto">
          <a:xfrm>
            <a:off x="0" y="6706425"/>
            <a:ext cx="9144000" cy="162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Rectángulo"/>
          <p:cNvSpPr/>
          <p:nvPr userDrawn="1"/>
        </p:nvSpPr>
        <p:spPr>
          <a:xfrm>
            <a:off x="5429256" y="642918"/>
            <a:ext cx="3500462" cy="59293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7" name="6 Imagen" descr="Logo MinSeg jpg"/>
          <p:cNvPicPr/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642918"/>
            <a:ext cx="2500330" cy="8572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Rectángulo"/>
          <p:cNvSpPr/>
          <p:nvPr userDrawn="1"/>
        </p:nvSpPr>
        <p:spPr>
          <a:xfrm>
            <a:off x="5429256" y="642918"/>
            <a:ext cx="3500462" cy="59293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7" name="6 Imagen" descr="Logo MinSeg jpg"/>
          <p:cNvPicPr/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642918"/>
            <a:ext cx="2500330" cy="8572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9 Rectángulo redondeado"/>
          <p:cNvSpPr/>
          <p:nvPr/>
        </p:nvSpPr>
        <p:spPr>
          <a:xfrm>
            <a:off x="142844" y="142852"/>
            <a:ext cx="8870528" cy="6549349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rgbClr val="287CC8"/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00034" y="2857496"/>
            <a:ext cx="4492629" cy="3143272"/>
          </a:xfrm>
        </p:spPr>
        <p:txBody>
          <a:bodyPr anchor="t" anchorCtr="0">
            <a:noAutofit/>
          </a:bodyPr>
          <a:lstStyle>
            <a:lvl1pPr marL="0" indent="0" algn="ctr">
              <a:buNone/>
              <a:defRPr sz="3500" b="1" cap="all" spc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dirty="0" smtClean="0"/>
              <a:t>Haga clic para modificar el estilo de texto del patrón</a:t>
            </a:r>
          </a:p>
        </p:txBody>
      </p:sp>
      <p:sp>
        <p:nvSpPr>
          <p:cNvPr id="7" name="6 Rectángulo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3" name="Picture 4" descr="http://www.embassyargentina.nl/images/logo%20argentina.jpg"/>
          <p:cNvPicPr>
            <a:picLocks noChangeAspect="1" noChangeArrowheads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14414" y="357166"/>
            <a:ext cx="2786082" cy="1856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Contenido con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18 Rectángulo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12 Rectángulo"/>
          <p:cNvSpPr/>
          <p:nvPr/>
        </p:nvSpPr>
        <p:spPr>
          <a:xfrm>
            <a:off x="152400" y="609600"/>
            <a:ext cx="3276592" cy="567692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19 Marcador de contenido"/>
          <p:cNvSpPr>
            <a:spLocks noGrp="1"/>
          </p:cNvSpPr>
          <p:nvPr>
            <p:ph sz="quarter" idx="1"/>
          </p:nvPr>
        </p:nvSpPr>
        <p:spPr>
          <a:xfrm>
            <a:off x="3571868" y="685800"/>
            <a:ext cx="5191132" cy="4243398"/>
          </a:xfrm>
        </p:spPr>
        <p:txBody>
          <a:bodyPr/>
          <a:lstStyle/>
          <a:p>
            <a:pPr lvl="0" eaLnBrk="1" latinLnBrk="0" hangingPunct="1"/>
            <a:r>
              <a:rPr lang="es-ES" dirty="0" smtClean="0"/>
              <a:t>Haga clic para modificar el estilo de texto del patrón</a:t>
            </a:r>
          </a:p>
          <a:p>
            <a:pPr lvl="1" eaLnBrk="1" latinLnBrk="0" hangingPunct="1"/>
            <a:r>
              <a:rPr lang="es-ES" dirty="0" smtClean="0"/>
              <a:t>Segundo nivel</a:t>
            </a:r>
          </a:p>
          <a:p>
            <a:pPr lvl="2" eaLnBrk="1" latinLnBrk="0" hangingPunct="1"/>
            <a:r>
              <a:rPr lang="es-ES" dirty="0" smtClean="0"/>
              <a:t>Tercer nivel</a:t>
            </a:r>
          </a:p>
          <a:p>
            <a:pPr lvl="3" eaLnBrk="1" latinLnBrk="0" hangingPunct="1"/>
            <a:r>
              <a:rPr lang="es-ES" dirty="0" smtClean="0"/>
              <a:t>Cuarto nivel</a:t>
            </a:r>
          </a:p>
          <a:p>
            <a:pPr lvl="4" eaLnBrk="1" latinLnBrk="0" hangingPunct="1"/>
            <a:r>
              <a:rPr lang="es-ES" dirty="0" smtClean="0"/>
              <a:t>Quinto nivel</a:t>
            </a:r>
            <a:endParaRPr kumimoji="0" lang="en-US" dirty="0"/>
          </a:p>
        </p:txBody>
      </p:sp>
      <p:sp>
        <p:nvSpPr>
          <p:cNvPr id="10" name="9 Elipse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Elipse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1" name="20 Rectángulo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pic>
        <p:nvPicPr>
          <p:cNvPr id="22" name="Picture 2" descr="C:\Users\svictorero\Downloads\logo (4)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5143512"/>
            <a:ext cx="3143273" cy="10672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4558393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4_Contenido con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18 Rectángulo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12 Rectángulo"/>
          <p:cNvSpPr/>
          <p:nvPr/>
        </p:nvSpPr>
        <p:spPr>
          <a:xfrm>
            <a:off x="152400" y="609600"/>
            <a:ext cx="3276592" cy="567692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19 Marcador de contenido"/>
          <p:cNvSpPr>
            <a:spLocks noGrp="1"/>
          </p:cNvSpPr>
          <p:nvPr>
            <p:ph sz="quarter" idx="1"/>
          </p:nvPr>
        </p:nvSpPr>
        <p:spPr>
          <a:xfrm>
            <a:off x="3571868" y="685800"/>
            <a:ext cx="5191132" cy="4243398"/>
          </a:xfrm>
        </p:spPr>
        <p:txBody>
          <a:bodyPr/>
          <a:lstStyle/>
          <a:p>
            <a:pPr lvl="0" eaLnBrk="1" latinLnBrk="0" hangingPunct="1"/>
            <a:r>
              <a:rPr lang="es-ES" dirty="0" smtClean="0"/>
              <a:t>Haga clic para modificar el estilo de texto del patrón</a:t>
            </a:r>
          </a:p>
          <a:p>
            <a:pPr lvl="1" eaLnBrk="1" latinLnBrk="0" hangingPunct="1"/>
            <a:r>
              <a:rPr lang="es-ES" dirty="0" smtClean="0"/>
              <a:t>Segundo nivel</a:t>
            </a:r>
          </a:p>
          <a:p>
            <a:pPr lvl="2" eaLnBrk="1" latinLnBrk="0" hangingPunct="1"/>
            <a:r>
              <a:rPr lang="es-ES" dirty="0" smtClean="0"/>
              <a:t>Tercer nivel</a:t>
            </a:r>
          </a:p>
          <a:p>
            <a:pPr lvl="3" eaLnBrk="1" latinLnBrk="0" hangingPunct="1"/>
            <a:r>
              <a:rPr lang="es-ES" dirty="0" smtClean="0"/>
              <a:t>Cuarto nivel</a:t>
            </a:r>
          </a:p>
          <a:p>
            <a:pPr lvl="4" eaLnBrk="1" latinLnBrk="0" hangingPunct="1"/>
            <a:r>
              <a:rPr lang="es-ES" dirty="0" smtClean="0"/>
              <a:t>Quinto nivel</a:t>
            </a:r>
            <a:endParaRPr kumimoji="0" lang="en-US" dirty="0"/>
          </a:p>
        </p:txBody>
      </p:sp>
      <p:sp>
        <p:nvSpPr>
          <p:cNvPr id="10" name="9 Elipse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Elipse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1" name="20 Rectángulo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pic>
        <p:nvPicPr>
          <p:cNvPr id="22" name="Picture 2" descr="C:\Users\svictorero\Downloads\logo (4)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5143512"/>
            <a:ext cx="3143273" cy="10672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4558393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5_Contenido con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18 Rectángulo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12 Rectángulo"/>
          <p:cNvSpPr/>
          <p:nvPr/>
        </p:nvSpPr>
        <p:spPr>
          <a:xfrm>
            <a:off x="152400" y="609600"/>
            <a:ext cx="3276592" cy="567692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19 Marcador de contenido"/>
          <p:cNvSpPr>
            <a:spLocks noGrp="1"/>
          </p:cNvSpPr>
          <p:nvPr>
            <p:ph sz="quarter" idx="1"/>
          </p:nvPr>
        </p:nvSpPr>
        <p:spPr>
          <a:xfrm>
            <a:off x="3571868" y="685800"/>
            <a:ext cx="5191132" cy="4243398"/>
          </a:xfrm>
        </p:spPr>
        <p:txBody>
          <a:bodyPr/>
          <a:lstStyle/>
          <a:p>
            <a:pPr lvl="0" eaLnBrk="1" latinLnBrk="0" hangingPunct="1"/>
            <a:r>
              <a:rPr lang="es-ES" dirty="0" smtClean="0"/>
              <a:t>Haga clic para modificar el estilo de texto del patrón</a:t>
            </a:r>
          </a:p>
          <a:p>
            <a:pPr lvl="1" eaLnBrk="1" latinLnBrk="0" hangingPunct="1"/>
            <a:r>
              <a:rPr lang="es-ES" dirty="0" smtClean="0"/>
              <a:t>Segundo nivel</a:t>
            </a:r>
          </a:p>
          <a:p>
            <a:pPr lvl="2" eaLnBrk="1" latinLnBrk="0" hangingPunct="1"/>
            <a:r>
              <a:rPr lang="es-ES" dirty="0" smtClean="0"/>
              <a:t>Tercer nivel</a:t>
            </a:r>
          </a:p>
          <a:p>
            <a:pPr lvl="3" eaLnBrk="1" latinLnBrk="0" hangingPunct="1"/>
            <a:r>
              <a:rPr lang="es-ES" dirty="0" smtClean="0"/>
              <a:t>Cuarto nivel</a:t>
            </a:r>
          </a:p>
          <a:p>
            <a:pPr lvl="4" eaLnBrk="1" latinLnBrk="0" hangingPunct="1"/>
            <a:r>
              <a:rPr lang="es-ES" dirty="0" smtClean="0"/>
              <a:t>Quinto nivel</a:t>
            </a:r>
            <a:endParaRPr kumimoji="0" lang="en-US" dirty="0"/>
          </a:p>
        </p:txBody>
      </p:sp>
      <p:sp>
        <p:nvSpPr>
          <p:cNvPr id="10" name="9 Elipse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Elipse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1" name="20 Rectángulo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pic>
        <p:nvPicPr>
          <p:cNvPr id="22" name="Picture 2" descr="C:\Users\svictorero\Downloads\logo (4)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5143512"/>
            <a:ext cx="3143273" cy="10672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4558393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6_Contenido con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18 Rectángulo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12 Rectángulo"/>
          <p:cNvSpPr/>
          <p:nvPr/>
        </p:nvSpPr>
        <p:spPr>
          <a:xfrm>
            <a:off x="152400" y="609600"/>
            <a:ext cx="3276592" cy="567692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19 Marcador de contenido"/>
          <p:cNvSpPr>
            <a:spLocks noGrp="1"/>
          </p:cNvSpPr>
          <p:nvPr>
            <p:ph sz="quarter" idx="1"/>
          </p:nvPr>
        </p:nvSpPr>
        <p:spPr>
          <a:xfrm>
            <a:off x="3571868" y="685800"/>
            <a:ext cx="5191132" cy="4243398"/>
          </a:xfrm>
        </p:spPr>
        <p:txBody>
          <a:bodyPr/>
          <a:lstStyle/>
          <a:p>
            <a:pPr lvl="0" eaLnBrk="1" latinLnBrk="0" hangingPunct="1"/>
            <a:r>
              <a:rPr lang="es-ES" dirty="0" smtClean="0"/>
              <a:t>Haga clic para modificar el estilo de texto del patrón</a:t>
            </a:r>
          </a:p>
          <a:p>
            <a:pPr lvl="1" eaLnBrk="1" latinLnBrk="0" hangingPunct="1"/>
            <a:r>
              <a:rPr lang="es-ES" dirty="0" smtClean="0"/>
              <a:t>Segundo nivel</a:t>
            </a:r>
          </a:p>
          <a:p>
            <a:pPr lvl="2" eaLnBrk="1" latinLnBrk="0" hangingPunct="1"/>
            <a:r>
              <a:rPr lang="es-ES" dirty="0" smtClean="0"/>
              <a:t>Tercer nivel</a:t>
            </a:r>
          </a:p>
          <a:p>
            <a:pPr lvl="3" eaLnBrk="1" latinLnBrk="0" hangingPunct="1"/>
            <a:r>
              <a:rPr lang="es-ES" dirty="0" smtClean="0"/>
              <a:t>Cuarto nivel</a:t>
            </a:r>
          </a:p>
          <a:p>
            <a:pPr lvl="4" eaLnBrk="1" latinLnBrk="0" hangingPunct="1"/>
            <a:r>
              <a:rPr lang="es-ES" dirty="0" smtClean="0"/>
              <a:t>Quinto nivel</a:t>
            </a:r>
            <a:endParaRPr kumimoji="0" lang="en-US" dirty="0"/>
          </a:p>
        </p:txBody>
      </p:sp>
      <p:sp>
        <p:nvSpPr>
          <p:cNvPr id="10" name="9 Elipse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Elipse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1" name="20 Rectángulo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pic>
        <p:nvPicPr>
          <p:cNvPr id="22" name="Picture 2" descr="C:\Users\svictorero\Downloads\logo (4)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5143512"/>
            <a:ext cx="3143273" cy="10672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4558393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7_Contenido con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18 Rectángulo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12 Rectángulo"/>
          <p:cNvSpPr/>
          <p:nvPr/>
        </p:nvSpPr>
        <p:spPr>
          <a:xfrm>
            <a:off x="152400" y="609600"/>
            <a:ext cx="3276592" cy="567692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19 Marcador de contenido"/>
          <p:cNvSpPr>
            <a:spLocks noGrp="1"/>
          </p:cNvSpPr>
          <p:nvPr>
            <p:ph sz="quarter" idx="1"/>
          </p:nvPr>
        </p:nvSpPr>
        <p:spPr>
          <a:xfrm>
            <a:off x="3571868" y="685800"/>
            <a:ext cx="5191132" cy="4243398"/>
          </a:xfrm>
        </p:spPr>
        <p:txBody>
          <a:bodyPr/>
          <a:lstStyle/>
          <a:p>
            <a:pPr lvl="0" eaLnBrk="1" latinLnBrk="0" hangingPunct="1"/>
            <a:r>
              <a:rPr lang="es-ES" dirty="0" smtClean="0"/>
              <a:t>Haga clic para modificar el estilo de texto del patrón</a:t>
            </a:r>
          </a:p>
          <a:p>
            <a:pPr lvl="1" eaLnBrk="1" latinLnBrk="0" hangingPunct="1"/>
            <a:r>
              <a:rPr lang="es-ES" dirty="0" smtClean="0"/>
              <a:t>Segundo nivel</a:t>
            </a:r>
          </a:p>
          <a:p>
            <a:pPr lvl="2" eaLnBrk="1" latinLnBrk="0" hangingPunct="1"/>
            <a:r>
              <a:rPr lang="es-ES" dirty="0" smtClean="0"/>
              <a:t>Tercer nivel</a:t>
            </a:r>
          </a:p>
          <a:p>
            <a:pPr lvl="3" eaLnBrk="1" latinLnBrk="0" hangingPunct="1"/>
            <a:r>
              <a:rPr lang="es-ES" dirty="0" smtClean="0"/>
              <a:t>Cuarto nivel</a:t>
            </a:r>
          </a:p>
          <a:p>
            <a:pPr lvl="4" eaLnBrk="1" latinLnBrk="0" hangingPunct="1"/>
            <a:r>
              <a:rPr lang="es-ES" dirty="0" smtClean="0"/>
              <a:t>Quinto nivel</a:t>
            </a:r>
            <a:endParaRPr kumimoji="0" lang="en-US" dirty="0"/>
          </a:p>
        </p:txBody>
      </p:sp>
      <p:sp>
        <p:nvSpPr>
          <p:cNvPr id="10" name="9 Elipse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Elipse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1" name="20 Rectángulo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pic>
        <p:nvPicPr>
          <p:cNvPr id="22" name="Picture 2" descr="C:\Users\svictorero\Downloads\logo (4)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5143512"/>
            <a:ext cx="3143273" cy="10672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4558393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8_Contenido con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18 Rectángulo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12 Rectángulo"/>
          <p:cNvSpPr/>
          <p:nvPr/>
        </p:nvSpPr>
        <p:spPr>
          <a:xfrm>
            <a:off x="152400" y="609600"/>
            <a:ext cx="3276592" cy="567692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19 Marcador de contenido"/>
          <p:cNvSpPr>
            <a:spLocks noGrp="1"/>
          </p:cNvSpPr>
          <p:nvPr>
            <p:ph sz="quarter" idx="1"/>
          </p:nvPr>
        </p:nvSpPr>
        <p:spPr>
          <a:xfrm>
            <a:off x="3571868" y="685800"/>
            <a:ext cx="5191132" cy="4243398"/>
          </a:xfrm>
        </p:spPr>
        <p:txBody>
          <a:bodyPr/>
          <a:lstStyle/>
          <a:p>
            <a:pPr lvl="0" eaLnBrk="1" latinLnBrk="0" hangingPunct="1"/>
            <a:r>
              <a:rPr lang="es-ES" dirty="0" smtClean="0"/>
              <a:t>Haga clic para modificar el estilo de texto del patrón</a:t>
            </a:r>
          </a:p>
          <a:p>
            <a:pPr lvl="1" eaLnBrk="1" latinLnBrk="0" hangingPunct="1"/>
            <a:r>
              <a:rPr lang="es-ES" dirty="0" smtClean="0"/>
              <a:t>Segundo nivel</a:t>
            </a:r>
          </a:p>
          <a:p>
            <a:pPr lvl="2" eaLnBrk="1" latinLnBrk="0" hangingPunct="1"/>
            <a:r>
              <a:rPr lang="es-ES" dirty="0" smtClean="0"/>
              <a:t>Tercer nivel</a:t>
            </a:r>
          </a:p>
          <a:p>
            <a:pPr lvl="3" eaLnBrk="1" latinLnBrk="0" hangingPunct="1"/>
            <a:r>
              <a:rPr lang="es-ES" dirty="0" smtClean="0"/>
              <a:t>Cuarto nivel</a:t>
            </a:r>
          </a:p>
          <a:p>
            <a:pPr lvl="4" eaLnBrk="1" latinLnBrk="0" hangingPunct="1"/>
            <a:r>
              <a:rPr lang="es-ES" dirty="0" smtClean="0"/>
              <a:t>Quinto nivel</a:t>
            </a:r>
            <a:endParaRPr kumimoji="0" lang="en-US" dirty="0"/>
          </a:p>
        </p:txBody>
      </p:sp>
      <p:sp>
        <p:nvSpPr>
          <p:cNvPr id="10" name="9 Elipse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Elipse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1" name="20 Rectángulo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pic>
        <p:nvPicPr>
          <p:cNvPr id="22" name="Picture 2" descr="C:\Users\svictorero\Downloads\logo (4)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5143512"/>
            <a:ext cx="3143273" cy="10672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4558393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093636401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38"/>
            <a:ext cx="6758006" cy="1020206"/>
          </a:xfrm>
        </p:spPr>
        <p:txBody>
          <a:bodyPr>
            <a:noAutofit/>
          </a:bodyPr>
          <a:lstStyle>
            <a:lvl1pPr>
              <a:defRPr sz="3200">
                <a:latin typeface="Arial Black" pitchFamily="34" charset="0"/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pic>
        <p:nvPicPr>
          <p:cNvPr id="7" name="Picture 2" descr="C:\Users\svictorero\Downloads\logo (4)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8304" y="548680"/>
            <a:ext cx="1702473" cy="5411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4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1"/>
          <a:stretch/>
        </p:blipFill>
        <p:spPr bwMode="auto">
          <a:xfrm flipV="1">
            <a:off x="-10270" y="-2"/>
            <a:ext cx="9154270" cy="274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8"/>
          <a:stretch/>
        </p:blipFill>
        <p:spPr bwMode="auto">
          <a:xfrm>
            <a:off x="0" y="6706425"/>
            <a:ext cx="9144000" cy="162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04085259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1" y="2545080"/>
            <a:ext cx="9144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-1" y="2667000"/>
            <a:ext cx="9144000" cy="2739571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-1" y="5479143"/>
            <a:ext cx="9144000" cy="235857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599" y="2819400"/>
            <a:ext cx="8686800" cy="1463040"/>
          </a:xfrm>
        </p:spPr>
        <p:txBody>
          <a:bodyPr anchor="b" anchorCtr="0">
            <a:noAutofit/>
          </a:bodyPr>
          <a:lstStyle>
            <a:lvl1pPr algn="ctr">
              <a:defRPr sz="7200" b="0" cap="none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499" y="4800600"/>
            <a:ext cx="8001000" cy="548640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468BE00-0708-43FA-BB0E-167C88FEC06B}" type="datetime1">
              <a:rPr lang="es-AR" smtClean="0"/>
              <a:pPr>
                <a:defRPr/>
              </a:pPr>
              <a:t>04/06/2013</a:t>
            </a:fld>
            <a:endParaRPr lang="es-AR">
              <a:solidFill>
                <a:schemeClr val="tx1">
                  <a:tint val="6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59352" y="4389120"/>
            <a:ext cx="1216152" cy="365125"/>
          </a:xfrm>
        </p:spPr>
        <p:txBody>
          <a:bodyPr/>
          <a:lstStyle>
            <a:lvl1pPr algn="ctr">
              <a:defRPr sz="2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16BA052-1A1F-4586-9986-26EA1EE6EA17}" type="slidenum">
              <a:rPr lang="es-ES" smtClean="0"/>
              <a:pPr>
                <a:defRPr/>
              </a:pPr>
              <a:t>‹#›</a:t>
            </a:fld>
            <a:endParaRPr lang="es-ES"/>
          </a:p>
        </p:txBody>
      </p:sp>
      <p:sp>
        <p:nvSpPr>
          <p:cNvPr id="11" name="TextBox 10"/>
          <p:cNvSpPr txBox="1"/>
          <p:nvPr/>
        </p:nvSpPr>
        <p:spPr>
          <a:xfrm>
            <a:off x="4818888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spc="150" dirty="0" smtClean="0">
                <a:solidFill>
                  <a:srgbClr val="FFFFFF"/>
                </a:solidFill>
                <a:sym typeface="Wingdings"/>
              </a:rPr>
              <a:t></a:t>
            </a:r>
            <a:endParaRPr lang="en-US" sz="3200" spc="150" dirty="0">
              <a:solidFill>
                <a:srgbClr val="FFFF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48584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spc="150" dirty="0" smtClean="0">
                <a:solidFill>
                  <a:srgbClr val="FFFFFF"/>
                </a:solidFill>
                <a:sym typeface="Wingdings"/>
              </a:rPr>
              <a:t></a:t>
            </a:r>
            <a:endParaRPr lang="en-US" sz="3200" spc="150" dirty="0">
              <a:solidFill>
                <a:srgbClr val="FFFFFF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9F41AAF-0C6B-4A0E-91A7-28537967349F}" type="datetime1">
              <a:rPr lang="es-AR" smtClean="0"/>
              <a:pPr>
                <a:defRPr/>
              </a:pPr>
              <a:t>04/06/2013</a:t>
            </a:fld>
            <a:endParaRPr lang="es-AR">
              <a:solidFill>
                <a:schemeClr val="tx1">
                  <a:tint val="6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1B37EB-268A-4DFD-9869-A8E41A696907}" type="slidenum">
              <a:rPr lang="es-ES" smtClean="0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3F744A7-2B52-4817-9093-6292C11D2AF3}" type="datetime1">
              <a:rPr lang="es-AR" smtClean="0"/>
              <a:pPr>
                <a:defRPr/>
              </a:pPr>
              <a:t>04/06/2013</a:t>
            </a:fld>
            <a:endParaRPr lang="es-AR">
              <a:solidFill>
                <a:schemeClr val="tx1">
                  <a:tint val="65000"/>
                </a:scheme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9B8FEE-C414-4895-A215-AFF01F3C9B46}" type="slidenum">
              <a:rPr lang="es-ES" smtClean="0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468BE00-0708-43FA-BB0E-167C88FEC06B}" type="datetime1">
              <a:rPr lang="es-AR" smtClean="0"/>
              <a:pPr>
                <a:defRPr/>
              </a:pPr>
              <a:t>04/06/2013</a:t>
            </a:fld>
            <a:endParaRPr lang="es-AR">
              <a:solidFill>
                <a:schemeClr val="tx1">
                  <a:tint val="65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6BA052-1A1F-4586-9986-26EA1EE6EA17}" type="slidenum">
              <a:rPr lang="es-ES" smtClean="0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6700" cy="404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5157192"/>
            <a:ext cx="9156700" cy="1700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5638800" cy="946150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912" y="1719072"/>
            <a:ext cx="8247888" cy="45354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468BE00-0708-43FA-BB0E-167C88FEC06B}" type="datetime1">
              <a:rPr lang="es-AR" smtClean="0"/>
              <a:pPr>
                <a:defRPr/>
              </a:pPr>
              <a:t>04/06/2013</a:t>
            </a:fld>
            <a:endParaRPr lang="es-AR">
              <a:solidFill>
                <a:schemeClr val="tx1">
                  <a:tint val="6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6BA052-1A1F-4586-9986-26EA1EE6EA17}" type="slidenum">
              <a:rPr lang="es-ES" smtClean="0"/>
              <a:pPr>
                <a:defRPr/>
              </a:pPr>
              <a:t>‹#›</a:t>
            </a:fld>
            <a:endParaRPr lang="es-ES"/>
          </a:p>
        </p:txBody>
      </p:sp>
      <p:sp>
        <p:nvSpPr>
          <p:cNvPr id="8" name="Rectangle 7"/>
          <p:cNvSpPr/>
          <p:nvPr/>
        </p:nvSpPr>
        <p:spPr>
          <a:xfrm>
            <a:off x="6172200" y="161544"/>
            <a:ext cx="2971800" cy="11521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8400" y="274320"/>
            <a:ext cx="2743200" cy="94488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9" name="Rectangle 8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00584"/>
            <a:ext cx="9144000" cy="1453896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67641"/>
            <a:ext cx="9144000" cy="1154314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8229600" cy="1111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3468BE00-0708-43FA-BB0E-167C88FEC06B}" type="datetime1">
              <a:rPr lang="es-AR" smtClean="0"/>
              <a:pPr>
                <a:defRPr/>
              </a:pPr>
              <a:t>04/06/2013</a:t>
            </a:fld>
            <a:endParaRPr lang="es-AR">
              <a:solidFill>
                <a:schemeClr val="tx1">
                  <a:tint val="6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A16BA052-1A1F-4586-9986-26EA1EE6EA17}" type="slidenum">
              <a:rPr lang="es-ES" smtClean="0"/>
              <a:pPr>
                <a:defRPr/>
              </a:pPr>
              <a:t>‹#›</a:t>
            </a:fld>
            <a:endParaRPr lang="es-ES"/>
          </a:p>
        </p:txBody>
      </p:sp>
      <p:sp>
        <p:nvSpPr>
          <p:cNvPr id="9" name="Rectangle 8"/>
          <p:cNvSpPr/>
          <p:nvPr/>
        </p:nvSpPr>
        <p:spPr>
          <a:xfrm>
            <a:off x="0" y="1368552"/>
            <a:ext cx="9144000" cy="149352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16" r:id="rId1"/>
    <p:sldLayoutId id="2147484217" r:id="rId2"/>
    <p:sldLayoutId id="2147484237" r:id="rId3"/>
    <p:sldLayoutId id="2147484218" r:id="rId4"/>
    <p:sldLayoutId id="2147484219" r:id="rId5"/>
    <p:sldLayoutId id="2147484220" r:id="rId6"/>
    <p:sldLayoutId id="2147484221" r:id="rId7"/>
    <p:sldLayoutId id="2147484222" r:id="rId8"/>
    <p:sldLayoutId id="2147484223" r:id="rId9"/>
    <p:sldLayoutId id="2147484224" r:id="rId10"/>
    <p:sldLayoutId id="2147484225" r:id="rId11"/>
    <p:sldLayoutId id="2147484226" r:id="rId12"/>
    <p:sldLayoutId id="2147484227" r:id="rId13"/>
    <p:sldLayoutId id="2147484228" r:id="rId14"/>
    <p:sldLayoutId id="2147484184" r:id="rId15"/>
    <p:sldLayoutId id="2147484185" r:id="rId16"/>
    <p:sldLayoutId id="2147484186" r:id="rId17"/>
    <p:sldLayoutId id="2147484188" r:id="rId18"/>
    <p:sldLayoutId id="2147484189" r:id="rId19"/>
    <p:sldLayoutId id="2147484193" r:id="rId20"/>
    <p:sldLayoutId id="2147484194" r:id="rId21"/>
    <p:sldLayoutId id="2147484198" r:id="rId22"/>
    <p:sldLayoutId id="2147484229" r:id="rId23"/>
    <p:sldLayoutId id="2147484231" r:id="rId24"/>
    <p:sldLayoutId id="2147484232" r:id="rId25"/>
    <p:sldLayoutId id="2147484233" r:id="rId26"/>
    <p:sldLayoutId id="2147484234" r:id="rId27"/>
    <p:sldLayoutId id="2147484235" r:id="rId28"/>
    <p:sldLayoutId id="2147484236" r:id="rId29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5400" b="0" kern="1200" cap="none" spc="0">
          <a:ln w="13970" cmpd="sng">
            <a:solidFill>
              <a:srgbClr val="FFFFFF"/>
            </a:solidFill>
            <a:prstDash val="solid"/>
          </a:ln>
          <a:solidFill>
            <a:srgbClr val="FFFFFF"/>
          </a:solidFill>
          <a:effectLst>
            <a:outerShdw blurRad="63500" dir="3600000" algn="tl" rotWithShape="0">
              <a:srgbClr val="000000">
                <a:alpha val="7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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Courier New" pitchFamily="49" charset="0"/>
        <a:buChar char="o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4.xml"/><Relationship Id="rId13" Type="http://schemas.openxmlformats.org/officeDocument/2006/relationships/diagramData" Target="../diagrams/data15.xml"/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12" Type="http://schemas.microsoft.com/office/2007/relationships/diagramDrawing" Target="../diagrams/drawing14.xml"/><Relationship Id="rId17" Type="http://schemas.microsoft.com/office/2007/relationships/diagramDrawing" Target="../diagrams/drawing15.xml"/><Relationship Id="rId2" Type="http://schemas.openxmlformats.org/officeDocument/2006/relationships/notesSlide" Target="../notesSlides/notesSlide10.xml"/><Relationship Id="rId16" Type="http://schemas.openxmlformats.org/officeDocument/2006/relationships/diagramColors" Target="../diagrams/colors1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3.xml"/><Relationship Id="rId11" Type="http://schemas.openxmlformats.org/officeDocument/2006/relationships/diagramColors" Target="../diagrams/colors14.xml"/><Relationship Id="rId5" Type="http://schemas.openxmlformats.org/officeDocument/2006/relationships/diagramQuickStyle" Target="../diagrams/quickStyle13.xml"/><Relationship Id="rId15" Type="http://schemas.openxmlformats.org/officeDocument/2006/relationships/diagramQuickStyle" Target="../diagrams/quickStyle15.xml"/><Relationship Id="rId10" Type="http://schemas.openxmlformats.org/officeDocument/2006/relationships/diagramQuickStyle" Target="../diagrams/quickStyle14.xml"/><Relationship Id="rId4" Type="http://schemas.openxmlformats.org/officeDocument/2006/relationships/diagramLayout" Target="../diagrams/layout13.xml"/><Relationship Id="rId9" Type="http://schemas.openxmlformats.org/officeDocument/2006/relationships/diagramLayout" Target="../diagrams/layout14.xml"/><Relationship Id="rId14" Type="http://schemas.openxmlformats.org/officeDocument/2006/relationships/diagramLayout" Target="../diagrams/layout15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7.xml"/><Relationship Id="rId13" Type="http://schemas.openxmlformats.org/officeDocument/2006/relationships/diagramData" Target="../diagrams/data18.xml"/><Relationship Id="rId3" Type="http://schemas.openxmlformats.org/officeDocument/2006/relationships/diagramData" Target="../diagrams/data16.xml"/><Relationship Id="rId7" Type="http://schemas.microsoft.com/office/2007/relationships/diagramDrawing" Target="../diagrams/drawing16.xml"/><Relationship Id="rId12" Type="http://schemas.microsoft.com/office/2007/relationships/diagramDrawing" Target="../diagrams/drawing17.xml"/><Relationship Id="rId17" Type="http://schemas.microsoft.com/office/2007/relationships/diagramDrawing" Target="../diagrams/drawing18.xml"/><Relationship Id="rId2" Type="http://schemas.openxmlformats.org/officeDocument/2006/relationships/notesSlide" Target="../notesSlides/notesSlide11.xml"/><Relationship Id="rId16" Type="http://schemas.openxmlformats.org/officeDocument/2006/relationships/diagramColors" Target="../diagrams/colors1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6.xml"/><Relationship Id="rId11" Type="http://schemas.openxmlformats.org/officeDocument/2006/relationships/diagramColors" Target="../diagrams/colors17.xml"/><Relationship Id="rId5" Type="http://schemas.openxmlformats.org/officeDocument/2006/relationships/diagramQuickStyle" Target="../diagrams/quickStyle16.xml"/><Relationship Id="rId15" Type="http://schemas.openxmlformats.org/officeDocument/2006/relationships/diagramQuickStyle" Target="../diagrams/quickStyle18.xml"/><Relationship Id="rId10" Type="http://schemas.openxmlformats.org/officeDocument/2006/relationships/diagramQuickStyle" Target="../diagrams/quickStyle17.xml"/><Relationship Id="rId4" Type="http://schemas.openxmlformats.org/officeDocument/2006/relationships/diagramLayout" Target="../diagrams/layout16.xml"/><Relationship Id="rId9" Type="http://schemas.openxmlformats.org/officeDocument/2006/relationships/diagramLayout" Target="../diagrams/layout17.xml"/><Relationship Id="rId14" Type="http://schemas.openxmlformats.org/officeDocument/2006/relationships/diagramLayout" Target="../diagrams/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diagramColors" Target="../diagrams/colors20.xml"/><Relationship Id="rId3" Type="http://schemas.openxmlformats.org/officeDocument/2006/relationships/diagramData" Target="../diagrams/data19.xml"/><Relationship Id="rId7" Type="http://schemas.microsoft.com/office/2007/relationships/diagramDrawing" Target="../diagrams/drawing19.xml"/><Relationship Id="rId12" Type="http://schemas.openxmlformats.org/officeDocument/2006/relationships/diagramQuickStyle" Target="../diagrams/quickStyle20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9.xml"/><Relationship Id="rId11" Type="http://schemas.openxmlformats.org/officeDocument/2006/relationships/diagramLayout" Target="../diagrams/layout20.xml"/><Relationship Id="rId5" Type="http://schemas.openxmlformats.org/officeDocument/2006/relationships/diagramQuickStyle" Target="../diagrams/quickStyle19.xml"/><Relationship Id="rId10" Type="http://schemas.openxmlformats.org/officeDocument/2006/relationships/diagramData" Target="../diagrams/data20.xml"/><Relationship Id="rId4" Type="http://schemas.openxmlformats.org/officeDocument/2006/relationships/diagramLayout" Target="../diagrams/layout19.xml"/><Relationship Id="rId9" Type="http://schemas.openxmlformats.org/officeDocument/2006/relationships/image" Target="../media/image22.jpeg"/><Relationship Id="rId14" Type="http://schemas.microsoft.com/office/2007/relationships/diagramDrawing" Target="../diagrams/drawing20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1.xml"/><Relationship Id="rId3" Type="http://schemas.openxmlformats.org/officeDocument/2006/relationships/image" Target="../media/image23.jpeg"/><Relationship Id="rId7" Type="http://schemas.openxmlformats.org/officeDocument/2006/relationships/diagramData" Target="../diagrams/data21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11" Type="http://schemas.microsoft.com/office/2007/relationships/diagramDrawing" Target="../diagrams/drawing21.xml"/><Relationship Id="rId5" Type="http://schemas.openxmlformats.org/officeDocument/2006/relationships/image" Target="../media/image25.jpeg"/><Relationship Id="rId10" Type="http://schemas.openxmlformats.org/officeDocument/2006/relationships/diagramColors" Target="../diagrams/colors21.xml"/><Relationship Id="rId4" Type="http://schemas.openxmlformats.org/officeDocument/2006/relationships/image" Target="../media/image24.jpeg"/><Relationship Id="rId9" Type="http://schemas.openxmlformats.org/officeDocument/2006/relationships/diagramQuickStyle" Target="../diagrams/quickStyle21.xml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2.xml"/><Relationship Id="rId3" Type="http://schemas.openxmlformats.org/officeDocument/2006/relationships/image" Target="../media/image27.jpeg"/><Relationship Id="rId7" Type="http://schemas.openxmlformats.org/officeDocument/2006/relationships/diagramColors" Target="../diagrams/colors22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2.xml"/><Relationship Id="rId5" Type="http://schemas.openxmlformats.org/officeDocument/2006/relationships/diagramLayout" Target="../diagrams/layout22.xml"/><Relationship Id="rId4" Type="http://schemas.openxmlformats.org/officeDocument/2006/relationships/diagramData" Target="../diagrams/data2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diagramData" Target="../diagrams/data3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17" Type="http://schemas.microsoft.com/office/2007/relationships/diagramDrawing" Target="../diagrams/drawing3.xml"/><Relationship Id="rId2" Type="http://schemas.openxmlformats.org/officeDocument/2006/relationships/notesSlide" Target="../notesSlides/notesSlide2.xml"/><Relationship Id="rId16" Type="http://schemas.openxmlformats.org/officeDocument/2006/relationships/diagramColors" Target="../diagrams/colors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Relationship Id="rId14" Type="http://schemas.openxmlformats.org/officeDocument/2006/relationships/diagramLayout" Target="../diagrams/layout3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diagramData" Target="../diagrams/data23.xml"/><Relationship Id="rId7" Type="http://schemas.microsoft.com/office/2007/relationships/diagramDrawing" Target="../diagrams/drawing23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3.xml"/><Relationship Id="rId11" Type="http://schemas.openxmlformats.org/officeDocument/2006/relationships/image" Target="../media/image36.jpeg"/><Relationship Id="rId5" Type="http://schemas.openxmlformats.org/officeDocument/2006/relationships/diagramQuickStyle" Target="../diagrams/quickStyle23.xml"/><Relationship Id="rId10" Type="http://schemas.openxmlformats.org/officeDocument/2006/relationships/image" Target="../media/image35.jpeg"/><Relationship Id="rId4" Type="http://schemas.openxmlformats.org/officeDocument/2006/relationships/diagramLayout" Target="../diagrams/layout23.xml"/><Relationship Id="rId9" Type="http://schemas.openxmlformats.org/officeDocument/2006/relationships/image" Target="../media/image34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6.xml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12" Type="http://schemas.microsoft.com/office/2007/relationships/diagramDrawing" Target="../diagrams/drawing6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11" Type="http://schemas.openxmlformats.org/officeDocument/2006/relationships/diagramColors" Target="../diagrams/colors6.xml"/><Relationship Id="rId5" Type="http://schemas.openxmlformats.org/officeDocument/2006/relationships/diagramQuickStyle" Target="../diagrams/quickStyle5.xml"/><Relationship Id="rId10" Type="http://schemas.openxmlformats.org/officeDocument/2006/relationships/diagramQuickStyle" Target="../diagrams/quickStyle6.xml"/><Relationship Id="rId4" Type="http://schemas.openxmlformats.org/officeDocument/2006/relationships/diagramLayout" Target="../diagrams/layout5.xml"/><Relationship Id="rId9" Type="http://schemas.openxmlformats.org/officeDocument/2006/relationships/diagramLayout" Target="../diagrams/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8.xml"/><Relationship Id="rId13" Type="http://schemas.microsoft.com/office/2007/relationships/diagramDrawing" Target="../diagrams/drawing9.xml"/><Relationship Id="rId3" Type="http://schemas.openxmlformats.org/officeDocument/2006/relationships/image" Target="../media/image14.png"/><Relationship Id="rId7" Type="http://schemas.openxmlformats.org/officeDocument/2006/relationships/diagramColors" Target="../diagrams/colors8.xml"/><Relationship Id="rId12" Type="http://schemas.openxmlformats.org/officeDocument/2006/relationships/diagramColors" Target="../diagrams/colors9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8.xml"/><Relationship Id="rId11" Type="http://schemas.openxmlformats.org/officeDocument/2006/relationships/diagramQuickStyle" Target="../diagrams/quickStyle9.xml"/><Relationship Id="rId5" Type="http://schemas.openxmlformats.org/officeDocument/2006/relationships/diagramLayout" Target="../diagrams/layout8.xml"/><Relationship Id="rId10" Type="http://schemas.openxmlformats.org/officeDocument/2006/relationships/diagramLayout" Target="../diagrams/layout9.xml"/><Relationship Id="rId4" Type="http://schemas.openxmlformats.org/officeDocument/2006/relationships/diagramData" Target="../diagrams/data8.xml"/><Relationship Id="rId9" Type="http://schemas.openxmlformats.org/officeDocument/2006/relationships/diagramData" Target="../diagrams/data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2.xml"/><Relationship Id="rId3" Type="http://schemas.openxmlformats.org/officeDocument/2006/relationships/image" Target="../media/image16.png"/><Relationship Id="rId7" Type="http://schemas.openxmlformats.org/officeDocument/2006/relationships/diagramQuickStyle" Target="../diagrams/quickStyle1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12.xml"/><Relationship Id="rId5" Type="http://schemas.openxmlformats.org/officeDocument/2006/relationships/diagramData" Target="../diagrams/data12.xml"/><Relationship Id="rId4" Type="http://schemas.openxmlformats.org/officeDocument/2006/relationships/image" Target="../media/image5.png"/><Relationship Id="rId9" Type="http://schemas.microsoft.com/office/2007/relationships/diagramDrawing" Target="../diagrams/drawing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Subtítulo"/>
          <p:cNvSpPr>
            <a:spLocks noGrp="1"/>
          </p:cNvSpPr>
          <p:nvPr>
            <p:ph type="subTitle" idx="4294967295"/>
          </p:nvPr>
        </p:nvSpPr>
        <p:spPr>
          <a:xfrm>
            <a:off x="1085318" y="2348880"/>
            <a:ext cx="6912769" cy="216024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>
            <a:normAutofit fontScale="92500" lnSpcReduction="10000"/>
          </a:bodyPr>
          <a:lstStyle/>
          <a:p>
            <a:pPr marL="0" indent="0" algn="ctr">
              <a:buNone/>
            </a:pPr>
            <a:r>
              <a:rPr lang="es-AR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TRAFFICKING IN PERSONS IN ARGENTINA</a:t>
            </a:r>
          </a:p>
          <a:p>
            <a:pPr marL="0" indent="0" algn="ctr">
              <a:buNone/>
            </a:pPr>
            <a:r>
              <a:rPr lang="es-ES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 Black" pitchFamily="34" charset="0"/>
                <a:cs typeface="Arial" pitchFamily="34" charset="0"/>
              </a:rPr>
              <a:t>Dra. Paula Honisch</a:t>
            </a:r>
          </a:p>
          <a:p>
            <a:pPr marL="0" indent="0" algn="ctr">
              <a:buNone/>
            </a:pPr>
            <a:r>
              <a:rPr lang="es-ES" sz="20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 Black" pitchFamily="34" charset="0"/>
                <a:cs typeface="Arial" pitchFamily="34" charset="0"/>
              </a:rPr>
              <a:t>National</a:t>
            </a:r>
            <a:r>
              <a:rPr lang="es-E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 Black" pitchFamily="34" charset="0"/>
                <a:cs typeface="Arial" pitchFamily="34" charset="0"/>
              </a:rPr>
              <a:t> Director of </a:t>
            </a:r>
            <a:r>
              <a:rPr lang="es-ES" sz="20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 Black" pitchFamily="34" charset="0"/>
                <a:cs typeface="Arial" pitchFamily="34" charset="0"/>
              </a:rPr>
              <a:t>Articulation</a:t>
            </a:r>
            <a:r>
              <a:rPr lang="es-E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 Black" pitchFamily="34" charset="0"/>
                <a:cs typeface="Arial" pitchFamily="34" charset="0"/>
              </a:rPr>
              <a:t> </a:t>
            </a:r>
            <a:r>
              <a:rPr lang="es-ES" sz="20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 Black" pitchFamily="34" charset="0"/>
                <a:cs typeface="Arial" pitchFamily="34" charset="0"/>
              </a:rPr>
              <a:t>with</a:t>
            </a:r>
            <a:r>
              <a:rPr lang="es-E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 Black" pitchFamily="34" charset="0"/>
                <a:cs typeface="Arial" pitchFamily="34" charset="0"/>
              </a:rPr>
              <a:t> </a:t>
            </a:r>
            <a:r>
              <a:rPr lang="es-ES" sz="20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 Black" pitchFamily="34" charset="0"/>
                <a:cs typeface="Arial" pitchFamily="34" charset="0"/>
              </a:rPr>
              <a:t>the</a:t>
            </a:r>
            <a:r>
              <a:rPr lang="es-E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 Black" pitchFamily="34" charset="0"/>
                <a:cs typeface="Arial" pitchFamily="34" charset="0"/>
              </a:rPr>
              <a:t> </a:t>
            </a:r>
            <a:r>
              <a:rPr lang="es-ES" sz="20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 Black" pitchFamily="34" charset="0"/>
                <a:cs typeface="Arial" pitchFamily="34" charset="0"/>
              </a:rPr>
              <a:t>Prosecutor</a:t>
            </a:r>
            <a:r>
              <a:rPr lang="es-E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 Black" pitchFamily="34" charset="0"/>
                <a:cs typeface="Arial" pitchFamily="34" charset="0"/>
              </a:rPr>
              <a:t> </a:t>
            </a:r>
            <a:r>
              <a:rPr lang="es-ES" sz="20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 Black" pitchFamily="34" charset="0"/>
                <a:cs typeface="Arial" pitchFamily="34" charset="0"/>
              </a:rPr>
              <a:t>Offices</a:t>
            </a:r>
            <a:endParaRPr lang="es-ES" sz="2000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4" name="9 Título"/>
          <p:cNvSpPr txBox="1">
            <a:spLocks/>
          </p:cNvSpPr>
          <p:nvPr/>
        </p:nvSpPr>
        <p:spPr>
          <a:xfrm>
            <a:off x="437247" y="1276316"/>
            <a:ext cx="8208912" cy="848983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>
            <a:no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Consultative Meeting on Strengthening Partnerships </a:t>
            </a:r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 National </a:t>
            </a:r>
            <a:r>
              <a:rPr lang="en-US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Rapporteurs on Trafficking in Persons and Equivalent Mechanisms</a:t>
            </a:r>
            <a:endParaRPr lang="es-AR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107504" y="1556792"/>
            <a:ext cx="8928992" cy="504056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sz="3600" dirty="0" err="1" smtClean="0"/>
              <a:t>Components</a:t>
            </a:r>
            <a:r>
              <a:rPr lang="es-AR" sz="3600" dirty="0" smtClean="0"/>
              <a:t> of </a:t>
            </a:r>
            <a:r>
              <a:rPr lang="es-AR" sz="3600" dirty="0" err="1" smtClean="0"/>
              <a:t>the</a:t>
            </a:r>
            <a:r>
              <a:rPr lang="es-AR" sz="3600" dirty="0" smtClean="0"/>
              <a:t> SISTRATA</a:t>
            </a:r>
            <a:endParaRPr lang="es-AR" sz="3600" dirty="0"/>
          </a:p>
        </p:txBody>
      </p:sp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3229417757"/>
              </p:ext>
            </p:extLst>
          </p:nvPr>
        </p:nvGraphicFramePr>
        <p:xfrm>
          <a:off x="-1044624" y="2429617"/>
          <a:ext cx="4680520" cy="33795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6" name="5 Diagrama"/>
          <p:cNvGraphicFramePr/>
          <p:nvPr>
            <p:extLst>
              <p:ext uri="{D42A27DB-BD31-4B8C-83A1-F6EECF244321}">
                <p14:modId xmlns:p14="http://schemas.microsoft.com/office/powerpoint/2010/main" val="4069727773"/>
              </p:ext>
            </p:extLst>
          </p:nvPr>
        </p:nvGraphicFramePr>
        <p:xfrm>
          <a:off x="2123728" y="2060848"/>
          <a:ext cx="4560168" cy="39762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16" name="15 Diagrama"/>
          <p:cNvGraphicFramePr/>
          <p:nvPr>
            <p:extLst>
              <p:ext uri="{D42A27DB-BD31-4B8C-83A1-F6EECF244321}">
                <p14:modId xmlns:p14="http://schemas.microsoft.com/office/powerpoint/2010/main" val="173073010"/>
              </p:ext>
            </p:extLst>
          </p:nvPr>
        </p:nvGraphicFramePr>
        <p:xfrm>
          <a:off x="6876256" y="1628800"/>
          <a:ext cx="4776192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</p:spTree>
    <p:extLst>
      <p:ext uri="{BB962C8B-B14F-4D97-AF65-F5344CB8AC3E}">
        <p14:creationId xmlns:p14="http://schemas.microsoft.com/office/powerpoint/2010/main" val="3046547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Graphic spid="5" grpId="0">
        <p:bldAsOne/>
      </p:bldGraphic>
      <p:bldGraphic spid="6" grpId="0">
        <p:bldAsOne/>
      </p:bldGraphic>
      <p:bldGraphic spid="16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 redondeado"/>
          <p:cNvSpPr/>
          <p:nvPr/>
        </p:nvSpPr>
        <p:spPr>
          <a:xfrm>
            <a:off x="144016" y="1556792"/>
            <a:ext cx="8964488" cy="244827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sz="2800" dirty="0"/>
              <a:t>COMPLAINTS </a:t>
            </a:r>
            <a:r>
              <a:rPr lang="es-AR" sz="2800" dirty="0" smtClean="0"/>
              <a:t>MANAGEMENT </a:t>
            </a:r>
            <a:br>
              <a:rPr lang="es-AR" sz="2800" dirty="0" smtClean="0"/>
            </a:br>
            <a:r>
              <a:rPr lang="es-AR" sz="2000" dirty="0" smtClean="0"/>
              <a:t>MINISTRY OF SECURITY</a:t>
            </a:r>
            <a:endParaRPr lang="es-AR" sz="2800" dirty="0"/>
          </a:p>
        </p:txBody>
      </p:sp>
      <p:graphicFrame>
        <p:nvGraphicFramePr>
          <p:cNvPr id="8" name="7 Diagrama"/>
          <p:cNvGraphicFramePr/>
          <p:nvPr>
            <p:extLst>
              <p:ext uri="{D42A27DB-BD31-4B8C-83A1-F6EECF244321}">
                <p14:modId xmlns:p14="http://schemas.microsoft.com/office/powerpoint/2010/main" val="3176273450"/>
              </p:ext>
            </p:extLst>
          </p:nvPr>
        </p:nvGraphicFramePr>
        <p:xfrm>
          <a:off x="1030880" y="4169030"/>
          <a:ext cx="7429552" cy="25003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1" name="10 Diagrama"/>
          <p:cNvGraphicFramePr/>
          <p:nvPr>
            <p:extLst>
              <p:ext uri="{D42A27DB-BD31-4B8C-83A1-F6EECF244321}">
                <p14:modId xmlns:p14="http://schemas.microsoft.com/office/powerpoint/2010/main" val="2809926753"/>
              </p:ext>
            </p:extLst>
          </p:nvPr>
        </p:nvGraphicFramePr>
        <p:xfrm>
          <a:off x="467544" y="1259468"/>
          <a:ext cx="5976664" cy="2808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3" name="2 Rectángulo"/>
          <p:cNvSpPr/>
          <p:nvPr/>
        </p:nvSpPr>
        <p:spPr>
          <a:xfrm>
            <a:off x="179512" y="4139788"/>
            <a:ext cx="6858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AR" u="sng" dirty="0" smtClean="0">
                <a:latin typeface="+mn-lt"/>
              </a:rPr>
              <a:t>COORDINATED  SYSTEM OF COMPLAINTS MANAGEMENT:</a:t>
            </a:r>
            <a:endParaRPr lang="es-AR" u="sng" dirty="0">
              <a:latin typeface="+mn-lt"/>
            </a:endParaRPr>
          </a:p>
        </p:txBody>
      </p:sp>
      <p:graphicFrame>
        <p:nvGraphicFramePr>
          <p:cNvPr id="6" name="5 Diagrama"/>
          <p:cNvGraphicFramePr/>
          <p:nvPr>
            <p:extLst>
              <p:ext uri="{D42A27DB-BD31-4B8C-83A1-F6EECF244321}">
                <p14:modId xmlns:p14="http://schemas.microsoft.com/office/powerpoint/2010/main" val="2980506962"/>
              </p:ext>
            </p:extLst>
          </p:nvPr>
        </p:nvGraphicFramePr>
        <p:xfrm>
          <a:off x="6516216" y="836712"/>
          <a:ext cx="2304256" cy="38884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</p:spTree>
    <p:extLst>
      <p:ext uri="{BB962C8B-B14F-4D97-AF65-F5344CB8AC3E}">
        <p14:creationId xmlns:p14="http://schemas.microsoft.com/office/powerpoint/2010/main" val="236076084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Graphic spid="8" grpId="0">
        <p:bldAsOne/>
      </p:bldGraphic>
      <p:bldGraphic spid="11" grpId="0">
        <p:bldAsOne/>
      </p:bldGraphic>
      <p:bldP spid="3" grpId="0"/>
      <p:bldGraphic spid="6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/>
          <p:cNvSpPr>
            <a:spLocks noGrp="1"/>
          </p:cNvSpPr>
          <p:nvPr>
            <p:ph type="title" idx="4294967295"/>
          </p:nvPr>
        </p:nvSpPr>
        <p:spPr>
          <a:xfrm>
            <a:off x="3995936" y="1556792"/>
            <a:ext cx="4819972" cy="2786082"/>
          </a:xfrm>
        </p:spPr>
        <p:txBody>
          <a:bodyPr>
            <a:noAutofit/>
          </a:bodyPr>
          <a:lstStyle/>
          <a:p>
            <a:r>
              <a:rPr lang="es-ES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Black" pitchFamily="34" charset="0"/>
                <a:ea typeface="+mn-ea"/>
                <a:cs typeface="Arial" pitchFamily="34" charset="0"/>
              </a:rPr>
              <a:t>TOOLS FOR THE DETECTION AND INVESTIGATION OF THE CRIME</a:t>
            </a:r>
            <a:endParaRPr lang="es-AR" sz="32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Arial Black" pitchFamily="34" charset="0"/>
              <a:ea typeface="+mn-ea"/>
              <a:cs typeface="Arial" pitchFamily="34" charset="0"/>
            </a:endParaRPr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87" t="10917" r="19379" b="5486"/>
          <a:stretch/>
        </p:blipFill>
        <p:spPr>
          <a:xfrm>
            <a:off x="323528" y="1196752"/>
            <a:ext cx="3114270" cy="4680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6875131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7 Diagrama"/>
          <p:cNvGraphicFramePr/>
          <p:nvPr>
            <p:extLst>
              <p:ext uri="{D42A27DB-BD31-4B8C-83A1-F6EECF244321}">
                <p14:modId xmlns:p14="http://schemas.microsoft.com/office/powerpoint/2010/main" val="1106211089"/>
              </p:ext>
            </p:extLst>
          </p:nvPr>
        </p:nvGraphicFramePr>
        <p:xfrm>
          <a:off x="5652120" y="3559574"/>
          <a:ext cx="3600400" cy="19576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6 Cerrar llave"/>
          <p:cNvSpPr/>
          <p:nvPr/>
        </p:nvSpPr>
        <p:spPr>
          <a:xfrm>
            <a:off x="5364088" y="3429000"/>
            <a:ext cx="573640" cy="2090934"/>
          </a:xfrm>
          <a:prstGeom prst="righ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AR" sz="1600"/>
          </a:p>
        </p:txBody>
      </p:sp>
      <p:sp>
        <p:nvSpPr>
          <p:cNvPr id="11" name="10 CuadroTexto"/>
          <p:cNvSpPr txBox="1"/>
          <p:nvPr/>
        </p:nvSpPr>
        <p:spPr>
          <a:xfrm>
            <a:off x="500034" y="1714488"/>
            <a:ext cx="7858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AR" dirty="0"/>
          </a:p>
        </p:txBody>
      </p:sp>
      <p:sp>
        <p:nvSpPr>
          <p:cNvPr id="14" name="13 Rectángulo redondeado"/>
          <p:cNvSpPr/>
          <p:nvPr/>
        </p:nvSpPr>
        <p:spPr>
          <a:xfrm>
            <a:off x="95178" y="3501008"/>
            <a:ext cx="5274292" cy="2085142"/>
          </a:xfrm>
          <a:prstGeom prst="roundRect">
            <a:avLst/>
          </a:prstGeom>
          <a:solidFill>
            <a:srgbClr val="FF8A3B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Through said tool migration and security agents have been </a:t>
            </a:r>
            <a:r>
              <a:rPr lang="en-US" b="1" dirty="0"/>
              <a:t>trained to detect cases of human trafficking</a:t>
            </a:r>
            <a:r>
              <a:rPr lang="en-US" dirty="0"/>
              <a:t>, mainly during the transfer stage, and were given clear procedure guidelines.</a:t>
            </a:r>
            <a:endParaRPr lang="es-AR" b="1" dirty="0">
              <a:cs typeface="Arial" pitchFamily="34" charset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880920" y="2062313"/>
            <a:ext cx="966336" cy="4320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Picture 6" descr="C:\Users\svictorero\Downloads\direccion_nacional_migraciones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880920" y="2708920"/>
            <a:ext cx="996797" cy="4320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b="1" dirty="0">
                <a:effectLst/>
              </a:rPr>
              <a:t>PROTOCOL FOR THE EARLY DETECTION OF CASES OF TRAFFICKING IN PERSONS IN </a:t>
            </a:r>
            <a:r>
              <a:rPr lang="en-US" sz="2000" b="1" u="sng" dirty="0">
                <a:effectLst/>
              </a:rPr>
              <a:t>BORDER </a:t>
            </a:r>
            <a:r>
              <a:rPr lang="en-US" sz="2000" b="1" u="sng" dirty="0" smtClean="0">
                <a:effectLst/>
              </a:rPr>
              <a:t>CROSSINGS</a:t>
            </a:r>
            <a:endParaRPr lang="es-AR" sz="2000" u="sng" dirty="0"/>
          </a:p>
        </p:txBody>
      </p:sp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1640164537"/>
              </p:ext>
            </p:extLst>
          </p:nvPr>
        </p:nvGraphicFramePr>
        <p:xfrm>
          <a:off x="-33066" y="1772816"/>
          <a:ext cx="4656186" cy="16561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sp>
        <p:nvSpPr>
          <p:cNvPr id="4" name="3 CuadroTexto"/>
          <p:cNvSpPr txBox="1"/>
          <p:nvPr/>
        </p:nvSpPr>
        <p:spPr>
          <a:xfrm>
            <a:off x="35496" y="1556792"/>
            <a:ext cx="41899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. This tool was 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designed jointly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between: </a:t>
            </a:r>
            <a:endParaRPr lang="es-AR" dirty="0">
              <a:solidFill>
                <a:schemeClr val="accent1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6" name="4 Marcador de contenido"/>
          <p:cNvSpPr txBox="1">
            <a:spLocks/>
          </p:cNvSpPr>
          <p:nvPr/>
        </p:nvSpPr>
        <p:spPr>
          <a:xfrm>
            <a:off x="95178" y="5733256"/>
            <a:ext cx="8797302" cy="86409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>
            <a:noAutofit/>
          </a:bodyPr>
          <a:lstStyle>
            <a:defPPr>
              <a:defRPr lang="es-AR"/>
            </a:defPPr>
            <a:lvl1pPr marL="0" indent="0" defTabSz="91440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sz="1800" b="1">
                <a:solidFill>
                  <a:schemeClr val="bg1"/>
                </a:solidFill>
              </a:defRPr>
            </a:lvl1pPr>
            <a:lvl2pPr marL="742950" indent="-285750" defTabSz="91440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/>
            </a:lvl2pPr>
            <a:lvl3pPr marL="766763" lvl="2" indent="-285750" defTabSz="91440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ü"/>
              <a:defRPr sz="1400">
                <a:solidFill>
                  <a:schemeClr val="bg1"/>
                </a:solidFill>
              </a:defRPr>
            </a:lvl3pPr>
            <a:lvl4pPr marL="1600200" indent="-228600" defTabSz="91440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/>
            </a:lvl4pPr>
            <a:lvl5pPr marL="2057400" indent="-228600" defTabSz="91440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baseline="0"/>
            </a:lvl5pPr>
            <a:lvl6pPr marL="2514600" indent="-228600">
              <a:spcBef>
                <a:spcPct val="20000"/>
              </a:spcBef>
              <a:buClr>
                <a:schemeClr val="accent6"/>
              </a:buClr>
              <a:buFont typeface="Arial" pitchFamily="34" charset="0"/>
              <a:buChar char="•"/>
              <a:defRPr sz="1400"/>
            </a:lvl6pPr>
            <a:lvl7pPr marL="2971800" indent="-228600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/>
            </a:lvl7pPr>
            <a:lvl8pPr marL="3429000" indent="-228600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/>
            </a:lvl8pPr>
            <a:lvl9pPr marL="3886200" indent="-228600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/>
            </a:lvl9pPr>
          </a:lstStyle>
          <a:p>
            <a:pPr algn="ctr"/>
            <a:r>
              <a:rPr lang="es-AR" b="0" dirty="0" err="1" smtClean="0"/>
              <a:t>Furthermore</a:t>
            </a:r>
            <a:r>
              <a:rPr lang="es-AR" b="0" dirty="0" smtClean="0"/>
              <a:t>, </a:t>
            </a:r>
            <a:r>
              <a:rPr lang="es-AR" b="0" dirty="0" err="1" smtClean="0"/>
              <a:t>between</a:t>
            </a:r>
            <a:r>
              <a:rPr lang="es-AR" b="0" dirty="0" smtClean="0"/>
              <a:t> </a:t>
            </a:r>
            <a:r>
              <a:rPr lang="es-AR" b="0" dirty="0" err="1" smtClean="0"/>
              <a:t>the</a:t>
            </a:r>
            <a:r>
              <a:rPr lang="es-AR" b="0" dirty="0" smtClean="0"/>
              <a:t> </a:t>
            </a:r>
            <a:r>
              <a:rPr lang="es-AR" u="sng" dirty="0" err="1" smtClean="0"/>
              <a:t>Ministry</a:t>
            </a:r>
            <a:r>
              <a:rPr lang="es-AR" u="sng" dirty="0" smtClean="0"/>
              <a:t> of Security and </a:t>
            </a:r>
            <a:r>
              <a:rPr lang="es-AR" u="sng" dirty="0" err="1" smtClean="0"/>
              <a:t>the</a:t>
            </a:r>
            <a:r>
              <a:rPr lang="es-AR" u="sng" dirty="0" smtClean="0"/>
              <a:t> NDM </a:t>
            </a:r>
            <a:r>
              <a:rPr lang="es-AR" b="0" dirty="0" err="1" smtClean="0"/>
              <a:t>was</a:t>
            </a:r>
            <a:r>
              <a:rPr lang="es-AR" b="0" dirty="0" smtClean="0"/>
              <a:t> </a:t>
            </a:r>
            <a:r>
              <a:rPr lang="es-AR" b="0" dirty="0" err="1" smtClean="0"/>
              <a:t>established</a:t>
            </a:r>
            <a:r>
              <a:rPr lang="es-AR" b="0" dirty="0"/>
              <a:t> </a:t>
            </a:r>
            <a:r>
              <a:rPr lang="es-AR" b="0" dirty="0" smtClean="0"/>
              <a:t>a general </a:t>
            </a:r>
            <a:r>
              <a:rPr lang="es-AR" b="0" dirty="0" err="1"/>
              <a:t>framework</a:t>
            </a:r>
            <a:r>
              <a:rPr lang="es-AR" b="0" dirty="0"/>
              <a:t> of </a:t>
            </a:r>
            <a:r>
              <a:rPr lang="es-AR" b="0" dirty="0" err="1" smtClean="0"/>
              <a:t>cooperation</a:t>
            </a:r>
            <a:r>
              <a:rPr lang="es-AR" b="0" dirty="0" smtClean="0"/>
              <a:t> </a:t>
            </a:r>
            <a:r>
              <a:rPr lang="es-AR" b="0" dirty="0" err="1" smtClean="0"/>
              <a:t>to</a:t>
            </a:r>
            <a:r>
              <a:rPr lang="es-AR" b="0" dirty="0" smtClean="0"/>
              <a:t> </a:t>
            </a:r>
            <a:r>
              <a:rPr lang="es-AR" b="0" dirty="0" err="1" smtClean="0"/>
              <a:t>design</a:t>
            </a:r>
            <a:r>
              <a:rPr lang="es-AR" b="0" dirty="0" smtClean="0"/>
              <a:t> and </a:t>
            </a:r>
            <a:r>
              <a:rPr lang="es-AR" b="0" dirty="0" err="1" smtClean="0"/>
              <a:t>develop</a:t>
            </a:r>
            <a:r>
              <a:rPr lang="es-AR" b="0" dirty="0" smtClean="0"/>
              <a:t> </a:t>
            </a:r>
            <a:r>
              <a:rPr lang="es-AR" b="0" dirty="0" err="1" smtClean="0"/>
              <a:t>joint</a:t>
            </a:r>
            <a:r>
              <a:rPr lang="es-AR" b="0" dirty="0" smtClean="0"/>
              <a:t> </a:t>
            </a:r>
            <a:r>
              <a:rPr lang="es-AR" b="0" dirty="0" err="1" smtClean="0"/>
              <a:t>activities</a:t>
            </a:r>
            <a:r>
              <a:rPr lang="es-AR" b="0" dirty="0" smtClean="0"/>
              <a:t> </a:t>
            </a:r>
            <a:r>
              <a:rPr lang="es-AR" b="0" dirty="0" err="1" smtClean="0"/>
              <a:t>aimed</a:t>
            </a:r>
            <a:r>
              <a:rPr lang="es-AR" b="0" dirty="0" smtClean="0"/>
              <a:t> </a:t>
            </a:r>
            <a:r>
              <a:rPr lang="es-AR" b="0" dirty="0" err="1" smtClean="0"/>
              <a:t>to</a:t>
            </a:r>
            <a:r>
              <a:rPr lang="es-AR" b="0" dirty="0" smtClean="0"/>
              <a:t> </a:t>
            </a:r>
            <a:r>
              <a:rPr lang="es-AR" b="0" dirty="0" err="1" smtClean="0"/>
              <a:t>prevent</a:t>
            </a:r>
            <a:r>
              <a:rPr lang="es-AR" b="0" dirty="0" smtClean="0"/>
              <a:t>, </a:t>
            </a:r>
            <a:r>
              <a:rPr lang="es-AR" b="0" dirty="0" err="1" smtClean="0"/>
              <a:t>detect</a:t>
            </a:r>
            <a:r>
              <a:rPr lang="es-AR" b="0" dirty="0" smtClean="0"/>
              <a:t> and </a:t>
            </a:r>
            <a:r>
              <a:rPr lang="es-AR" b="0" dirty="0" err="1" smtClean="0"/>
              <a:t>investigate</a:t>
            </a:r>
            <a:r>
              <a:rPr lang="es-AR" b="0" dirty="0" smtClean="0"/>
              <a:t> </a:t>
            </a:r>
            <a:r>
              <a:rPr lang="es-AR" b="0" dirty="0" err="1" smtClean="0"/>
              <a:t>the</a:t>
            </a:r>
            <a:r>
              <a:rPr lang="es-AR" b="0" dirty="0" smtClean="0"/>
              <a:t> </a:t>
            </a:r>
            <a:r>
              <a:rPr lang="es-AR" b="0" dirty="0" err="1" smtClean="0"/>
              <a:t>crime</a:t>
            </a:r>
            <a:r>
              <a:rPr lang="es-AR" b="0" dirty="0" smtClean="0"/>
              <a:t>.</a:t>
            </a:r>
            <a:endParaRPr lang="es-AR" b="0" dirty="0"/>
          </a:p>
          <a:p>
            <a:pPr algn="ctr"/>
            <a:r>
              <a:rPr lang="es-AR" b="0" dirty="0" smtClean="0"/>
              <a:t> </a:t>
            </a:r>
            <a:endParaRPr lang="es-AR" b="0" dirty="0"/>
          </a:p>
        </p:txBody>
      </p:sp>
    </p:spTree>
    <p:extLst>
      <p:ext uri="{BB962C8B-B14F-4D97-AF65-F5344CB8AC3E}">
        <p14:creationId xmlns:p14="http://schemas.microsoft.com/office/powerpoint/2010/main" val="240607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4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  <p:bldP spid="7" grpId="0" animBg="1"/>
      <p:bldP spid="11" grpId="0"/>
      <p:bldP spid="14" grpId="0" animBg="1"/>
      <p:bldP spid="16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18 Rectángulo"/>
          <p:cNvSpPr/>
          <p:nvPr/>
        </p:nvSpPr>
        <p:spPr>
          <a:xfrm>
            <a:off x="194071" y="1628800"/>
            <a:ext cx="8784976" cy="496855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9" name="1 Título"/>
          <p:cNvSpPr>
            <a:spLocks noGrp="1"/>
          </p:cNvSpPr>
          <p:nvPr>
            <p:ph type="title"/>
          </p:nvPr>
        </p:nvSpPr>
        <p:spPr>
          <a:xfrm>
            <a:off x="251520" y="188640"/>
            <a:ext cx="6984776" cy="1142984"/>
          </a:xfrm>
        </p:spPr>
        <p:txBody>
          <a:bodyPr>
            <a:noAutofit/>
          </a:bodyPr>
          <a:lstStyle/>
          <a:p>
            <a:r>
              <a:rPr lang="en-US" sz="1800" dirty="0">
                <a:ln w="18415" cmpd="sng">
                  <a:solidFill>
                    <a:srgbClr val="FFFFFF"/>
                  </a:solidFill>
                  <a:prstDash val="solid"/>
                </a:ln>
              </a:rPr>
              <a:t>GUIDE OF </a:t>
            </a:r>
            <a:r>
              <a:rPr lang="en-US" sz="1800" u="sng" dirty="0">
                <a:ln w="18415" cmpd="sng">
                  <a:solidFill>
                    <a:srgbClr val="FFFFFF"/>
                  </a:solidFill>
                  <a:prstDash val="solid"/>
                </a:ln>
              </a:rPr>
              <a:t>REGIONAL INTERVENTION </a:t>
            </a:r>
            <a:r>
              <a:rPr lang="en-US" sz="1800" dirty="0">
                <a:ln w="18415" cmpd="sng">
                  <a:solidFill>
                    <a:srgbClr val="FFFFFF"/>
                  </a:solidFill>
                  <a:prstDash val="solid"/>
                </a:ln>
              </a:rPr>
              <a:t>FOR THE EARLY DETECTION OF SITUATIONS OF TRAFFICKING IN PERSONS IN BORDER CROSSINGS</a:t>
            </a:r>
            <a:endParaRPr lang="es-AR" sz="1800" dirty="0">
              <a:ln w="18415" cmpd="sng">
                <a:solidFill>
                  <a:srgbClr val="FFFFFF"/>
                </a:solidFill>
                <a:prstDash val="solid"/>
              </a:ln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439676" y="1700807"/>
            <a:ext cx="8380796" cy="79208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AR" dirty="0" err="1" smtClean="0"/>
              <a:t>The</a:t>
            </a:r>
            <a:r>
              <a:rPr lang="es-AR" dirty="0" smtClean="0"/>
              <a:t> Guide </a:t>
            </a:r>
            <a:r>
              <a:rPr lang="es-AR" dirty="0" err="1" smtClean="0"/>
              <a:t>was</a:t>
            </a:r>
            <a:r>
              <a:rPr lang="es-AR" dirty="0" smtClean="0"/>
              <a:t> </a:t>
            </a:r>
            <a:r>
              <a:rPr lang="es-AR" dirty="0" err="1" smtClean="0"/>
              <a:t>elaborated</a:t>
            </a:r>
            <a:r>
              <a:rPr lang="es-AR" dirty="0" smtClean="0"/>
              <a:t> </a:t>
            </a:r>
            <a:r>
              <a:rPr lang="es-AR" dirty="0" err="1" smtClean="0"/>
              <a:t>by</a:t>
            </a:r>
            <a:r>
              <a:rPr lang="es-AR" dirty="0" smtClean="0"/>
              <a:t> </a:t>
            </a:r>
            <a:r>
              <a:rPr lang="es-AR" dirty="0" err="1" smtClean="0"/>
              <a:t>the</a:t>
            </a:r>
            <a:r>
              <a:rPr lang="es-AR" dirty="0" smtClean="0"/>
              <a:t> </a:t>
            </a:r>
            <a:r>
              <a:rPr lang="es-AR" dirty="0" err="1" smtClean="0"/>
              <a:t>Ministry</a:t>
            </a:r>
            <a:r>
              <a:rPr lang="es-AR" dirty="0" smtClean="0"/>
              <a:t> of Security of Argentina and </a:t>
            </a:r>
            <a:r>
              <a:rPr lang="es-AR" dirty="0" err="1" smtClean="0"/>
              <a:t>approved</a:t>
            </a:r>
            <a:r>
              <a:rPr lang="es-AR" dirty="0" smtClean="0"/>
              <a:t> </a:t>
            </a:r>
            <a:r>
              <a:rPr lang="en-US" dirty="0" smtClean="0"/>
              <a:t>by </a:t>
            </a:r>
            <a:r>
              <a:rPr lang="en-US" dirty="0"/>
              <a:t>the </a:t>
            </a:r>
            <a:r>
              <a:rPr lang="en-US" b="1" dirty="0"/>
              <a:t>State members of “MERCOSUR” and their Associated States</a:t>
            </a:r>
            <a:endParaRPr lang="es-AR" b="1" dirty="0"/>
          </a:p>
        </p:txBody>
      </p:sp>
      <p:pic>
        <p:nvPicPr>
          <p:cNvPr id="26" name="25 Imagen" descr="mercosu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36296" y="368691"/>
            <a:ext cx="1835696" cy="9000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7" name="26 Imagen" descr="Paso Int Paso de los Libres - Uruguayana  2010.jpg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899592" y="2767534"/>
            <a:ext cx="2456408" cy="163658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8" name="27 Imagen" descr="2656032876c62ae62dcomc5.jpg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5220072" y="2890720"/>
            <a:ext cx="2235483" cy="16766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9" name="28 Imagen" descr="images.jpg"/>
          <p:cNvPicPr>
            <a:picLocks noChangeAspect="1"/>
          </p:cNvPicPr>
          <p:nvPr/>
        </p:nvPicPr>
        <p:blipFill>
          <a:blip r:embed="rId6" cstate="print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204759" y="2636912"/>
            <a:ext cx="2160240" cy="156884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342588911"/>
              </p:ext>
            </p:extLst>
          </p:nvPr>
        </p:nvGraphicFramePr>
        <p:xfrm>
          <a:off x="216024" y="3573016"/>
          <a:ext cx="8820472" cy="34165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1" name="10 Rectángulo"/>
          <p:cNvSpPr/>
          <p:nvPr/>
        </p:nvSpPr>
        <p:spPr>
          <a:xfrm>
            <a:off x="251520" y="4437112"/>
            <a:ext cx="6858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b="1" u="sng" dirty="0" smtClean="0">
                <a:latin typeface="+mn-lt"/>
              </a:rPr>
              <a:t>Commitment </a:t>
            </a:r>
            <a:r>
              <a:rPr lang="en-US" b="1" u="sng" dirty="0">
                <a:latin typeface="+mn-lt"/>
              </a:rPr>
              <a:t>taken by the signing </a:t>
            </a:r>
            <a:r>
              <a:rPr lang="en-US" b="1" u="sng" dirty="0" smtClean="0">
                <a:latin typeface="+mn-lt"/>
              </a:rPr>
              <a:t>States:</a:t>
            </a:r>
            <a:endParaRPr lang="es-AR" b="1" u="sng" dirty="0">
              <a:latin typeface="+mn-lt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251519" y="5940569"/>
            <a:ext cx="8727527" cy="584775"/>
          </a:xfrm>
          <a:prstGeom prst="homePlat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Decision </a:t>
            </a:r>
            <a:r>
              <a:rPr lang="en-US" sz="1600" dirty="0"/>
              <a:t>to </a:t>
            </a:r>
            <a:r>
              <a:rPr lang="en-US" sz="1600" b="1" dirty="0"/>
              <a:t>allow the entrance of victims to their countries </a:t>
            </a:r>
            <a:r>
              <a:rPr lang="en-US" sz="1600" dirty="0"/>
              <a:t>even when they do not comply completely with the </a:t>
            </a:r>
            <a:r>
              <a:rPr lang="en-US" sz="1600" u="sng" dirty="0"/>
              <a:t>migrating requirements</a:t>
            </a:r>
            <a:r>
              <a:rPr lang="en-US" sz="1600" dirty="0"/>
              <a:t>. </a:t>
            </a:r>
            <a:endParaRPr lang="es-AR" sz="1600" u="sng" dirty="0"/>
          </a:p>
        </p:txBody>
      </p:sp>
    </p:spTree>
    <p:extLst>
      <p:ext uri="{BB962C8B-B14F-4D97-AF65-F5344CB8AC3E}">
        <p14:creationId xmlns:p14="http://schemas.microsoft.com/office/powerpoint/2010/main" val="3818888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" grpId="0" animBg="1"/>
      <p:bldGraphic spid="3" grpId="0">
        <p:bldAsOne/>
      </p:bldGraphic>
      <p:bldP spid="11" grpId="0"/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1 Título"/>
          <p:cNvSpPr>
            <a:spLocks noGrp="1"/>
          </p:cNvSpPr>
          <p:nvPr>
            <p:ph type="title"/>
          </p:nvPr>
        </p:nvSpPr>
        <p:spPr>
          <a:xfrm>
            <a:off x="251520" y="260648"/>
            <a:ext cx="6984776" cy="1142984"/>
          </a:xfrm>
        </p:spPr>
        <p:txBody>
          <a:bodyPr>
            <a:noAutofit/>
          </a:bodyPr>
          <a:lstStyle/>
          <a:p>
            <a:r>
              <a:rPr lang="en-US" sz="1800" dirty="0">
                <a:ln w="18415" cmpd="sng">
                  <a:solidFill>
                    <a:srgbClr val="FFFFFF"/>
                  </a:solidFill>
                  <a:prstDash val="solid"/>
                </a:ln>
              </a:rPr>
              <a:t> PROTOCOL FOR THE EARLY DETECTION OF SITUATIONS OF TRAFFICKING IN PERSONS IN VEHICLE CONTROLS IN </a:t>
            </a:r>
            <a:r>
              <a:rPr lang="en-US" sz="1800" u="sng" dirty="0">
                <a:ln w="18415" cmpd="sng">
                  <a:solidFill>
                    <a:srgbClr val="FFFFFF"/>
                  </a:solidFill>
                  <a:prstDash val="solid"/>
                </a:ln>
              </a:rPr>
              <a:t>ROUTES</a:t>
            </a:r>
            <a:r>
              <a:rPr lang="es-ES" sz="1800" u="sng" dirty="0" smtClean="0">
                <a:ln w="18415" cmpd="sng">
                  <a:solidFill>
                    <a:srgbClr val="FFFFFF"/>
                  </a:solidFill>
                  <a:prstDash val="solid"/>
                </a:ln>
              </a:rPr>
              <a:t> </a:t>
            </a:r>
            <a:endParaRPr lang="es-AR" sz="1800" u="sng" dirty="0">
              <a:ln w="18415" cmpd="sng">
                <a:solidFill>
                  <a:srgbClr val="FFFFFF"/>
                </a:solidFill>
                <a:prstDash val="solid"/>
              </a:ln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500034" y="1714488"/>
            <a:ext cx="7858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A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4437112"/>
            <a:ext cx="3384376" cy="22238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2661272124"/>
              </p:ext>
            </p:extLst>
          </p:nvPr>
        </p:nvGraphicFramePr>
        <p:xfrm>
          <a:off x="-900608" y="1052736"/>
          <a:ext cx="11161240" cy="36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4" name="3 Rectángulo"/>
          <p:cNvSpPr/>
          <p:nvPr/>
        </p:nvSpPr>
        <p:spPr>
          <a:xfrm>
            <a:off x="3419872" y="4581128"/>
            <a:ext cx="5528379" cy="1296144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Through </a:t>
            </a:r>
            <a:r>
              <a:rPr lang="en-US" sz="1600" dirty="0">
                <a:solidFill>
                  <a:schemeClr val="tx1"/>
                </a:solidFill>
              </a:rPr>
              <a:t>the analysis of information, not only was it established </a:t>
            </a:r>
            <a:r>
              <a:rPr lang="en-US" sz="1600" b="1" dirty="0">
                <a:solidFill>
                  <a:schemeClr val="tx1"/>
                </a:solidFill>
              </a:rPr>
              <a:t>that the offender usually transfer their victims using the same routes</a:t>
            </a:r>
            <a:r>
              <a:rPr lang="en-US" sz="1600" dirty="0">
                <a:solidFill>
                  <a:schemeClr val="tx1"/>
                </a:solidFill>
              </a:rPr>
              <a:t>, but also it was noticed that it was a </a:t>
            </a:r>
            <a:r>
              <a:rPr lang="en-US" sz="1600" u="sng" dirty="0">
                <a:solidFill>
                  <a:schemeClr val="tx1"/>
                </a:solidFill>
              </a:rPr>
              <a:t>scenario to detect cases in a transfer stage. </a:t>
            </a:r>
            <a:endParaRPr lang="es-AR" sz="1600" u="sng" dirty="0"/>
          </a:p>
        </p:txBody>
      </p:sp>
      <p:sp>
        <p:nvSpPr>
          <p:cNvPr id="7" name="6 Rectángulo"/>
          <p:cNvSpPr/>
          <p:nvPr/>
        </p:nvSpPr>
        <p:spPr>
          <a:xfrm>
            <a:off x="3419872" y="5957664"/>
            <a:ext cx="5544616" cy="567680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In order to choose in which route a control will be done, the criminal information collected in the “SISTRATA” constitutes an </a:t>
            </a:r>
            <a:r>
              <a:rPr lang="en-US" sz="1400" b="1" u="sng" dirty="0">
                <a:solidFill>
                  <a:schemeClr val="tx1"/>
                </a:solidFill>
              </a:rPr>
              <a:t>essential input. </a:t>
            </a:r>
            <a:endParaRPr lang="es-AR" sz="1400" b="1" u="sng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3299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Graphic spid="2" grpId="0">
        <p:bldAsOne/>
      </p:bldGraphic>
      <p:bldP spid="4" grpId="0" animBg="1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Rectángulo redondeado"/>
          <p:cNvSpPr/>
          <p:nvPr/>
        </p:nvSpPr>
        <p:spPr>
          <a:xfrm>
            <a:off x="214282" y="1472809"/>
            <a:ext cx="8715436" cy="5143536"/>
          </a:xfrm>
          <a:prstGeom prst="roundRect">
            <a:avLst>
              <a:gd name="adj" fmla="val 7909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sz="2000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4282" y="274338"/>
            <a:ext cx="7000924" cy="1020206"/>
          </a:xfrm>
        </p:spPr>
        <p:txBody>
          <a:bodyPr>
            <a:noAutofit/>
          </a:bodyPr>
          <a:lstStyle/>
          <a:p>
            <a:r>
              <a:rPr lang="en-US" sz="2000" b="1" dirty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itchFamily="34" charset="0"/>
              </a:rPr>
              <a:t>PROTOCOL OF INTERVENTION FOR THE RESCUE OF VICTIMS OF TRAFFICKING IN </a:t>
            </a:r>
            <a:r>
              <a:rPr lang="en-US" sz="2000" b="1" dirty="0" smtClean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itchFamily="34" charset="0"/>
              </a:rPr>
              <a:t>PERSONS</a:t>
            </a:r>
            <a:endParaRPr lang="es-AR" sz="2000" b="1" dirty="0">
              <a:ln w="1905"/>
              <a:solidFill>
                <a:schemeClr val="accent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Arial" pitchFamily="34" charset="0"/>
            </a:endParaRPr>
          </a:p>
        </p:txBody>
      </p:sp>
      <p:sp>
        <p:nvSpPr>
          <p:cNvPr id="11" name="10 Rectángulo redondeado"/>
          <p:cNvSpPr/>
          <p:nvPr/>
        </p:nvSpPr>
        <p:spPr>
          <a:xfrm>
            <a:off x="323528" y="1902293"/>
            <a:ext cx="5472608" cy="2102771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Procedure </a:t>
            </a:r>
            <a:r>
              <a:rPr lang="en-US" dirty="0">
                <a:solidFill>
                  <a:schemeClr val="tx1"/>
                </a:solidFill>
              </a:rPr>
              <a:t>lines have been established for the </a:t>
            </a:r>
            <a:r>
              <a:rPr lang="en-US" b="1" dirty="0">
                <a:solidFill>
                  <a:schemeClr val="tx1"/>
                </a:solidFill>
              </a:rPr>
              <a:t>efficient rescue of victims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u="sng" dirty="0">
                <a:solidFill>
                  <a:schemeClr val="tx1"/>
                </a:solidFill>
              </a:rPr>
              <a:t>trying to reduce intervention risks</a:t>
            </a:r>
            <a:r>
              <a:rPr lang="en-US" dirty="0">
                <a:solidFill>
                  <a:schemeClr val="tx1"/>
                </a:solidFill>
              </a:rPr>
              <a:t> and to </a:t>
            </a:r>
            <a:r>
              <a:rPr lang="en-US" u="sng" dirty="0">
                <a:solidFill>
                  <a:schemeClr val="tx1"/>
                </a:solidFill>
              </a:rPr>
              <a:t>increase the possibilities of investigation success</a:t>
            </a:r>
            <a:r>
              <a:rPr lang="en-US" dirty="0">
                <a:solidFill>
                  <a:schemeClr val="tx1"/>
                </a:solidFill>
              </a:rPr>
              <a:t>, thus, reducing the possibilities of secondary victimization as well</a:t>
            </a:r>
            <a:endParaRPr lang="es-AR" sz="1400" dirty="0"/>
          </a:p>
        </p:txBody>
      </p:sp>
      <p:sp>
        <p:nvSpPr>
          <p:cNvPr id="9" name="8 Rectángulo redondeado"/>
          <p:cNvSpPr/>
          <p:nvPr/>
        </p:nvSpPr>
        <p:spPr>
          <a:xfrm>
            <a:off x="323528" y="4420292"/>
            <a:ext cx="5472608" cy="160099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Aft>
                <a:spcPts val="0"/>
              </a:spcAft>
              <a:buFont typeface="Wingdings" pitchFamily="2" charset="2"/>
              <a:buChar char="Ø"/>
            </a:pPr>
            <a:r>
              <a:rPr lang="es-AR" b="1" dirty="0" smtClean="0">
                <a:solidFill>
                  <a:schemeClr val="tx1"/>
                </a:solidFill>
              </a:rPr>
              <a:t>PLANNING OF THE PROCEEDING </a:t>
            </a:r>
          </a:p>
          <a:p>
            <a:pPr>
              <a:spcAft>
                <a:spcPts val="0"/>
              </a:spcAft>
              <a:buFont typeface="Wingdings" pitchFamily="2" charset="2"/>
              <a:buChar char="Ø"/>
            </a:pPr>
            <a:r>
              <a:rPr lang="es-AR" b="1" dirty="0" smtClean="0">
                <a:solidFill>
                  <a:schemeClr val="tx1"/>
                </a:solidFill>
              </a:rPr>
              <a:t>GUIDELINES FOR THE DEVELOPMENT OF THE PROCEEDING</a:t>
            </a:r>
          </a:p>
          <a:p>
            <a:pPr>
              <a:spcAft>
                <a:spcPts val="0"/>
              </a:spcAft>
              <a:buFont typeface="Wingdings" pitchFamily="2" charset="2"/>
              <a:buChar char="Ø"/>
            </a:pPr>
            <a:r>
              <a:rPr lang="es-AR" b="1" dirty="0" smtClean="0">
                <a:solidFill>
                  <a:schemeClr val="tx1"/>
                </a:solidFill>
              </a:rPr>
              <a:t>REGULATION ON </a:t>
            </a:r>
            <a:r>
              <a:rPr lang="en-US" b="1" dirty="0" smtClean="0">
                <a:solidFill>
                  <a:schemeClr val="tx1"/>
                </a:solidFill>
              </a:rPr>
              <a:t>INFORMATION </a:t>
            </a:r>
            <a:r>
              <a:rPr lang="es-AR" b="1" dirty="0" smtClean="0">
                <a:solidFill>
                  <a:schemeClr val="tx1"/>
                </a:solidFill>
              </a:rPr>
              <a:t>COLLECTION AND COMMUNICATION</a:t>
            </a:r>
            <a:endParaRPr lang="es-ES" b="1" dirty="0">
              <a:solidFill>
                <a:schemeClr val="tx1"/>
              </a:solidFill>
            </a:endParaRP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57" t="13001" r="4687"/>
          <a:stretch/>
        </p:blipFill>
        <p:spPr>
          <a:xfrm>
            <a:off x="5940152" y="1902293"/>
            <a:ext cx="2778732" cy="2102771"/>
          </a:xfrm>
          <a:prstGeom prst="rect">
            <a:avLst/>
          </a:prstGeom>
        </p:spPr>
      </p:pic>
      <p:pic>
        <p:nvPicPr>
          <p:cNvPr id="9218" name="Picture 2" descr="C:\Users\svictorero\Documents\TRATA DE PERSONAS\FOTOS PROCEDMIENTOS FUERZAS\TIBURON\m 272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18" b="10332"/>
          <a:stretch/>
        </p:blipFill>
        <p:spPr bwMode="auto">
          <a:xfrm>
            <a:off x="5916336" y="4132260"/>
            <a:ext cx="2812163" cy="2177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231478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1" grpId="0" animBg="1"/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Rectángulo"/>
          <p:cNvSpPr/>
          <p:nvPr/>
        </p:nvSpPr>
        <p:spPr>
          <a:xfrm>
            <a:off x="683568" y="1677334"/>
            <a:ext cx="7632848" cy="477600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b="1" dirty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itchFamily="34" charset="0"/>
              </a:rPr>
              <a:t>PROTOCOL OF INTERVENTION FOR THE RESCUE OF VICTIMS OF TRAFFICKING IN PERSONS</a:t>
            </a:r>
            <a:endParaRPr lang="es-AR" sz="2000" dirty="0"/>
          </a:p>
        </p:txBody>
      </p:sp>
      <p:sp>
        <p:nvSpPr>
          <p:cNvPr id="5" name="4 Rectángulo redondeado"/>
          <p:cNvSpPr/>
          <p:nvPr/>
        </p:nvSpPr>
        <p:spPr>
          <a:xfrm>
            <a:off x="3491880" y="1844824"/>
            <a:ext cx="4680520" cy="730422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err="1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This</a:t>
            </a:r>
            <a:r>
              <a:rPr lang="es-ES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dirty="0" err="1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Protocol</a:t>
            </a:r>
            <a:r>
              <a:rPr lang="es-ES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dirty="0" err="1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was</a:t>
            </a:r>
            <a:r>
              <a:rPr lang="es-ES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dirty="0" err="1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signed</a:t>
            </a:r>
            <a:r>
              <a:rPr lang="es-ES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dirty="0" err="1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by</a:t>
            </a:r>
            <a:r>
              <a:rPr lang="es-ES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20 out of the 24 provinces of </a:t>
            </a:r>
            <a:r>
              <a:rPr lang="en-US" b="1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Argentina</a:t>
            </a:r>
            <a:r>
              <a:rPr lang="en-US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es-AR" dirty="0">
              <a:solidFill>
                <a:sysClr val="windowText" lastClr="0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255 Imagen" descr="arg protocolo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88159" y="1834482"/>
            <a:ext cx="2315689" cy="4474838"/>
          </a:xfrm>
          <a:prstGeom prst="rect">
            <a:avLst/>
          </a:prstGeom>
          <a:ln w="12700">
            <a:solidFill>
              <a:srgbClr val="0070C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 Box 1"/>
          <p:cNvSpPr txBox="1">
            <a:spLocks noChangeArrowheads="1"/>
          </p:cNvSpPr>
          <p:nvPr/>
        </p:nvSpPr>
        <p:spPr bwMode="auto">
          <a:xfrm>
            <a:off x="3613798" y="5439625"/>
            <a:ext cx="4558602" cy="869695"/>
          </a:xfrm>
          <a:prstGeom prst="rect">
            <a:avLst/>
          </a:prstGeom>
          <a:solidFill>
            <a:srgbClr val="DDDDDD"/>
          </a:solidFill>
          <a:ln w="12700">
            <a:solidFill>
              <a:srgbClr val="0070C0"/>
            </a:solidFill>
            <a:miter lim="800000"/>
            <a:headEnd/>
            <a:tailEnd/>
          </a:ln>
          <a:effectLst>
            <a:outerShdw dist="28398" dir="3806097" algn="ctr" rotWithShape="0">
              <a:srgbClr val="7F7F7F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s-E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Provinces</a:t>
            </a:r>
            <a:r>
              <a:rPr kumimoji="0" lang="es-E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es-E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that</a:t>
            </a:r>
            <a:r>
              <a:rPr kumimoji="0" lang="es-E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es-E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signed</a:t>
            </a:r>
            <a:r>
              <a:rPr kumimoji="0" lang="es-E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es-E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the</a:t>
            </a:r>
            <a:r>
              <a:rPr kumimoji="0" lang="es-E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es-E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Protocol</a:t>
            </a:r>
            <a:endParaRPr kumimoji="0" lang="es-E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lvl="1" algn="just">
              <a:spcAft>
                <a:spcPts val="1000"/>
              </a:spcAft>
            </a:pPr>
            <a:r>
              <a:rPr lang="en-US" sz="1600" dirty="0" smtClean="0">
                <a:latin typeface="Calibri" pitchFamily="34" charset="0"/>
                <a:cs typeface="Arial" pitchFamily="34" charset="0"/>
              </a:rPr>
              <a:t>Provinces </a:t>
            </a:r>
            <a:r>
              <a:rPr lang="en-US" sz="1600" dirty="0">
                <a:latin typeface="Calibri" pitchFamily="34" charset="0"/>
                <a:cs typeface="Arial" pitchFamily="34" charset="0"/>
              </a:rPr>
              <a:t>that </a:t>
            </a:r>
            <a:r>
              <a:rPr lang="en-US" sz="1600" dirty="0" smtClean="0">
                <a:latin typeface="Calibri" pitchFamily="34" charset="0"/>
                <a:cs typeface="Arial" pitchFamily="34" charset="0"/>
              </a:rPr>
              <a:t>haven´t signed the Protocol</a:t>
            </a:r>
            <a:endParaRPr kumimoji="0" lang="es-A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3977561" y="5540501"/>
            <a:ext cx="149449" cy="161179"/>
          </a:xfrm>
          <a:prstGeom prst="rect">
            <a:avLst/>
          </a:prstGeom>
          <a:solidFill>
            <a:srgbClr val="0066FF"/>
          </a:solidFill>
          <a:ln w="38100">
            <a:noFill/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 sz="1400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3990503" y="5888224"/>
            <a:ext cx="149449" cy="161179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38100">
            <a:noFill/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 sz="1400"/>
          </a:p>
        </p:txBody>
      </p:sp>
      <p:sp>
        <p:nvSpPr>
          <p:cNvPr id="11" name="10 Rectángulo redondeado"/>
          <p:cNvSpPr/>
          <p:nvPr/>
        </p:nvSpPr>
        <p:spPr>
          <a:xfrm>
            <a:off x="3491880" y="2780928"/>
            <a:ext cx="4680520" cy="2016224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600" u="sng" dirty="0" smtClean="0">
              <a:solidFill>
                <a:schemeClr val="tx1"/>
              </a:solidFill>
            </a:endParaRPr>
          </a:p>
          <a:p>
            <a:r>
              <a:rPr lang="en-US" sz="1600" u="sng" dirty="0" smtClean="0">
                <a:solidFill>
                  <a:schemeClr val="tx1"/>
                </a:solidFill>
              </a:rPr>
              <a:t>This tool develops a </a:t>
            </a:r>
            <a:r>
              <a:rPr lang="en-US" sz="1600" u="sng" dirty="0">
                <a:solidFill>
                  <a:schemeClr val="tx1"/>
                </a:solidFill>
              </a:rPr>
              <a:t>system </a:t>
            </a:r>
            <a:r>
              <a:rPr lang="en-US" sz="1600" u="sng" dirty="0" smtClean="0">
                <a:solidFill>
                  <a:schemeClr val="tx1"/>
                </a:solidFill>
              </a:rPr>
              <a:t>that:</a:t>
            </a:r>
            <a:endParaRPr lang="es-AR" sz="1600" u="sng" dirty="0">
              <a:solidFill>
                <a:schemeClr val="tx1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Standardizes </a:t>
            </a:r>
            <a:r>
              <a:rPr lang="en-US" sz="1600" dirty="0">
                <a:solidFill>
                  <a:schemeClr val="tx1"/>
                </a:solidFill>
              </a:rPr>
              <a:t>police intervention</a:t>
            </a:r>
            <a:endParaRPr lang="es-AR" sz="1600" dirty="0">
              <a:solidFill>
                <a:schemeClr val="tx1"/>
              </a:solidFill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Facilitates articulation with judges and district attorneys</a:t>
            </a:r>
            <a:endParaRPr lang="es-AR" sz="1600" dirty="0">
              <a:solidFill>
                <a:schemeClr val="tx1"/>
              </a:solidFill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Incorporates Criminal </a:t>
            </a:r>
            <a:r>
              <a:rPr lang="en-US" sz="1600" dirty="0">
                <a:solidFill>
                  <a:schemeClr val="tx1"/>
                </a:solidFill>
              </a:rPr>
              <a:t>Information from </a:t>
            </a:r>
            <a:r>
              <a:rPr lang="en-US" sz="1600" dirty="0" smtClean="0">
                <a:solidFill>
                  <a:schemeClr val="tx1"/>
                </a:solidFill>
              </a:rPr>
              <a:t>provincial </a:t>
            </a:r>
            <a:r>
              <a:rPr lang="en-US" sz="1600" dirty="0">
                <a:solidFill>
                  <a:schemeClr val="tx1"/>
                </a:solidFill>
              </a:rPr>
              <a:t>police forces </a:t>
            </a:r>
            <a:r>
              <a:rPr lang="en-US" sz="1600" dirty="0" smtClean="0">
                <a:solidFill>
                  <a:schemeClr val="tx1"/>
                </a:solidFill>
              </a:rPr>
              <a:t>in </a:t>
            </a:r>
            <a:r>
              <a:rPr lang="en-US" sz="1600" dirty="0">
                <a:solidFill>
                  <a:schemeClr val="tx1"/>
                </a:solidFill>
              </a:rPr>
              <a:t>the “</a:t>
            </a:r>
            <a:r>
              <a:rPr lang="en-US" sz="1600" dirty="0" smtClean="0">
                <a:solidFill>
                  <a:schemeClr val="tx1"/>
                </a:solidFill>
              </a:rPr>
              <a:t>SISTRATA”</a:t>
            </a:r>
            <a:endParaRPr lang="es-AR" sz="1600" dirty="0">
              <a:solidFill>
                <a:schemeClr val="tx1"/>
              </a:solidFill>
            </a:endParaRPr>
          </a:p>
          <a:p>
            <a:pPr algn="ctr"/>
            <a:endParaRPr lang="es-AR" sz="1600" dirty="0">
              <a:solidFill>
                <a:sysClr val="windowText" lastClr="0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9770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214282" y="1653310"/>
            <a:ext cx="8678198" cy="487203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4282" y="320562"/>
            <a:ext cx="7000924" cy="1020206"/>
          </a:xfrm>
        </p:spPr>
        <p:txBody>
          <a:bodyPr>
            <a:noAutofit/>
          </a:bodyPr>
          <a:lstStyle/>
          <a:p>
            <a:pPr lvl="0"/>
            <a:r>
              <a:rPr lang="en-US" sz="1600" b="1" dirty="0">
                <a:effectLst/>
              </a:rPr>
              <a:t>ORIENTATIVE GUIDE FOR THE RECEPTION OF COMPLAINTS ABOUT THE CRIME OF TRAFFICKING IN PERSONS IN OFFICES OF THE SECURITY FORCES AND POLICE BODIES</a:t>
            </a:r>
            <a:endParaRPr lang="es-AR" sz="1600" b="1" dirty="0">
              <a:effectLst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15289" y="2060848"/>
            <a:ext cx="5596871" cy="1296144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marL="0" indent="0" algn="ctr">
              <a:spcAft>
                <a:spcPts val="600"/>
              </a:spcAft>
              <a:buNone/>
            </a:pP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The document </a:t>
            </a:r>
            <a:r>
              <a: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aims at standardizing the police criteria when receiving complaints </a:t>
            </a: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in order to facilitate the subsequent investigation of the 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case.</a:t>
            </a:r>
          </a:p>
        </p:txBody>
      </p:sp>
      <p:pic>
        <p:nvPicPr>
          <p:cNvPr id="12" name="Picture 10" descr="http://2.bp.blogspot.com/-HOi6T3Ux4s4/TZWz-03HKoI/AAAAAAAABg8/d0_hFf90LJU/s1600/Prostituci%25C3%25B3n2009%2B001.JPG"/>
          <p:cNvPicPr>
            <a:picLocks noChangeAspect="1" noChangeArrowheads="1"/>
          </p:cNvPicPr>
          <p:nvPr/>
        </p:nvPicPr>
        <p:blipFill>
          <a:blip r:embed="rId3" cstate="screen">
            <a:grayscl/>
          </a:blip>
          <a:srcRect/>
          <a:stretch>
            <a:fillRect/>
          </a:stretch>
        </p:blipFill>
        <p:spPr bwMode="auto">
          <a:xfrm>
            <a:off x="6228184" y="1700807"/>
            <a:ext cx="2604062" cy="46411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2 Marcador de contenido"/>
          <p:cNvSpPr txBox="1">
            <a:spLocks/>
          </p:cNvSpPr>
          <p:nvPr/>
        </p:nvSpPr>
        <p:spPr>
          <a:xfrm>
            <a:off x="412432" y="5157192"/>
            <a:ext cx="5599729" cy="72008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fontScale="92500"/>
          </a:bodyPr>
          <a:lstStyle/>
          <a:p>
            <a:pPr marL="109728" lvl="0" algn="ctr" fontAlgn="auto"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defRPr/>
            </a:pPr>
            <a:r>
              <a:rPr lang="en-US" dirty="0"/>
              <a:t>The document details a series of indicators and guide </a:t>
            </a:r>
            <a:r>
              <a:rPr lang="en-US" dirty="0" smtClean="0"/>
              <a:t>questions, and standardizes </a:t>
            </a:r>
            <a:r>
              <a:rPr lang="en-US" dirty="0"/>
              <a:t>the intervention </a:t>
            </a:r>
            <a:r>
              <a:rPr lang="en-US" dirty="0" smtClean="0"/>
              <a:t>guidelines</a:t>
            </a:r>
            <a:r>
              <a:rPr lang="es-ES" b="1" dirty="0" smtClean="0"/>
              <a:t>.</a:t>
            </a:r>
            <a:endParaRPr kumimoji="0" lang="es-AR" i="0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7" name="2 Marcador de contenido"/>
          <p:cNvSpPr txBox="1">
            <a:spLocks/>
          </p:cNvSpPr>
          <p:nvPr/>
        </p:nvSpPr>
        <p:spPr>
          <a:xfrm>
            <a:off x="415293" y="3789040"/>
            <a:ext cx="5596868" cy="90048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600"/>
              </a:spcAft>
              <a:buFont typeface="Wingdings" pitchFamily="2" charset="2"/>
              <a:buNone/>
            </a:pP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The information which arises from the complaints is also complied with and consolidated by the MINISTRY OF SECURITY, and is used to complement the “SISTRATA”.</a:t>
            </a:r>
            <a:endParaRPr lang="es-AR" sz="16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1875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3" grpId="0" uiExpand="1" build="p" animBg="1"/>
      <p:bldP spid="9" grpId="0" animBg="1"/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Marcador de contenido"/>
          <p:cNvSpPr>
            <a:spLocks noGrp="1"/>
          </p:cNvSpPr>
          <p:nvPr>
            <p:ph sz="quarter" idx="1"/>
          </p:nvPr>
        </p:nvSpPr>
        <p:spPr>
          <a:xfrm>
            <a:off x="250001" y="6202652"/>
            <a:ext cx="8643998" cy="46670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1200" dirty="0">
                <a:solidFill>
                  <a:schemeClr val="tx1"/>
                </a:solidFill>
              </a:rPr>
              <a:t>Source: Ministry of Security based on SisTrata information on 2011/12/13 years and information provided by the Rescue and Support Office for Victims of Trafficking (years 2008, 2009 and 2010).</a:t>
            </a:r>
            <a:endParaRPr lang="es-AR" sz="1200" b="1" dirty="0" smtClean="0">
              <a:solidFill>
                <a:schemeClr val="tx1"/>
              </a:solidFill>
            </a:endParaRPr>
          </a:p>
        </p:txBody>
      </p:sp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AR"/>
          </a:p>
        </p:txBody>
      </p:sp>
      <p:sp>
        <p:nvSpPr>
          <p:cNvPr id="3" name="2 Rectángulo"/>
          <p:cNvSpPr/>
          <p:nvPr/>
        </p:nvSpPr>
        <p:spPr>
          <a:xfrm>
            <a:off x="6024055" y="332656"/>
            <a:ext cx="3131840" cy="936104"/>
          </a:xfrm>
          <a:prstGeom prst="rect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512" y="188640"/>
            <a:ext cx="8928992" cy="1224136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8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Evolution of the interventions made by the Police Corps and Federal Security </a:t>
            </a:r>
            <a:r>
              <a:rPr lang="en-US" sz="2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Forces</a:t>
            </a:r>
            <a:endParaRPr lang="es-AR" sz="28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20" y="1690728"/>
            <a:ext cx="8922760" cy="43305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447785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/>
          </p:cNvSpPr>
          <p:nvPr>
            <p:ph type="title"/>
          </p:nvPr>
        </p:nvSpPr>
        <p:spPr bwMode="auto">
          <a:xfrm>
            <a:off x="-180528" y="404664"/>
            <a:ext cx="8229600" cy="857256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s-AR" sz="4400" b="1" dirty="0" err="1" smtClean="0">
                <a:solidFill>
                  <a:schemeClr val="accent1"/>
                </a:solidFill>
                <a:effectLst/>
              </a:rPr>
              <a:t>Normative</a:t>
            </a:r>
            <a:r>
              <a:rPr lang="es-AR" sz="4400" b="1" dirty="0" smtClean="0">
                <a:solidFill>
                  <a:schemeClr val="accent1"/>
                </a:solidFill>
                <a:effectLst/>
              </a:rPr>
              <a:t> </a:t>
            </a:r>
            <a:r>
              <a:rPr lang="es-AR" sz="4400" b="1" dirty="0" err="1" smtClean="0">
                <a:solidFill>
                  <a:schemeClr val="accent1"/>
                </a:solidFill>
                <a:effectLst/>
              </a:rPr>
              <a:t>Situation</a:t>
            </a:r>
            <a:endParaRPr lang="es-ES" sz="4400" b="1" dirty="0" smtClean="0">
              <a:solidFill>
                <a:schemeClr val="accent1"/>
              </a:solidFill>
              <a:effectLst/>
            </a:endParaRPr>
          </a:p>
        </p:txBody>
      </p:sp>
      <p:sp>
        <p:nvSpPr>
          <p:cNvPr id="113668" name="Rectangle 4"/>
          <p:cNvSpPr>
            <a:spLocks noGrp="1"/>
          </p:cNvSpPr>
          <p:nvPr>
            <p:ph idx="1"/>
          </p:nvPr>
        </p:nvSpPr>
        <p:spPr>
          <a:xfrm>
            <a:off x="427885" y="2492896"/>
            <a:ext cx="3293729" cy="1728192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marL="85725" indent="-11113" algn="ctr">
              <a:buNone/>
            </a:pPr>
            <a:r>
              <a:rPr lang="es-AR" sz="1600" dirty="0" smtClean="0">
                <a:solidFill>
                  <a:schemeClr val="bg1"/>
                </a:solidFill>
              </a:rPr>
              <a:t> </a:t>
            </a:r>
            <a:r>
              <a:rPr lang="en-US" sz="1600" b="1" dirty="0">
                <a:solidFill>
                  <a:schemeClr val="bg1"/>
                </a:solidFill>
              </a:rPr>
              <a:t>I</a:t>
            </a:r>
            <a:r>
              <a:rPr lang="en-US" sz="1600" b="1" dirty="0" smtClean="0">
                <a:solidFill>
                  <a:schemeClr val="bg1"/>
                </a:solidFill>
              </a:rPr>
              <a:t>n 2008</a:t>
            </a:r>
            <a:r>
              <a:rPr lang="en-US" sz="1600" dirty="0" smtClean="0">
                <a:solidFill>
                  <a:schemeClr val="bg1"/>
                </a:solidFill>
              </a:rPr>
              <a:t>, </a:t>
            </a:r>
            <a:r>
              <a:rPr lang="en-US" sz="1600" dirty="0">
                <a:solidFill>
                  <a:schemeClr val="bg1"/>
                </a:solidFill>
              </a:rPr>
              <a:t>the Republic of Argentina </a:t>
            </a:r>
            <a:r>
              <a:rPr lang="en-US" sz="1600" dirty="0" smtClean="0">
                <a:solidFill>
                  <a:schemeClr val="bg1"/>
                </a:solidFill>
              </a:rPr>
              <a:t>sanctioned the “</a:t>
            </a:r>
            <a:r>
              <a:rPr lang="en-US" sz="1600" b="1" dirty="0" smtClean="0">
                <a:solidFill>
                  <a:schemeClr val="bg1"/>
                </a:solidFill>
              </a:rPr>
              <a:t>PREVENTION AND PUNISHMENT OF TRAFFICKING IN PEOPLE AND ASSISTANCE TO ITS VICTIMS</a:t>
            </a:r>
            <a:r>
              <a:rPr lang="en-US" sz="1600" dirty="0" smtClean="0">
                <a:solidFill>
                  <a:schemeClr val="bg1"/>
                </a:solidFill>
              </a:rPr>
              <a:t>” law. In 2012 it was modified</a:t>
            </a:r>
            <a:r>
              <a:rPr lang="es-AR" sz="1600" dirty="0" smtClean="0">
                <a:solidFill>
                  <a:schemeClr val="bg1"/>
                </a:solidFill>
              </a:rPr>
              <a:t> in </a:t>
            </a:r>
            <a:r>
              <a:rPr lang="es-AR" sz="1600" dirty="0" err="1" smtClean="0">
                <a:solidFill>
                  <a:schemeClr val="bg1"/>
                </a:solidFill>
              </a:rPr>
              <a:t>order</a:t>
            </a:r>
            <a:r>
              <a:rPr lang="es-AR" sz="1600" dirty="0" smtClean="0">
                <a:solidFill>
                  <a:schemeClr val="bg1"/>
                </a:solidFill>
              </a:rPr>
              <a:t> </a:t>
            </a:r>
            <a:r>
              <a:rPr lang="es-AR" sz="1600" dirty="0" err="1" smtClean="0">
                <a:solidFill>
                  <a:schemeClr val="bg1"/>
                </a:solidFill>
              </a:rPr>
              <a:t>to</a:t>
            </a:r>
            <a:r>
              <a:rPr lang="es-AR" sz="1600" dirty="0" smtClean="0">
                <a:solidFill>
                  <a:schemeClr val="bg1"/>
                </a:solidFill>
              </a:rPr>
              <a:t>:</a:t>
            </a:r>
            <a:endParaRPr lang="es-AR" sz="1600" dirty="0" smtClean="0"/>
          </a:p>
        </p:txBody>
      </p:sp>
      <p:graphicFrame>
        <p:nvGraphicFramePr>
          <p:cNvPr id="8" name="7 Diagrama"/>
          <p:cNvGraphicFramePr/>
          <p:nvPr>
            <p:extLst>
              <p:ext uri="{D42A27DB-BD31-4B8C-83A1-F6EECF244321}">
                <p14:modId xmlns:p14="http://schemas.microsoft.com/office/powerpoint/2010/main" val="2508708454"/>
              </p:ext>
            </p:extLst>
          </p:nvPr>
        </p:nvGraphicFramePr>
        <p:xfrm>
          <a:off x="3923928" y="2420888"/>
          <a:ext cx="5616624" cy="2160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4 Cerrar llave"/>
          <p:cNvSpPr/>
          <p:nvPr/>
        </p:nvSpPr>
        <p:spPr>
          <a:xfrm>
            <a:off x="3884269" y="2492896"/>
            <a:ext cx="648072" cy="2016224"/>
          </a:xfrm>
          <a:prstGeom prst="righ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  <p:sp>
        <p:nvSpPr>
          <p:cNvPr id="9" name="8 Cerrar llave"/>
          <p:cNvSpPr/>
          <p:nvPr/>
        </p:nvSpPr>
        <p:spPr>
          <a:xfrm rot="5400000">
            <a:off x="1832041" y="3248980"/>
            <a:ext cx="432048" cy="3096344"/>
          </a:xfrm>
          <a:prstGeom prst="righ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3811478523"/>
              </p:ext>
            </p:extLst>
          </p:nvPr>
        </p:nvGraphicFramePr>
        <p:xfrm>
          <a:off x="659904" y="5301208"/>
          <a:ext cx="5928320" cy="8548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11" name="3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43000759"/>
              </p:ext>
            </p:extLst>
          </p:nvPr>
        </p:nvGraphicFramePr>
        <p:xfrm>
          <a:off x="5580112" y="5157192"/>
          <a:ext cx="2952327" cy="1152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sp>
        <p:nvSpPr>
          <p:cNvPr id="12" name="Rectangle 4"/>
          <p:cNvSpPr txBox="1">
            <a:spLocks/>
          </p:cNvSpPr>
          <p:nvPr/>
        </p:nvSpPr>
        <p:spPr>
          <a:xfrm>
            <a:off x="409246" y="1628800"/>
            <a:ext cx="3312368" cy="413041"/>
          </a:xfrm>
          <a:prstGeom prst="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5725" indent="-11113" algn="ctr" fontAlgn="auto">
              <a:spcAft>
                <a:spcPts val="0"/>
              </a:spcAft>
              <a:buFont typeface="Wingdings" pitchFamily="2" charset="2"/>
              <a:buNone/>
            </a:pPr>
            <a:r>
              <a:rPr lang="es-AR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Palermo </a:t>
            </a:r>
            <a:r>
              <a:rPr lang="en-US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Protocol</a:t>
            </a:r>
          </a:p>
        </p:txBody>
      </p:sp>
      <p:cxnSp>
        <p:nvCxnSpPr>
          <p:cNvPr id="4" name="3 Conector recto de flecha"/>
          <p:cNvCxnSpPr/>
          <p:nvPr/>
        </p:nvCxnSpPr>
        <p:spPr>
          <a:xfrm>
            <a:off x="2065430" y="2060848"/>
            <a:ext cx="0" cy="31491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7893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3668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3668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366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36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36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36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8" grpId="0" build="p" animBg="1"/>
      <p:bldGraphic spid="8" grpId="0">
        <p:bldAsOne/>
      </p:bldGraphic>
      <p:bldP spid="5" grpId="0" animBg="1"/>
      <p:bldP spid="9" grpId="0" animBg="1"/>
      <p:bldGraphic spid="2" grpId="0">
        <p:bldAsOne/>
      </p:bldGraphic>
      <p:bldGraphic spid="11" grpId="0">
        <p:bldAsOne/>
      </p:bldGraphic>
      <p:bldP spid="12" grpId="0" build="p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512" y="130322"/>
            <a:ext cx="6840760" cy="1282454"/>
          </a:xfrm>
        </p:spPr>
        <p:txBody>
          <a:bodyPr/>
          <a:lstStyle/>
          <a:p>
            <a:r>
              <a:rPr lang="es-AR" sz="3600" b="1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Results</a:t>
            </a:r>
            <a:r>
              <a:rPr lang="es-AR" sz="3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es-AR" sz="3600" b="1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on</a:t>
            </a:r>
            <a:r>
              <a:rPr lang="es-AR" sz="3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es-AR" sz="3600" b="1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crime</a:t>
            </a:r>
            <a:r>
              <a:rPr lang="es-AR" sz="3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es-AR" sz="3600" b="1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prosecution</a:t>
            </a:r>
            <a:endParaRPr lang="es-AR" sz="36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3807380042"/>
              </p:ext>
            </p:extLst>
          </p:nvPr>
        </p:nvGraphicFramePr>
        <p:xfrm>
          <a:off x="-228212" y="2057634"/>
          <a:ext cx="3726750" cy="39604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051" name="Picture 3" descr="C:\Users\micaela.galanternik\AppData\Local\Microsoft\Windows\Temporary Internet Files\Content.Outlook\204KGEX9\PROSTIBULOS Y PRIVADOS-16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7795" y="4162236"/>
            <a:ext cx="2496769" cy="18725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7" name="Picture 3" descr="\\Hermes\dnpc\02-Unidades Temáticas\06 -Trata de personas\02 - Campañas Gráficas, Videos e Imágenes\Tomas para Video\2012 09 12 - Filminas para la producción del video-bis\Diapositiva12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094564" y="4217874"/>
            <a:ext cx="2400266" cy="1800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597794" y="2247754"/>
            <a:ext cx="2496769" cy="18943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0" name="Picture 2" descr="C:\Users\micaela.galanternik\AppData\Local\Microsoft\Windows\Temporary Internet Files\Content.Outlook\204KGEX9\P1010157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4564" y="2201900"/>
            <a:ext cx="2400266" cy="19603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cxnSp>
        <p:nvCxnSpPr>
          <p:cNvPr id="14" name="13 Conector recto"/>
          <p:cNvCxnSpPr/>
          <p:nvPr/>
        </p:nvCxnSpPr>
        <p:spPr>
          <a:xfrm flipV="1">
            <a:off x="3513739" y="1945674"/>
            <a:ext cx="5027400" cy="4334803"/>
          </a:xfrm>
          <a:prstGeom prst="line">
            <a:avLst/>
          </a:prstGeom>
          <a:ln w="107950">
            <a:solidFill>
              <a:srgbClr val="A50021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16 Conector recto"/>
          <p:cNvCxnSpPr/>
          <p:nvPr/>
        </p:nvCxnSpPr>
        <p:spPr>
          <a:xfrm flipH="1" flipV="1">
            <a:off x="3513739" y="1945674"/>
            <a:ext cx="5027400" cy="4334803"/>
          </a:xfrm>
          <a:prstGeom prst="line">
            <a:avLst/>
          </a:prstGeom>
          <a:ln w="107950">
            <a:solidFill>
              <a:srgbClr val="A50021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6096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714348" y="692696"/>
            <a:ext cx="7772400" cy="1008063"/>
          </a:xfrm>
          <a:solidFill>
            <a:srgbClr val="FF660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AR" sz="3600" b="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THANK YOU/ DANKE/ </a:t>
            </a:r>
            <a:br>
              <a:rPr lang="es-AR" sz="3600" b="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s-AR" sz="3600" b="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MUCHAS </a:t>
            </a:r>
            <a:r>
              <a:rPr sz="3600" b="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GRACIAS</a:t>
            </a:r>
            <a:r>
              <a:rPr lang="es-AR" sz="3600" b="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!!!</a:t>
            </a:r>
            <a:endParaRPr lang="es-AR" sz="3600" b="0" dirty="0">
              <a:ln w="18415" cmpd="sng">
                <a:solidFill>
                  <a:srgbClr val="FFFFFF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714348" y="1988840"/>
            <a:ext cx="7704856" cy="2664296"/>
          </a:xfrm>
          <a:prstGeom prst="rect">
            <a:avLst/>
          </a:prstGeom>
          <a:solidFill>
            <a:srgbClr val="00808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3200" b="1" dirty="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Paula Honisch</a:t>
            </a:r>
          </a:p>
          <a:p>
            <a:pPr marL="0" indent="0" algn="ctr">
              <a:buNone/>
            </a:pPr>
            <a:r>
              <a:rPr lang="es-ES" sz="2800" b="1" spc="50" dirty="0" err="1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 Black" pitchFamily="34" charset="0"/>
                <a:cs typeface="Arial" pitchFamily="34" charset="0"/>
              </a:rPr>
              <a:t>National</a:t>
            </a:r>
            <a:r>
              <a:rPr lang="es-ES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 Black" pitchFamily="34" charset="0"/>
                <a:cs typeface="Arial" pitchFamily="34" charset="0"/>
              </a:rPr>
              <a:t> Director of </a:t>
            </a:r>
            <a:r>
              <a:rPr lang="es-ES" sz="2800" b="1" spc="50" dirty="0" err="1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 Black" pitchFamily="34" charset="0"/>
                <a:cs typeface="Arial" pitchFamily="34" charset="0"/>
              </a:rPr>
              <a:t>Articulation</a:t>
            </a:r>
            <a:r>
              <a:rPr lang="es-ES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 Black" pitchFamily="34" charset="0"/>
                <a:cs typeface="Arial" pitchFamily="34" charset="0"/>
              </a:rPr>
              <a:t> </a:t>
            </a:r>
            <a:r>
              <a:rPr lang="es-ES" sz="2800" b="1" spc="50" dirty="0" err="1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 Black" pitchFamily="34" charset="0"/>
                <a:cs typeface="Arial" pitchFamily="34" charset="0"/>
              </a:rPr>
              <a:t>with</a:t>
            </a:r>
            <a:r>
              <a:rPr lang="es-ES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 Black" pitchFamily="34" charset="0"/>
                <a:cs typeface="Arial" pitchFamily="34" charset="0"/>
              </a:rPr>
              <a:t> </a:t>
            </a:r>
            <a:r>
              <a:rPr lang="es-ES" sz="2800" b="1" spc="50" dirty="0" err="1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 Black" pitchFamily="34" charset="0"/>
                <a:cs typeface="Arial" pitchFamily="34" charset="0"/>
              </a:rPr>
              <a:t>the</a:t>
            </a:r>
            <a:r>
              <a:rPr lang="es-ES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 Black" pitchFamily="34" charset="0"/>
                <a:cs typeface="Arial" pitchFamily="34" charset="0"/>
              </a:rPr>
              <a:t> </a:t>
            </a:r>
            <a:r>
              <a:rPr lang="es-ES" sz="2800" b="1" spc="50" dirty="0" err="1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 Black" pitchFamily="34" charset="0"/>
                <a:cs typeface="Arial" pitchFamily="34" charset="0"/>
              </a:rPr>
              <a:t>Prosecutor</a:t>
            </a:r>
            <a:r>
              <a:rPr lang="es-ES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 Black" pitchFamily="34" charset="0"/>
                <a:cs typeface="Arial" pitchFamily="34" charset="0"/>
              </a:rPr>
              <a:t> </a:t>
            </a:r>
            <a:r>
              <a:rPr lang="es-ES" sz="28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 Black" pitchFamily="34" charset="0"/>
                <a:cs typeface="Arial" pitchFamily="34" charset="0"/>
              </a:rPr>
              <a:t>Offices</a:t>
            </a:r>
            <a:endParaRPr lang="es-ES" sz="2800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Arial Black" pitchFamily="34" charset="0"/>
              <a:cs typeface="Arial" pitchFamily="34" charset="0"/>
            </a:endParaRPr>
          </a:p>
          <a:p>
            <a:pPr marL="0" indent="0" algn="ctr">
              <a:buNone/>
            </a:pPr>
            <a:r>
              <a:rPr lang="es-E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 Black" pitchFamily="34" charset="0"/>
                <a:cs typeface="Arial" pitchFamily="34" charset="0"/>
              </a:rPr>
              <a:t>E-mail: paula.honisch@minseg.gob.ar</a:t>
            </a:r>
          </a:p>
          <a:p>
            <a:pPr marL="0" indent="0" algn="ctr">
              <a:buNone/>
            </a:pPr>
            <a:r>
              <a:rPr lang="es-E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 Black" pitchFamily="34" charset="0"/>
                <a:cs typeface="Arial" pitchFamily="34" charset="0"/>
              </a:rPr>
              <a:t>Tel: 0054-11-4809-1621</a:t>
            </a:r>
            <a:endParaRPr lang="es-E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Arial Black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6403227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/>
          </p:cNvSpPr>
          <p:nvPr>
            <p:ph type="title"/>
          </p:nvPr>
        </p:nvSpPr>
        <p:spPr bwMode="auto">
          <a:xfrm>
            <a:off x="35496" y="385854"/>
            <a:ext cx="7167740" cy="882906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z="2000" b="1" dirty="0" smtClean="0">
                <a:solidFill>
                  <a:schemeClr val="accent1"/>
                </a:solidFill>
                <a:effectLst/>
              </a:rPr>
              <a:t>“PREVENTION </a:t>
            </a:r>
            <a:r>
              <a:rPr lang="en-US" sz="2000" b="1" dirty="0">
                <a:solidFill>
                  <a:schemeClr val="accent1"/>
                </a:solidFill>
                <a:effectLst/>
              </a:rPr>
              <a:t>AND PUNISHMENT OF TRAFFICKING IN </a:t>
            </a:r>
            <a:r>
              <a:rPr lang="en-US" sz="2000" b="1" dirty="0" smtClean="0">
                <a:solidFill>
                  <a:schemeClr val="accent1"/>
                </a:solidFill>
                <a:effectLst/>
              </a:rPr>
              <a:t>PERSONS AND </a:t>
            </a:r>
            <a:r>
              <a:rPr lang="en-US" sz="2000" b="1" dirty="0">
                <a:solidFill>
                  <a:schemeClr val="accent1"/>
                </a:solidFill>
                <a:effectLst/>
              </a:rPr>
              <a:t>ASSISTANCE TO ITS </a:t>
            </a:r>
            <a:r>
              <a:rPr lang="en-US" sz="2000" b="1" dirty="0" smtClean="0">
                <a:solidFill>
                  <a:schemeClr val="accent1"/>
                </a:solidFill>
                <a:effectLst/>
              </a:rPr>
              <a:t>VICTIMS” LAW</a:t>
            </a:r>
            <a:endParaRPr lang="es-ES" sz="2000" b="1" dirty="0" smtClean="0">
              <a:solidFill>
                <a:schemeClr val="accent1"/>
              </a:solidFill>
              <a:effectLst/>
            </a:endParaRPr>
          </a:p>
        </p:txBody>
      </p:sp>
      <p:graphicFrame>
        <p:nvGraphicFramePr>
          <p:cNvPr id="7" name="6 Diagrama"/>
          <p:cNvGraphicFramePr/>
          <p:nvPr>
            <p:extLst>
              <p:ext uri="{D42A27DB-BD31-4B8C-83A1-F6EECF244321}">
                <p14:modId xmlns:p14="http://schemas.microsoft.com/office/powerpoint/2010/main" val="3850517819"/>
              </p:ext>
            </p:extLst>
          </p:nvPr>
        </p:nvGraphicFramePr>
        <p:xfrm>
          <a:off x="251520" y="1700808"/>
          <a:ext cx="8496944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893109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252536" y="404664"/>
            <a:ext cx="7560840" cy="792088"/>
          </a:xfrm>
        </p:spPr>
        <p:txBody>
          <a:bodyPr/>
          <a:lstStyle/>
          <a:p>
            <a:r>
              <a:rPr lang="en-US" b="1" dirty="0" smtClean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Comprehensive </a:t>
            </a:r>
            <a:r>
              <a:rPr lang="en-US" b="1" dirty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assistance of the victims</a:t>
            </a:r>
          </a:p>
        </p:txBody>
      </p:sp>
      <p:sp>
        <p:nvSpPr>
          <p:cNvPr id="6" name="2 Marcador de contenido"/>
          <p:cNvSpPr>
            <a:spLocks noGrp="1"/>
          </p:cNvSpPr>
          <p:nvPr>
            <p:ph sz="quarter" idx="1"/>
          </p:nvPr>
        </p:nvSpPr>
        <p:spPr>
          <a:xfrm>
            <a:off x="107504" y="1500174"/>
            <a:ext cx="8535322" cy="776698"/>
          </a:xfr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s-AR" sz="1500" dirty="0" err="1" smtClean="0">
                <a:solidFill>
                  <a:schemeClr val="accent1">
                    <a:lumMod val="50000"/>
                  </a:schemeClr>
                </a:solidFill>
              </a:rPr>
              <a:t>The</a:t>
            </a:r>
            <a:r>
              <a:rPr lang="es-AR" sz="15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s-AR" sz="1500" dirty="0" err="1" smtClean="0">
                <a:solidFill>
                  <a:schemeClr val="accent1">
                    <a:lumMod val="50000"/>
                  </a:schemeClr>
                </a:solidFill>
              </a:rPr>
              <a:t>Argentine</a:t>
            </a:r>
            <a:r>
              <a:rPr lang="es-AR" sz="15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s-AR" sz="1500" dirty="0" err="1" smtClean="0">
                <a:solidFill>
                  <a:schemeClr val="accent1">
                    <a:lumMod val="50000"/>
                  </a:schemeClr>
                </a:solidFill>
              </a:rPr>
              <a:t>Republic</a:t>
            </a:r>
            <a:r>
              <a:rPr lang="es-AR" sz="15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s-AR" sz="1500" b="1" dirty="0" err="1" smtClean="0">
                <a:solidFill>
                  <a:schemeClr val="accent1">
                    <a:lumMod val="50000"/>
                  </a:schemeClr>
                </a:solidFill>
              </a:rPr>
              <a:t>guarantees</a:t>
            </a:r>
            <a:r>
              <a:rPr lang="es-AR" sz="15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s-AR" sz="1500" b="1" dirty="0" err="1" smtClean="0">
                <a:solidFill>
                  <a:schemeClr val="accent1">
                    <a:lumMod val="50000"/>
                  </a:schemeClr>
                </a:solidFill>
              </a:rPr>
              <a:t>the</a:t>
            </a:r>
            <a:r>
              <a:rPr lang="es-AR" sz="15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s-AR" sz="1500" b="1" dirty="0" err="1" smtClean="0">
                <a:solidFill>
                  <a:schemeClr val="accent1">
                    <a:lumMod val="50000"/>
                  </a:schemeClr>
                </a:solidFill>
              </a:rPr>
              <a:t>victims</a:t>
            </a:r>
            <a:r>
              <a:rPr lang="es-AR" sz="1500" dirty="0" smtClean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es-AR" sz="1500" dirty="0" err="1" smtClean="0">
                <a:solidFill>
                  <a:schemeClr val="accent1">
                    <a:lumMod val="50000"/>
                  </a:schemeClr>
                </a:solidFill>
              </a:rPr>
              <a:t>among</a:t>
            </a:r>
            <a:r>
              <a:rPr lang="es-AR" sz="15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s-AR" sz="1500" dirty="0" err="1" smtClean="0">
                <a:solidFill>
                  <a:schemeClr val="accent1">
                    <a:lumMod val="50000"/>
                  </a:schemeClr>
                </a:solidFill>
              </a:rPr>
              <a:t>other</a:t>
            </a:r>
            <a:r>
              <a:rPr lang="es-AR" sz="15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s-AR" sz="1500" dirty="0" err="1" smtClean="0">
                <a:solidFill>
                  <a:schemeClr val="accent1">
                    <a:lumMod val="50000"/>
                  </a:schemeClr>
                </a:solidFill>
              </a:rPr>
              <a:t>rights</a:t>
            </a:r>
            <a:r>
              <a:rPr lang="es-AR" sz="1500" dirty="0" smtClean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es-AR" sz="1500" dirty="0" err="1" smtClean="0">
                <a:solidFill>
                  <a:schemeClr val="accent1">
                    <a:lumMod val="50000"/>
                  </a:schemeClr>
                </a:solidFill>
              </a:rPr>
              <a:t>the</a:t>
            </a:r>
            <a:r>
              <a:rPr lang="es-AR" sz="15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s-AR" sz="1500" dirty="0" err="1" smtClean="0">
                <a:solidFill>
                  <a:schemeClr val="accent1">
                    <a:lumMod val="50000"/>
                  </a:schemeClr>
                </a:solidFill>
              </a:rPr>
              <a:t>following</a:t>
            </a:r>
            <a:r>
              <a:rPr lang="es-AR" sz="1500" dirty="0" smtClean="0">
                <a:solidFill>
                  <a:schemeClr val="accent1">
                    <a:lumMod val="50000"/>
                  </a:schemeClr>
                </a:solidFill>
              </a:rPr>
              <a:t> :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251520" y="6084585"/>
            <a:ext cx="8640960" cy="584775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65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The Argentine Republic has a compromise against taking any measure that could </a:t>
            </a:r>
            <a:r>
              <a:rPr lang="en-US" sz="1600" b="1" dirty="0"/>
              <a:t>involve the deprivation of liberty of any trafficking victim, including deportation</a:t>
            </a:r>
            <a:r>
              <a:rPr lang="en-US" sz="1600" b="1" dirty="0" smtClean="0"/>
              <a:t>.</a:t>
            </a:r>
            <a:endParaRPr lang="es-AR" sz="1600" dirty="0"/>
          </a:p>
        </p:txBody>
      </p:sp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1912179098"/>
              </p:ext>
            </p:extLst>
          </p:nvPr>
        </p:nvGraphicFramePr>
        <p:xfrm>
          <a:off x="155848" y="1916832"/>
          <a:ext cx="4200128" cy="39762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3807844418"/>
              </p:ext>
            </p:extLst>
          </p:nvPr>
        </p:nvGraphicFramePr>
        <p:xfrm>
          <a:off x="3923928" y="1916832"/>
          <a:ext cx="5112568" cy="41677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75745864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9" grpId="0" animBg="1"/>
      <p:bldGraphic spid="3" grpId="0">
        <p:bldAsOne/>
      </p:bldGraphic>
      <p:bldGraphic spid="4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err="1" smtClean="0"/>
              <a:t>Crime</a:t>
            </a:r>
            <a:r>
              <a:rPr lang="es-AR" dirty="0" smtClean="0"/>
              <a:t> </a:t>
            </a:r>
            <a:r>
              <a:rPr lang="es-AR" dirty="0" err="1" smtClean="0"/>
              <a:t>prosecution</a:t>
            </a:r>
            <a:r>
              <a:rPr lang="es-AR" dirty="0" smtClean="0"/>
              <a:t> and </a:t>
            </a:r>
            <a:r>
              <a:rPr lang="es-AR" dirty="0" err="1" smtClean="0"/>
              <a:t>investigation</a:t>
            </a:r>
            <a:endParaRPr lang="es-AR" dirty="0"/>
          </a:p>
        </p:txBody>
      </p:sp>
      <p:sp>
        <p:nvSpPr>
          <p:cNvPr id="7" name="6 Rectángulo"/>
          <p:cNvSpPr/>
          <p:nvPr/>
        </p:nvSpPr>
        <p:spPr>
          <a:xfrm rot="16200000">
            <a:off x="-2286520" y="998487"/>
            <a:ext cx="1219200" cy="4064000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graphicFrame>
        <p:nvGraphicFramePr>
          <p:cNvPr id="10" name="9 Diagrama"/>
          <p:cNvGraphicFramePr/>
          <p:nvPr>
            <p:extLst>
              <p:ext uri="{D42A27DB-BD31-4B8C-83A1-F6EECF244321}">
                <p14:modId xmlns:p14="http://schemas.microsoft.com/office/powerpoint/2010/main" val="3424318967"/>
              </p:ext>
            </p:extLst>
          </p:nvPr>
        </p:nvGraphicFramePr>
        <p:xfrm>
          <a:off x="-180528" y="1628800"/>
          <a:ext cx="8172400" cy="48452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2 Rectángulo redondeado"/>
          <p:cNvSpPr/>
          <p:nvPr/>
        </p:nvSpPr>
        <p:spPr>
          <a:xfrm>
            <a:off x="6228184" y="5306691"/>
            <a:ext cx="2808312" cy="129614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itchFamily="34" charset="0"/>
              <a:buChar char="•"/>
            </a:pPr>
            <a:r>
              <a:rPr lang="es-AR" sz="1400" dirty="0" smtClean="0"/>
              <a:t>Federal </a:t>
            </a:r>
            <a:r>
              <a:rPr lang="es-AR" sz="1400" dirty="0" err="1" smtClean="0"/>
              <a:t>Administration</a:t>
            </a:r>
            <a:r>
              <a:rPr lang="es-AR" sz="1400" dirty="0"/>
              <a:t> of </a:t>
            </a:r>
            <a:r>
              <a:rPr lang="es-AR" sz="1400" dirty="0" err="1" smtClean="0"/>
              <a:t>Public</a:t>
            </a:r>
            <a:r>
              <a:rPr lang="es-AR" sz="1400" dirty="0" smtClean="0"/>
              <a:t> </a:t>
            </a:r>
            <a:r>
              <a:rPr lang="es-AR" sz="1400" dirty="0" err="1" smtClean="0"/>
              <a:t>Revenues</a:t>
            </a:r>
            <a:r>
              <a:rPr lang="es-AR" sz="1400" dirty="0" smtClean="0"/>
              <a:t>  (AFIP)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AR" sz="1400" dirty="0" err="1" smtClean="0"/>
              <a:t>Ministry</a:t>
            </a:r>
            <a:r>
              <a:rPr lang="es-AR" sz="1400" dirty="0" smtClean="0"/>
              <a:t> of Labor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AR" sz="1400" dirty="0" err="1" smtClean="0"/>
              <a:t>Consulates</a:t>
            </a:r>
            <a:endParaRPr lang="es-AR" sz="14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s-AR" sz="1400" dirty="0" smtClean="0"/>
              <a:t>NGO</a:t>
            </a:r>
            <a:endParaRPr lang="es-AR" sz="1400" dirty="0"/>
          </a:p>
        </p:txBody>
      </p:sp>
      <p:cxnSp>
        <p:nvCxnSpPr>
          <p:cNvPr id="5" name="4 Conector recto de flecha"/>
          <p:cNvCxnSpPr/>
          <p:nvPr/>
        </p:nvCxnSpPr>
        <p:spPr>
          <a:xfrm>
            <a:off x="5695010" y="5908850"/>
            <a:ext cx="432048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3310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AsOne/>
      </p:bldGraphic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323528" y="332656"/>
            <a:ext cx="6758006" cy="1020206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/>
            <a:r>
              <a:rPr lang="es-AR" sz="2800" b="1" dirty="0" smtClean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Active </a:t>
            </a:r>
            <a:r>
              <a:rPr lang="es-AR" sz="2800" b="1" dirty="0" err="1" smtClean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policies</a:t>
            </a:r>
            <a:r>
              <a:rPr lang="es-AR" sz="2800" b="1" dirty="0" smtClean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es-AR" sz="2800" b="1" dirty="0" err="1" smtClean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to</a:t>
            </a:r>
            <a:r>
              <a:rPr lang="es-AR" sz="2800" b="1" dirty="0" smtClean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es-AR" sz="2800" b="1" dirty="0" err="1" smtClean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fight</a:t>
            </a:r>
            <a:r>
              <a:rPr lang="es-AR" sz="2800" b="1" dirty="0" smtClean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es-AR" sz="2800" b="1" dirty="0" err="1" smtClean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the</a:t>
            </a:r>
            <a:r>
              <a:rPr lang="es-AR" sz="2800" b="1" dirty="0" smtClean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es-AR" sz="2800" b="1" dirty="0" err="1" smtClean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crime</a:t>
            </a:r>
            <a:endParaRPr lang="es-AR" sz="2800" b="1" dirty="0">
              <a:ln w="1905"/>
              <a:solidFill>
                <a:schemeClr val="accent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9944" y="1052736"/>
            <a:ext cx="4692096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3" name="12 Diagrama"/>
          <p:cNvGraphicFramePr/>
          <p:nvPr>
            <p:extLst>
              <p:ext uri="{D42A27DB-BD31-4B8C-83A1-F6EECF244321}">
                <p14:modId xmlns:p14="http://schemas.microsoft.com/office/powerpoint/2010/main" val="477024508"/>
              </p:ext>
            </p:extLst>
          </p:nvPr>
        </p:nvGraphicFramePr>
        <p:xfrm>
          <a:off x="3827345" y="1628800"/>
          <a:ext cx="5569191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205871238"/>
              </p:ext>
            </p:extLst>
          </p:nvPr>
        </p:nvGraphicFramePr>
        <p:xfrm>
          <a:off x="7860704" y="1916832"/>
          <a:ext cx="1535832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cxnSp>
        <p:nvCxnSpPr>
          <p:cNvPr id="4" name="3 Conector recto de flecha"/>
          <p:cNvCxnSpPr/>
          <p:nvPr/>
        </p:nvCxnSpPr>
        <p:spPr>
          <a:xfrm>
            <a:off x="8028384" y="5373216"/>
            <a:ext cx="432048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11 Conector recto de flecha"/>
          <p:cNvCxnSpPr/>
          <p:nvPr/>
        </p:nvCxnSpPr>
        <p:spPr>
          <a:xfrm flipH="1">
            <a:off x="7947992" y="5661248"/>
            <a:ext cx="51244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166549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  <p:bldGraphic spid="2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Marcador de contenido"/>
          <p:cNvSpPr>
            <a:spLocks noGrp="1"/>
          </p:cNvSpPr>
          <p:nvPr>
            <p:ph sz="quarter" idx="1"/>
          </p:nvPr>
        </p:nvSpPr>
        <p:spPr>
          <a:xfrm>
            <a:off x="3707904" y="908720"/>
            <a:ext cx="5055096" cy="3816424"/>
          </a:xfrm>
        </p:spPr>
        <p:txBody>
          <a:bodyPr anchor="ctr">
            <a:normAutofit/>
          </a:bodyPr>
          <a:lstStyle/>
          <a:p>
            <a:pPr algn="ctr">
              <a:buNone/>
            </a:pPr>
            <a:r>
              <a:rPr lang="es-AR" sz="3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Black" pitchFamily="34" charset="0"/>
                <a:cs typeface="Arial" pitchFamily="34" charset="0"/>
              </a:rPr>
              <a:t>COMPREHENSIVE STRATEGY AGAINST TRAFFICKING IN PERSONS</a:t>
            </a:r>
            <a:endParaRPr lang="es-AR" sz="1800" dirty="0"/>
          </a:p>
        </p:txBody>
      </p:sp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3195976320"/>
              </p:ext>
            </p:extLst>
          </p:nvPr>
        </p:nvGraphicFramePr>
        <p:xfrm>
          <a:off x="-540568" y="116632"/>
          <a:ext cx="4752528" cy="66247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598229969"/>
      </p:ext>
    </p:extLst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Graphic spid="2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 Título"/>
          <p:cNvSpPr txBox="1">
            <a:spLocks/>
          </p:cNvSpPr>
          <p:nvPr/>
        </p:nvSpPr>
        <p:spPr>
          <a:xfrm>
            <a:off x="357158" y="2214554"/>
            <a:ext cx="4643470" cy="2857520"/>
          </a:xfrm>
          <a:prstGeom prst="rect">
            <a:avLst/>
          </a:prstGeo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endParaRPr lang="es-AR" sz="4400" b="1" spc="50" dirty="0">
              <a:ln w="11430"/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6" name="6 Título"/>
          <p:cNvSpPr txBox="1">
            <a:spLocks/>
          </p:cNvSpPr>
          <p:nvPr/>
        </p:nvSpPr>
        <p:spPr>
          <a:xfrm>
            <a:off x="3958490" y="931665"/>
            <a:ext cx="4789971" cy="25657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b="0" kern="1200" cap="none" spc="0">
                <a:ln w="13970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sz="3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Black" pitchFamily="34" charset="0"/>
                <a:ea typeface="+mn-ea"/>
                <a:cs typeface="+mn-cs"/>
              </a:rPr>
              <a:t>COMPREHENSIVE KNOWLEDGE OF THE CRIME</a:t>
            </a:r>
            <a:endParaRPr lang="es-AR" sz="36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Arial Black" pitchFamily="34" charset="0"/>
              <a:ea typeface="+mn-ea"/>
              <a:cs typeface="+mn-cs"/>
            </a:endParaRPr>
          </a:p>
        </p:txBody>
      </p:sp>
      <p:graphicFrame>
        <p:nvGraphicFramePr>
          <p:cNvPr id="8" name="7 Diagrama"/>
          <p:cNvGraphicFramePr/>
          <p:nvPr>
            <p:extLst>
              <p:ext uri="{D42A27DB-BD31-4B8C-83A1-F6EECF244321}">
                <p14:modId xmlns:p14="http://schemas.microsoft.com/office/powerpoint/2010/main" val="2996635619"/>
              </p:ext>
            </p:extLst>
          </p:nvPr>
        </p:nvGraphicFramePr>
        <p:xfrm>
          <a:off x="200429" y="188640"/>
          <a:ext cx="3219443" cy="59766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8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368187" y="3162315"/>
            <a:ext cx="1970576" cy="15841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4633" y="2116957"/>
            <a:ext cx="3446823" cy="3404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8786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0" y="285750"/>
            <a:ext cx="7715250" cy="982663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r>
              <a:rPr lang="es-AR" sz="2000" u="sng" dirty="0" smtClean="0">
                <a:ln w="18415" cmpd="sng">
                  <a:solidFill>
                    <a:srgbClr val="FFFFFF"/>
                  </a:solidFill>
                  <a:prstDash val="solid"/>
                </a:ln>
              </a:rPr>
              <a:t>SISTRATA</a:t>
            </a:r>
            <a:r>
              <a:rPr lang="es-AR" sz="2000" dirty="0" smtClean="0">
                <a:ln w="18415" cmpd="sng">
                  <a:solidFill>
                    <a:srgbClr val="FFFFFF"/>
                  </a:solidFill>
                  <a:prstDash val="solid"/>
                </a:ln>
              </a:rPr>
              <a:t>: </a:t>
            </a:r>
            <a:r>
              <a:rPr lang="en-US" sz="2000" cap="all" dirty="0">
                <a:effectLst/>
              </a:rPr>
              <a:t>integrated system of criminal information of trafficking in person</a:t>
            </a:r>
            <a:r>
              <a:rPr lang="en-US" sz="2000" dirty="0">
                <a:effectLst/>
              </a:rPr>
              <a:t> </a:t>
            </a:r>
            <a:endParaRPr lang="es-AR" sz="2000" dirty="0">
              <a:ln w="18415" cmpd="sng">
                <a:solidFill>
                  <a:srgbClr val="FFFFFF"/>
                </a:solidFill>
                <a:prstDash val="solid"/>
              </a:ln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251520" y="1484784"/>
            <a:ext cx="86409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AR" sz="1600" dirty="0" err="1" smtClean="0">
                <a:latin typeface="+mn-lt"/>
              </a:rPr>
              <a:t>This</a:t>
            </a:r>
            <a:r>
              <a:rPr lang="es-AR" sz="1600" dirty="0" smtClean="0">
                <a:latin typeface="+mn-lt"/>
              </a:rPr>
              <a:t> </a:t>
            </a:r>
            <a:r>
              <a:rPr lang="es-AR" sz="1600" dirty="0" err="1" smtClean="0">
                <a:latin typeface="+mn-lt"/>
              </a:rPr>
              <a:t>system</a:t>
            </a:r>
            <a:r>
              <a:rPr lang="es-AR" sz="1600" dirty="0">
                <a:latin typeface="+mn-lt"/>
              </a:rPr>
              <a:t> </a:t>
            </a:r>
            <a:r>
              <a:rPr lang="en-US" sz="1600" dirty="0" smtClean="0">
                <a:latin typeface="+mn-lt"/>
              </a:rPr>
              <a:t>aims </a:t>
            </a:r>
            <a:r>
              <a:rPr lang="en-US" sz="1600" dirty="0">
                <a:latin typeface="+mn-lt"/>
              </a:rPr>
              <a:t>to </a:t>
            </a:r>
            <a:r>
              <a:rPr lang="en-US" sz="1600" b="1" dirty="0">
                <a:latin typeface="+mn-lt"/>
              </a:rPr>
              <a:t>integrate and consolidate in a systematic and uniform way, </a:t>
            </a:r>
            <a:r>
              <a:rPr lang="en-US" sz="1600" dirty="0">
                <a:latin typeface="+mn-lt"/>
              </a:rPr>
              <a:t>the information collected from </a:t>
            </a:r>
            <a:r>
              <a:rPr lang="en-US" sz="1600" dirty="0" smtClean="0">
                <a:latin typeface="+mn-lt"/>
              </a:rPr>
              <a:t>procedures </a:t>
            </a:r>
            <a:r>
              <a:rPr lang="en-US" sz="1600" dirty="0">
                <a:latin typeface="+mn-lt"/>
              </a:rPr>
              <a:t>or tasks performed on trafficking in persons and related </a:t>
            </a:r>
            <a:r>
              <a:rPr lang="en-US" sz="1600" dirty="0" smtClean="0">
                <a:latin typeface="+mn-lt"/>
              </a:rPr>
              <a:t>crimes by </a:t>
            </a:r>
            <a:r>
              <a:rPr lang="en-US" sz="1600" dirty="0">
                <a:latin typeface="+mn-lt"/>
              </a:rPr>
              <a:t>Police Corps and Federal Security Forces</a:t>
            </a:r>
            <a:r>
              <a:rPr lang="en-US" sz="1600" dirty="0" smtClean="0">
                <a:latin typeface="+mn-lt"/>
              </a:rPr>
              <a:t>.</a:t>
            </a:r>
            <a:endParaRPr lang="es-AR" sz="1600" b="1" dirty="0">
              <a:latin typeface="+mn-lt"/>
            </a:endParaRPr>
          </a:p>
        </p:txBody>
      </p:sp>
      <p:pic>
        <p:nvPicPr>
          <p:cNvPr id="10" name="Picture 2" descr="C:\Users\svictorero\Downloads\logo (4)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0719" y="3349983"/>
            <a:ext cx="2952628" cy="9385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1 Cerrar llave"/>
          <p:cNvSpPr/>
          <p:nvPr/>
        </p:nvSpPr>
        <p:spPr>
          <a:xfrm>
            <a:off x="3779912" y="3041454"/>
            <a:ext cx="288032" cy="1584176"/>
          </a:xfrm>
          <a:prstGeom prst="righ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graphicFrame>
        <p:nvGraphicFramePr>
          <p:cNvPr id="8" name="7 Diagrama"/>
          <p:cNvGraphicFramePr/>
          <p:nvPr>
            <p:extLst>
              <p:ext uri="{D42A27DB-BD31-4B8C-83A1-F6EECF244321}">
                <p14:modId xmlns:p14="http://schemas.microsoft.com/office/powerpoint/2010/main" val="1103720361"/>
              </p:ext>
            </p:extLst>
          </p:nvPr>
        </p:nvGraphicFramePr>
        <p:xfrm>
          <a:off x="251520" y="5521521"/>
          <a:ext cx="8683597" cy="11405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151555303"/>
      </p:ext>
    </p:extLst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 animBg="1"/>
      <p:bldGraphic spid="8" grpId="0">
        <p:bldAsOne/>
      </p:bldGraphic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catur">
  <a:themeElements>
    <a:clrScheme name="Personalizado 74">
      <a:dk1>
        <a:sysClr val="windowText" lastClr="000000"/>
      </a:dk1>
      <a:lt1>
        <a:sysClr val="window" lastClr="FFFFFF"/>
      </a:lt1>
      <a:dk2>
        <a:srgbClr val="55554A"/>
      </a:dk2>
      <a:lt2>
        <a:srgbClr val="D7DAE1"/>
      </a:lt2>
      <a:accent1>
        <a:srgbClr val="0070C0"/>
      </a:accent1>
      <a:accent2>
        <a:srgbClr val="ABB19F"/>
      </a:accent2>
      <a:accent3>
        <a:srgbClr val="948774"/>
      </a:accent3>
      <a:accent4>
        <a:srgbClr val="009999"/>
      </a:accent4>
      <a:accent5>
        <a:srgbClr val="E3B651"/>
      </a:accent5>
      <a:accent6>
        <a:srgbClr val="96756C"/>
      </a:accent6>
      <a:hlink>
        <a:srgbClr val="66AACD"/>
      </a:hlink>
      <a:folHlink>
        <a:srgbClr val="809DB3"/>
      </a:folHlink>
    </a:clrScheme>
    <a:fontScheme name="Decatur">
      <a:majorFont>
        <a:latin typeface="Bodoni MT Condensed"/>
        <a:ea typeface=""/>
        <a:cs typeface=""/>
        <a:font script="Grek" typeface="Times New Roman"/>
        <a:font script="Cyrl" typeface="Times New Roman"/>
        <a:font script="Jpan" typeface="HG明朝E"/>
        <a:font script="Hang" typeface="HY목각파임B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catur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  <a:satMod val="110000"/>
              </a:schemeClr>
            </a:gs>
            <a:gs pos="47500">
              <a:schemeClr val="phClr">
                <a:tint val="53000"/>
                <a:satMod val="120000"/>
              </a:schemeClr>
            </a:gs>
            <a:gs pos="58500">
              <a:schemeClr val="phClr">
                <a:tint val="53000"/>
                <a:satMod val="120000"/>
              </a:schemeClr>
            </a:gs>
            <a:gs pos="100000">
              <a:schemeClr val="phClr">
                <a:tint val="90000"/>
                <a:satMod val="110000"/>
              </a:schemeClr>
            </a:gs>
          </a:gsLst>
          <a:lin ang="3600000" scaled="1"/>
        </a:gradFill>
        <a:gradFill rotWithShape="1">
          <a:gsLst>
            <a:gs pos="0">
              <a:schemeClr val="phClr">
                <a:shade val="54000"/>
                <a:satMod val="105000"/>
              </a:schemeClr>
            </a:gs>
            <a:gs pos="47500">
              <a:schemeClr val="phClr">
                <a:shade val="88000"/>
                <a:satMod val="105000"/>
              </a:schemeClr>
            </a:gs>
            <a:gs pos="58500">
              <a:schemeClr val="phClr">
                <a:shade val="88000"/>
                <a:satMod val="105000"/>
              </a:schemeClr>
            </a:gs>
            <a:gs pos="100000">
              <a:schemeClr val="phClr">
                <a:shade val="54000"/>
                <a:satMod val="105000"/>
              </a:schemeClr>
            </a:gs>
          </a:gsLst>
          <a:lin ang="36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82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3600000" algn="r" rotWithShape="0">
              <a:srgbClr val="000000">
                <a:alpha val="30000"/>
              </a:srgbClr>
            </a:outerShdw>
          </a:effectLst>
        </a:effectStyle>
        <a:effectStyle>
          <a:effectLst>
            <a:outerShdw blurRad="63500" dist="25400" dir="3600000" algn="r" rotWithShape="0">
              <a:srgbClr val="000000">
                <a:alpha val="36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9000000"/>
            </a:lightRig>
          </a:scene3d>
          <a:sp3d prstMaterial="flat">
            <a:bevelT w="38100" h="50800" prst="softRound"/>
          </a:sp3d>
        </a:effectStyle>
        <a:effectStyle>
          <a:effectLst>
            <a:outerShdw blurRad="76200" dist="38100" dir="3600000" algn="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9000000"/>
            </a:lightRig>
          </a:scene3d>
          <a:sp3d contourW="44450" prstMaterial="flat">
            <a:bevelT w="38100" h="50800" prst="softRound"/>
            <a:contourClr>
              <a:schemeClr val="phClr">
                <a:tint val="5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52000"/>
                <a:satMod val="105000"/>
              </a:schemeClr>
            </a:gs>
            <a:gs pos="47500">
              <a:schemeClr val="phClr">
                <a:tint val="90000"/>
                <a:shade val="89000"/>
                <a:satMod val="105000"/>
              </a:schemeClr>
            </a:gs>
            <a:gs pos="58500">
              <a:schemeClr val="phClr">
                <a:tint val="85000"/>
                <a:shade val="89000"/>
                <a:satMod val="105000"/>
              </a:schemeClr>
            </a:gs>
            <a:gs pos="100000">
              <a:schemeClr val="phClr">
                <a:tint val="100000"/>
                <a:shade val="52000"/>
                <a:satMod val="105000"/>
              </a:schemeClr>
            </a:gs>
          </a:gsLst>
          <a:lin ang="36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5000"/>
                <a:satMod val="120000"/>
              </a:schemeClr>
            </a:duotone>
          </a:blip>
          <a:tile tx="0" ty="0" sx="52000" sy="5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822B9E06671B54FA89F14538B9B0FEA" ma:contentTypeVersion="1" ma:contentTypeDescription="Create a new document." ma:contentTypeScope="" ma:versionID="362711686602768b23db736653e4ac1a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48c5b5cd9b8d25ff6dd15848836f4270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B106ECB0-E710-4249-9132-A226E283A963}"/>
</file>

<file path=customXml/itemProps2.xml><?xml version="1.0" encoding="utf-8"?>
<ds:datastoreItem xmlns:ds="http://schemas.openxmlformats.org/officeDocument/2006/customXml" ds:itemID="{4D146BFC-EDDE-477B-9660-5DCA3DCEB351}"/>
</file>

<file path=customXml/itemProps3.xml><?xml version="1.0" encoding="utf-8"?>
<ds:datastoreItem xmlns:ds="http://schemas.openxmlformats.org/officeDocument/2006/customXml" ds:itemID="{5832EFFF-3382-4493-B3A6-E318CA271FF2}"/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0</TotalTime>
  <Words>1166</Words>
  <Application>Microsoft Office PowerPoint</Application>
  <PresentationFormat>On-screen Show (4:3)</PresentationFormat>
  <Paragraphs>185</Paragraphs>
  <Slides>21</Slides>
  <Notes>21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Decatur</vt:lpstr>
      <vt:lpstr>PowerPoint Presentation</vt:lpstr>
      <vt:lpstr>Normative Situation</vt:lpstr>
      <vt:lpstr>“PREVENTION AND PUNISHMENT OF TRAFFICKING IN PERSONS AND ASSISTANCE TO ITS VICTIMS” LAW</vt:lpstr>
      <vt:lpstr>Comprehensive assistance of the victims</vt:lpstr>
      <vt:lpstr>Crime prosecution and investigation</vt:lpstr>
      <vt:lpstr>Active policies to fight the crime</vt:lpstr>
      <vt:lpstr>PowerPoint Presentation</vt:lpstr>
      <vt:lpstr>PowerPoint Presentation</vt:lpstr>
      <vt:lpstr>SISTRATA: integrated system of criminal information of trafficking in person </vt:lpstr>
      <vt:lpstr>Components of the SISTRATA</vt:lpstr>
      <vt:lpstr>COMPLAINTS MANAGEMENT  MINISTRY OF SECURITY</vt:lpstr>
      <vt:lpstr>TOOLS FOR THE DETECTION AND INVESTIGATION OF THE CRIME</vt:lpstr>
      <vt:lpstr>PROTOCOL FOR THE EARLY DETECTION OF CASES OF TRAFFICKING IN PERSONS IN BORDER CROSSINGS</vt:lpstr>
      <vt:lpstr>GUIDE OF REGIONAL INTERVENTION FOR THE EARLY DETECTION OF SITUATIONS OF TRAFFICKING IN PERSONS IN BORDER CROSSINGS</vt:lpstr>
      <vt:lpstr> PROTOCOL FOR THE EARLY DETECTION OF SITUATIONS OF TRAFFICKING IN PERSONS IN VEHICLE CONTROLS IN ROUTES </vt:lpstr>
      <vt:lpstr>PROTOCOL OF INTERVENTION FOR THE RESCUE OF VICTIMS OF TRAFFICKING IN PERSONS</vt:lpstr>
      <vt:lpstr>PROTOCOL OF INTERVENTION FOR THE RESCUE OF VICTIMS OF TRAFFICKING IN PERSONS</vt:lpstr>
      <vt:lpstr>ORIENTATIVE GUIDE FOR THE RECEPTION OF COMPLAINTS ABOUT THE CRIME OF TRAFFICKING IN PERSONS IN OFFICES OF THE SECURITY FORCES AND POLICE BODIES</vt:lpstr>
      <vt:lpstr>Evolution of the interventions made by the Police Corps and Federal Security Forces</vt:lpstr>
      <vt:lpstr>Results on crime prosecution</vt:lpstr>
      <vt:lpstr>THANK YOU/ DANKE/  MUCHAS GRACIAS!!!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/>
  <cp:lastModifiedBy/>
  <cp:revision>69</cp:revision>
  <dcterms:created xsi:type="dcterms:W3CDTF">2011-07-25T20:15:22Z</dcterms:created>
  <dcterms:modified xsi:type="dcterms:W3CDTF">2013-06-04T08:31:23Z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LCID">
    <vt:i4>3082</vt:i4>
  </property>
  <property fmtid="{D5CDD505-2E9C-101B-9397-08002B2CF9AE}" pid="3" name="_Version">
    <vt:lpwstr>12.0.4518</vt:lpwstr>
  </property>
  <property fmtid="{D5CDD505-2E9C-101B-9397-08002B2CF9AE}" pid="4" name="ContentTypeId">
    <vt:lpwstr>0x0101008822B9E06671B54FA89F14538B9B0FEA</vt:lpwstr>
  </property>
  <property fmtid="{D5CDD505-2E9C-101B-9397-08002B2CF9AE}" pid="5" name="Order">
    <vt:r8>1693200</vt:r8>
  </property>
  <property fmtid="{D5CDD505-2E9C-101B-9397-08002B2CF9AE}" pid="7" name="xd_ProgID">
    <vt:lpwstr/>
  </property>
  <property fmtid="{D5CDD505-2E9C-101B-9397-08002B2CF9AE}" pid="8" name="_SourceUrl">
    <vt:lpwstr/>
  </property>
  <property fmtid="{D5CDD505-2E9C-101B-9397-08002B2CF9AE}" pid="9" name="_SharedFileIndex">
    <vt:lpwstr/>
  </property>
  <property fmtid="{D5CDD505-2E9C-101B-9397-08002B2CF9AE}" pid="10" name="TemplateUrl">
    <vt:lpwstr/>
  </property>
</Properties>
</file>