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0"/>
  </p:handoutMasterIdLst>
  <p:sldIdLst>
    <p:sldId id="268" r:id="rId2"/>
    <p:sldId id="256" r:id="rId3"/>
    <p:sldId id="270" r:id="rId4"/>
    <p:sldId id="271" r:id="rId5"/>
    <p:sldId id="274" r:id="rId6"/>
    <p:sldId id="277" r:id="rId7"/>
    <p:sldId id="276" r:id="rId8"/>
    <p:sldId id="278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9900"/>
    <a:srgbClr val="FFCC00"/>
    <a:srgbClr val="FF6600"/>
    <a:srgbClr val="FF9900"/>
    <a:srgbClr val="CC9900"/>
    <a:srgbClr val="996633"/>
    <a:srgbClr val="003399"/>
    <a:srgbClr val="FF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14" y="-11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C76A8-64A2-4728-BE7D-C6A101DEB0F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40E9A9C-B282-4041-BCBA-49D03691BDAD}">
      <dgm:prSet phldrT="[Texto]"/>
      <dgm:spPr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noProof="0" smtClean="0">
              <a:solidFill>
                <a:schemeClr val="tx1"/>
              </a:solidFill>
            </a:rPr>
            <a:t>State of México</a:t>
          </a:r>
          <a:endParaRPr lang="en-US" noProof="0">
            <a:solidFill>
              <a:schemeClr val="tx1"/>
            </a:solidFill>
          </a:endParaRPr>
        </a:p>
      </dgm:t>
    </dgm:pt>
    <dgm:pt modelId="{8C13F3B6-8854-4C12-8E09-FF6E4D982DEF}" type="parTrans" cxnId="{6A624AC2-8EEF-48D3-AAEC-53A25E22E049}">
      <dgm:prSet/>
      <dgm:spPr/>
      <dgm:t>
        <a:bodyPr/>
        <a:lstStyle/>
        <a:p>
          <a:endParaRPr lang="es-MX"/>
        </a:p>
      </dgm:t>
    </dgm:pt>
    <dgm:pt modelId="{84866779-21E5-4089-9F61-E0F6CFDC9C68}" type="sibTrans" cxnId="{6A624AC2-8EEF-48D3-AAEC-53A25E22E049}">
      <dgm:prSet/>
      <dgm:spPr/>
      <dgm:t>
        <a:bodyPr/>
        <a:lstStyle/>
        <a:p>
          <a:endParaRPr lang="es-MX"/>
        </a:p>
      </dgm:t>
    </dgm:pt>
    <dgm:pt modelId="{8C8B6266-DAD5-41F7-B42D-5D5967F15C33}">
      <dgm:prSet phldrT="[Texto]"/>
      <dgm:spPr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Legislature</a:t>
          </a:r>
          <a:endParaRPr lang="en-US" noProof="0" dirty="0">
            <a:solidFill>
              <a:schemeClr val="tx1"/>
            </a:solidFill>
          </a:endParaRPr>
        </a:p>
      </dgm:t>
    </dgm:pt>
    <dgm:pt modelId="{CDE31299-0F67-4C07-9BC5-30D1A36CB616}" type="parTrans" cxnId="{E9888BFE-BF63-4C89-8264-302B5344DD70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noProof="0"/>
        </a:p>
      </dgm:t>
    </dgm:pt>
    <dgm:pt modelId="{B2199DA2-276F-4903-A9B1-85D642CFEEC8}" type="sibTrans" cxnId="{E9888BFE-BF63-4C89-8264-302B5344DD70}">
      <dgm:prSet/>
      <dgm:spPr/>
      <dgm:t>
        <a:bodyPr/>
        <a:lstStyle/>
        <a:p>
          <a:endParaRPr lang="es-MX"/>
        </a:p>
      </dgm:t>
    </dgm:pt>
    <dgm:pt modelId="{335A5DF0-936C-45AE-9868-B80194136A6D}">
      <dgm:prSet phldrT="[Texto]"/>
      <dgm:spPr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b="0" i="0" noProof="0" smtClean="0">
              <a:solidFill>
                <a:schemeClr val="tx1"/>
              </a:solidFill>
            </a:rPr>
            <a:t>Chamber of Senators</a:t>
          </a:r>
          <a:endParaRPr lang="en-US" b="0" noProof="0">
            <a:solidFill>
              <a:schemeClr val="tx1"/>
            </a:solidFill>
          </a:endParaRPr>
        </a:p>
      </dgm:t>
    </dgm:pt>
    <dgm:pt modelId="{B00989C4-E716-4534-A444-2144C751CD82}" type="parTrans" cxnId="{94404427-B7B3-479B-A5AB-92F0698FFB97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noProof="0"/>
        </a:p>
      </dgm:t>
    </dgm:pt>
    <dgm:pt modelId="{967D605B-BF10-4DCA-A374-D7D3B6AF4B6F}" type="sibTrans" cxnId="{94404427-B7B3-479B-A5AB-92F0698FFB97}">
      <dgm:prSet/>
      <dgm:spPr/>
      <dgm:t>
        <a:bodyPr/>
        <a:lstStyle/>
        <a:p>
          <a:endParaRPr lang="es-MX"/>
        </a:p>
      </dgm:t>
    </dgm:pt>
    <dgm:pt modelId="{9C221624-DD16-4F29-9BAF-4E70D1AE112F}">
      <dgm:prSet phldrT="[Texto]"/>
      <dgm:spPr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noProof="0" smtClean="0">
              <a:solidFill>
                <a:schemeClr val="tx1"/>
              </a:solidFill>
            </a:rPr>
            <a:t>Chamber of Deputies</a:t>
          </a:r>
          <a:endParaRPr lang="en-US" noProof="0">
            <a:solidFill>
              <a:schemeClr val="tx1"/>
            </a:solidFill>
          </a:endParaRPr>
        </a:p>
      </dgm:t>
    </dgm:pt>
    <dgm:pt modelId="{E4F0C0D0-09CA-4C24-BA82-72C994B9CB35}" type="parTrans" cxnId="{D1C4A688-2871-45A2-A7CB-9001023C77AF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noProof="0"/>
        </a:p>
      </dgm:t>
    </dgm:pt>
    <dgm:pt modelId="{AA275866-B46F-41BC-8A4C-EDD1D6A359BD}" type="sibTrans" cxnId="{D1C4A688-2871-45A2-A7CB-9001023C77AF}">
      <dgm:prSet/>
      <dgm:spPr/>
      <dgm:t>
        <a:bodyPr/>
        <a:lstStyle/>
        <a:p>
          <a:endParaRPr lang="es-MX"/>
        </a:p>
      </dgm:t>
    </dgm:pt>
    <dgm:pt modelId="{5F7B5671-CDC4-4E7F-9E41-1D49C5D69C9A}">
      <dgm:prSet phldrT="[Texto]"/>
      <dgm:spPr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noProof="0" smtClean="0">
              <a:solidFill>
                <a:schemeClr val="tx1"/>
              </a:solidFill>
            </a:rPr>
            <a:t>Executive</a:t>
          </a:r>
          <a:endParaRPr lang="en-US" noProof="0">
            <a:solidFill>
              <a:schemeClr val="tx1"/>
            </a:solidFill>
          </a:endParaRPr>
        </a:p>
      </dgm:t>
    </dgm:pt>
    <dgm:pt modelId="{BD63336F-6746-4854-9094-12D85EBB49AF}" type="parTrans" cxnId="{93BC73CA-F98A-4944-B2B9-2FAE7C831C77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noProof="0"/>
        </a:p>
      </dgm:t>
    </dgm:pt>
    <dgm:pt modelId="{55DBAE74-0C74-4452-B6B7-0E1018C4D657}" type="sibTrans" cxnId="{93BC73CA-F98A-4944-B2B9-2FAE7C831C77}">
      <dgm:prSet/>
      <dgm:spPr/>
      <dgm:t>
        <a:bodyPr/>
        <a:lstStyle/>
        <a:p>
          <a:endParaRPr lang="es-MX"/>
        </a:p>
      </dgm:t>
    </dgm:pt>
    <dgm:pt modelId="{9BC15247-6EC0-47CB-9BFD-933BD363998C}">
      <dgm:prSet phldrT="[Texto]"/>
      <dgm:spPr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Federal Public </a:t>
          </a:r>
          <a:r>
            <a:rPr lang="en-US" noProof="0" dirty="0" err="1" smtClean="0">
              <a:solidFill>
                <a:schemeClr val="tx1"/>
              </a:solidFill>
            </a:rPr>
            <a:t>Admnistration</a:t>
          </a:r>
          <a:endParaRPr lang="en-US" noProof="0" dirty="0">
            <a:solidFill>
              <a:schemeClr val="tx1"/>
            </a:solidFill>
          </a:endParaRPr>
        </a:p>
      </dgm:t>
    </dgm:pt>
    <dgm:pt modelId="{A6C02122-022D-406C-9AE0-6B61A4AE7676}" type="parTrans" cxnId="{41DE02D9-4494-4E99-8A4A-DA889479DAF9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noProof="0"/>
        </a:p>
      </dgm:t>
    </dgm:pt>
    <dgm:pt modelId="{1493C7BD-0D26-49F8-8CBC-38CC023596C2}" type="sibTrans" cxnId="{41DE02D9-4494-4E99-8A4A-DA889479DAF9}">
      <dgm:prSet/>
      <dgm:spPr/>
      <dgm:t>
        <a:bodyPr/>
        <a:lstStyle/>
        <a:p>
          <a:endParaRPr lang="es-MX"/>
        </a:p>
      </dgm:t>
    </dgm:pt>
    <dgm:pt modelId="{7361E34D-6307-4735-85C2-8A009DE61372}">
      <dgm:prSet/>
      <dgm:spPr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en-US" noProof="0" dirty="0" smtClean="0">
              <a:solidFill>
                <a:schemeClr val="tx1"/>
              </a:solidFill>
            </a:rPr>
            <a:t>Judiciary</a:t>
          </a:r>
          <a:endParaRPr lang="en-US" noProof="0" dirty="0">
            <a:solidFill>
              <a:schemeClr val="tx1"/>
            </a:solidFill>
          </a:endParaRPr>
        </a:p>
      </dgm:t>
    </dgm:pt>
    <dgm:pt modelId="{F0185759-0EC5-4B41-B632-D68A0D1D3825}" type="sibTrans" cxnId="{D2A3E0A5-0134-4711-A489-7A502ACC8175}">
      <dgm:prSet/>
      <dgm:spPr/>
      <dgm:t>
        <a:bodyPr/>
        <a:lstStyle/>
        <a:p>
          <a:endParaRPr lang="es-MX"/>
        </a:p>
      </dgm:t>
    </dgm:pt>
    <dgm:pt modelId="{644CC1B7-7E1C-47F0-B64D-C270EBADCEE7}" type="parTrans" cxnId="{D2A3E0A5-0134-4711-A489-7A502ACC8175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noProof="0"/>
        </a:p>
      </dgm:t>
    </dgm:pt>
    <dgm:pt modelId="{A2338A20-368A-4A2F-9101-CF6562F03D63}" type="pres">
      <dgm:prSet presAssocID="{ACBC76A8-64A2-4728-BE7D-C6A101DEB0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947C971-E23B-47F4-A369-A236A5606484}" type="pres">
      <dgm:prSet presAssocID="{B40E9A9C-B282-4041-BCBA-49D03691BDAD}" presName="root1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80CD3B00-DB6C-4B61-BEDF-743D7E9C680F}" type="pres">
      <dgm:prSet presAssocID="{B40E9A9C-B282-4041-BCBA-49D03691BDAD}" presName="LevelOneTextNode" presStyleLbl="node0" presStyleIdx="0" presStyleCnt="1" custLinFactNeighborY="-5327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3DFCDD-1819-4545-969D-B35D19D9B86E}" type="pres">
      <dgm:prSet presAssocID="{B40E9A9C-B282-4041-BCBA-49D03691BDAD}" presName="level2hierChild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EB017967-F360-4006-BCBA-B9B6BD1D5925}" type="pres">
      <dgm:prSet presAssocID="{CDE31299-0F67-4C07-9BC5-30D1A36CB616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2ED747A0-288B-40A8-8745-DCDEC235342C}" type="pres">
      <dgm:prSet presAssocID="{CDE31299-0F67-4C07-9BC5-30D1A36CB616}" presName="connTx" presStyleLbl="parChTrans1D2" presStyleIdx="0" presStyleCnt="3"/>
      <dgm:spPr/>
      <dgm:t>
        <a:bodyPr/>
        <a:lstStyle/>
        <a:p>
          <a:endParaRPr lang="es-MX"/>
        </a:p>
      </dgm:t>
    </dgm:pt>
    <dgm:pt modelId="{5D1857BA-7FF9-4842-8AD6-1675D1D19C88}" type="pres">
      <dgm:prSet presAssocID="{8C8B6266-DAD5-41F7-B42D-5D5967F15C33}" presName="roo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85C50A67-2A7C-4BC0-9616-C0718A6C5400}" type="pres">
      <dgm:prSet presAssocID="{8C8B6266-DAD5-41F7-B42D-5D5967F15C33}" presName="LevelTwoTextNode" presStyleLbl="node2" presStyleIdx="0" presStyleCnt="3" custLinFactY="-7766" custLinFactNeighborX="509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74DD274-3E3A-4203-B7D8-014B2481B26D}" type="pres">
      <dgm:prSet presAssocID="{8C8B6266-DAD5-41F7-B42D-5D5967F15C33}" presName="level3hierChild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A132F1D9-0D89-48A0-B33B-CD8B1A97B93A}" type="pres">
      <dgm:prSet presAssocID="{B00989C4-E716-4534-A444-2144C751CD82}" presName="conn2-1" presStyleLbl="parChTrans1D3" presStyleIdx="0" presStyleCnt="3"/>
      <dgm:spPr/>
      <dgm:t>
        <a:bodyPr/>
        <a:lstStyle/>
        <a:p>
          <a:endParaRPr lang="es-MX"/>
        </a:p>
      </dgm:t>
    </dgm:pt>
    <dgm:pt modelId="{C9D7CC58-D749-4523-9835-134FC2CA0C71}" type="pres">
      <dgm:prSet presAssocID="{B00989C4-E716-4534-A444-2144C751CD82}" presName="connTx" presStyleLbl="parChTrans1D3" presStyleIdx="0" presStyleCnt="3"/>
      <dgm:spPr/>
      <dgm:t>
        <a:bodyPr/>
        <a:lstStyle/>
        <a:p>
          <a:endParaRPr lang="es-MX"/>
        </a:p>
      </dgm:t>
    </dgm:pt>
    <dgm:pt modelId="{C4DF4FFD-8117-4524-BBC0-31F1C738BB4C}" type="pres">
      <dgm:prSet presAssocID="{335A5DF0-936C-45AE-9868-B80194136A6D}" presName="roo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D5C7B4D5-77CB-455A-A812-752D230718A5}" type="pres">
      <dgm:prSet presAssocID="{335A5DF0-936C-45AE-9868-B80194136A6D}" presName="LevelTwoTextNode" presStyleLbl="node3" presStyleIdx="0" presStyleCnt="3" custScaleY="65250" custLinFactNeighborX="-4670" custLinFactNeighborY="-6285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DF1BA9-A4AD-4C5C-9EA7-574C584C1F63}" type="pres">
      <dgm:prSet presAssocID="{335A5DF0-936C-45AE-9868-B80194136A6D}" presName="level3hierChild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22F9F73E-6286-4220-8EC1-F9C8FA80F32E}" type="pres">
      <dgm:prSet presAssocID="{E4F0C0D0-09CA-4C24-BA82-72C994B9CB35}" presName="conn2-1" presStyleLbl="parChTrans1D3" presStyleIdx="1" presStyleCnt="3"/>
      <dgm:spPr/>
      <dgm:t>
        <a:bodyPr/>
        <a:lstStyle/>
        <a:p>
          <a:endParaRPr lang="es-MX"/>
        </a:p>
      </dgm:t>
    </dgm:pt>
    <dgm:pt modelId="{85A4E9CD-EB8A-455C-9CCD-1F5FA4B02AE6}" type="pres">
      <dgm:prSet presAssocID="{E4F0C0D0-09CA-4C24-BA82-72C994B9CB35}" presName="connTx" presStyleLbl="parChTrans1D3" presStyleIdx="1" presStyleCnt="3"/>
      <dgm:spPr/>
      <dgm:t>
        <a:bodyPr/>
        <a:lstStyle/>
        <a:p>
          <a:endParaRPr lang="es-MX"/>
        </a:p>
      </dgm:t>
    </dgm:pt>
    <dgm:pt modelId="{897ADA81-98C8-4B95-8BE4-FBE9226236A6}" type="pres">
      <dgm:prSet presAssocID="{9C221624-DD16-4F29-9BAF-4E70D1AE112F}" presName="roo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970B78AA-43BA-4E58-A93F-0492B2CC37EE}" type="pres">
      <dgm:prSet presAssocID="{9C221624-DD16-4F29-9BAF-4E70D1AE112F}" presName="LevelTwoTextNode" presStyleLbl="node3" presStyleIdx="1" presStyleCnt="3" custScaleY="65785" custLinFactNeighborX="-2357" custLinFactNeighborY="-3801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25C263-0F48-44EA-8736-56CB547C749A}" type="pres">
      <dgm:prSet presAssocID="{9C221624-DD16-4F29-9BAF-4E70D1AE112F}" presName="level3hierChild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280DA60E-F931-43D2-896E-C5512E47CA94}" type="pres">
      <dgm:prSet presAssocID="{644CC1B7-7E1C-47F0-B64D-C270EBADCEE7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0DDCF8E9-7A4C-465D-9ED4-2F0DCAF18465}" type="pres">
      <dgm:prSet presAssocID="{644CC1B7-7E1C-47F0-B64D-C270EBADCEE7}" presName="connTx" presStyleLbl="parChTrans1D2" presStyleIdx="1" presStyleCnt="3"/>
      <dgm:spPr/>
      <dgm:t>
        <a:bodyPr/>
        <a:lstStyle/>
        <a:p>
          <a:endParaRPr lang="es-MX"/>
        </a:p>
      </dgm:t>
    </dgm:pt>
    <dgm:pt modelId="{8BBD7792-D035-49AF-9221-BF41ECCE043E}" type="pres">
      <dgm:prSet presAssocID="{7361E34D-6307-4735-85C2-8A009DE61372}" presName="roo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DD583716-464B-497E-8643-578725546C58}" type="pres">
      <dgm:prSet presAssocID="{7361E34D-6307-4735-85C2-8A009DE61372}" presName="LevelTwoTextNode" presStyleLbl="node2" presStyleIdx="1" presStyleCnt="3" custLinFactY="38017" custLinFactNeighborX="599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C724126-8575-4259-9DBD-1DB757F2B42D}" type="pres">
      <dgm:prSet presAssocID="{7361E34D-6307-4735-85C2-8A009DE61372}" presName="level3hierChild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36E684C8-A7E6-4C82-BDDC-E55FD290239A}" type="pres">
      <dgm:prSet presAssocID="{BD63336F-6746-4854-9094-12D85EBB49AF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FCF2F8A6-6EED-43E5-9D36-28F441E0D437}" type="pres">
      <dgm:prSet presAssocID="{BD63336F-6746-4854-9094-12D85EBB49AF}" presName="connTx" presStyleLbl="parChTrans1D2" presStyleIdx="2" presStyleCnt="3"/>
      <dgm:spPr/>
      <dgm:t>
        <a:bodyPr/>
        <a:lstStyle/>
        <a:p>
          <a:endParaRPr lang="es-MX"/>
        </a:p>
      </dgm:t>
    </dgm:pt>
    <dgm:pt modelId="{EE7BA340-80AE-4531-9006-751FAE6CD1C4}" type="pres">
      <dgm:prSet presAssocID="{5F7B5671-CDC4-4E7F-9E41-1D49C5D69C9A}" presName="roo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5821DC26-7737-486A-8D85-3E0F0AA0236E}" type="pres">
      <dgm:prSet presAssocID="{5F7B5671-CDC4-4E7F-9E41-1D49C5D69C9A}" presName="LevelTwoTextNode" presStyleLbl="node2" presStyleIdx="2" presStyleCnt="3" custLinFactY="-33721" custLinFactNeighborX="509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54AEDE-46C3-4F7C-9AFE-E4A8106D12CF}" type="pres">
      <dgm:prSet presAssocID="{5F7B5671-CDC4-4E7F-9E41-1D49C5D69C9A}" presName="level3hierChild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59F9B63C-16FB-4A66-9C59-2EE51C44B340}" type="pres">
      <dgm:prSet presAssocID="{A6C02122-022D-406C-9AE0-6B61A4AE7676}" presName="conn2-1" presStyleLbl="parChTrans1D3" presStyleIdx="2" presStyleCnt="3"/>
      <dgm:spPr/>
      <dgm:t>
        <a:bodyPr/>
        <a:lstStyle/>
        <a:p>
          <a:endParaRPr lang="es-MX"/>
        </a:p>
      </dgm:t>
    </dgm:pt>
    <dgm:pt modelId="{128578AF-A660-49A3-B308-47DFBFD4A9B9}" type="pres">
      <dgm:prSet presAssocID="{A6C02122-022D-406C-9AE0-6B61A4AE7676}" presName="connTx" presStyleLbl="parChTrans1D3" presStyleIdx="2" presStyleCnt="3"/>
      <dgm:spPr/>
      <dgm:t>
        <a:bodyPr/>
        <a:lstStyle/>
        <a:p>
          <a:endParaRPr lang="es-MX"/>
        </a:p>
      </dgm:t>
    </dgm:pt>
    <dgm:pt modelId="{6E48DDF5-0943-4FC1-8E5F-9CF739303AA9}" type="pres">
      <dgm:prSet presAssocID="{9BC15247-6EC0-47CB-9BFD-933BD363998C}" presName="root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  <dgm:pt modelId="{BFE02BCA-30C0-498A-A500-AD8589BABCE9}" type="pres">
      <dgm:prSet presAssocID="{9BC15247-6EC0-47CB-9BFD-933BD363998C}" presName="LevelTwoTextNode" presStyleLbl="node3" presStyleIdx="2" presStyleCnt="3" custScaleY="86450" custLinFactY="-7300" custLinFactNeighborX="-2357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D1D68E-BC27-4C9F-80A6-68936DB6A52A}" type="pres">
      <dgm:prSet presAssocID="{9BC15247-6EC0-47CB-9BFD-933BD363998C}" presName="level3hierChild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MX"/>
        </a:p>
      </dgm:t>
    </dgm:pt>
  </dgm:ptLst>
  <dgm:cxnLst>
    <dgm:cxn modelId="{51AAB8C6-9D84-44F6-9EF8-CB0D2C360A0C}" type="presOf" srcId="{BD63336F-6746-4854-9094-12D85EBB49AF}" destId="{FCF2F8A6-6EED-43E5-9D36-28F441E0D437}" srcOrd="1" destOrd="0" presId="urn:microsoft.com/office/officeart/2005/8/layout/hierarchy2"/>
    <dgm:cxn modelId="{94404427-B7B3-479B-A5AB-92F0698FFB97}" srcId="{8C8B6266-DAD5-41F7-B42D-5D5967F15C33}" destId="{335A5DF0-936C-45AE-9868-B80194136A6D}" srcOrd="0" destOrd="0" parTransId="{B00989C4-E716-4534-A444-2144C751CD82}" sibTransId="{967D605B-BF10-4DCA-A374-D7D3B6AF4B6F}"/>
    <dgm:cxn modelId="{A9E7FFE8-C7C0-4246-9570-16A270D4B1A7}" type="presOf" srcId="{644CC1B7-7E1C-47F0-B64D-C270EBADCEE7}" destId="{0DDCF8E9-7A4C-465D-9ED4-2F0DCAF18465}" srcOrd="1" destOrd="0" presId="urn:microsoft.com/office/officeart/2005/8/layout/hierarchy2"/>
    <dgm:cxn modelId="{270FEF5F-8530-4857-AE61-011409C69FA7}" type="presOf" srcId="{9C221624-DD16-4F29-9BAF-4E70D1AE112F}" destId="{970B78AA-43BA-4E58-A93F-0492B2CC37EE}" srcOrd="0" destOrd="0" presId="urn:microsoft.com/office/officeart/2005/8/layout/hierarchy2"/>
    <dgm:cxn modelId="{D2A3E0A5-0134-4711-A489-7A502ACC8175}" srcId="{B40E9A9C-B282-4041-BCBA-49D03691BDAD}" destId="{7361E34D-6307-4735-85C2-8A009DE61372}" srcOrd="1" destOrd="0" parTransId="{644CC1B7-7E1C-47F0-B64D-C270EBADCEE7}" sibTransId="{F0185759-0EC5-4B41-B632-D68A0D1D3825}"/>
    <dgm:cxn modelId="{6A624AC2-8EEF-48D3-AAEC-53A25E22E049}" srcId="{ACBC76A8-64A2-4728-BE7D-C6A101DEB0F8}" destId="{B40E9A9C-B282-4041-BCBA-49D03691BDAD}" srcOrd="0" destOrd="0" parTransId="{8C13F3B6-8854-4C12-8E09-FF6E4D982DEF}" sibTransId="{84866779-21E5-4089-9F61-E0F6CFDC9C68}"/>
    <dgm:cxn modelId="{378D77FC-FA43-45DC-9CFC-646CA569E1CB}" type="presOf" srcId="{A6C02122-022D-406C-9AE0-6B61A4AE7676}" destId="{128578AF-A660-49A3-B308-47DFBFD4A9B9}" srcOrd="1" destOrd="0" presId="urn:microsoft.com/office/officeart/2005/8/layout/hierarchy2"/>
    <dgm:cxn modelId="{50867EB9-0CC1-4771-BA02-E1FD3A6BB3EE}" type="presOf" srcId="{ACBC76A8-64A2-4728-BE7D-C6A101DEB0F8}" destId="{A2338A20-368A-4A2F-9101-CF6562F03D63}" srcOrd="0" destOrd="0" presId="urn:microsoft.com/office/officeart/2005/8/layout/hierarchy2"/>
    <dgm:cxn modelId="{0B138CA3-4276-4A11-82D0-F5DC53097A9B}" type="presOf" srcId="{8C8B6266-DAD5-41F7-B42D-5D5967F15C33}" destId="{85C50A67-2A7C-4BC0-9616-C0718A6C5400}" srcOrd="0" destOrd="0" presId="urn:microsoft.com/office/officeart/2005/8/layout/hierarchy2"/>
    <dgm:cxn modelId="{4201B896-C4C9-496A-8C0D-57EB58DEF9CD}" type="presOf" srcId="{B00989C4-E716-4534-A444-2144C751CD82}" destId="{A132F1D9-0D89-48A0-B33B-CD8B1A97B93A}" srcOrd="0" destOrd="0" presId="urn:microsoft.com/office/officeart/2005/8/layout/hierarchy2"/>
    <dgm:cxn modelId="{F397E3C8-9E04-4C50-8AC2-94E84B6EEBEA}" type="presOf" srcId="{BD63336F-6746-4854-9094-12D85EBB49AF}" destId="{36E684C8-A7E6-4C82-BDDC-E55FD290239A}" srcOrd="0" destOrd="0" presId="urn:microsoft.com/office/officeart/2005/8/layout/hierarchy2"/>
    <dgm:cxn modelId="{F2542B08-E0E8-4703-A403-B3A39142C97C}" type="presOf" srcId="{A6C02122-022D-406C-9AE0-6B61A4AE7676}" destId="{59F9B63C-16FB-4A66-9C59-2EE51C44B340}" srcOrd="0" destOrd="0" presId="urn:microsoft.com/office/officeart/2005/8/layout/hierarchy2"/>
    <dgm:cxn modelId="{41DE02D9-4494-4E99-8A4A-DA889479DAF9}" srcId="{5F7B5671-CDC4-4E7F-9E41-1D49C5D69C9A}" destId="{9BC15247-6EC0-47CB-9BFD-933BD363998C}" srcOrd="0" destOrd="0" parTransId="{A6C02122-022D-406C-9AE0-6B61A4AE7676}" sibTransId="{1493C7BD-0D26-49F8-8CBC-38CC023596C2}"/>
    <dgm:cxn modelId="{C85B3656-86A1-40CC-8D3E-3FE4A0B179FE}" type="presOf" srcId="{B40E9A9C-B282-4041-BCBA-49D03691BDAD}" destId="{80CD3B00-DB6C-4B61-BEDF-743D7E9C680F}" srcOrd="0" destOrd="0" presId="urn:microsoft.com/office/officeart/2005/8/layout/hierarchy2"/>
    <dgm:cxn modelId="{A371CEB8-00A1-4F71-AD63-C9851CA19158}" type="presOf" srcId="{9BC15247-6EC0-47CB-9BFD-933BD363998C}" destId="{BFE02BCA-30C0-498A-A500-AD8589BABCE9}" srcOrd="0" destOrd="0" presId="urn:microsoft.com/office/officeart/2005/8/layout/hierarchy2"/>
    <dgm:cxn modelId="{49BAE588-7D80-413F-A824-50ED13AAD22E}" type="presOf" srcId="{E4F0C0D0-09CA-4C24-BA82-72C994B9CB35}" destId="{22F9F73E-6286-4220-8EC1-F9C8FA80F32E}" srcOrd="0" destOrd="0" presId="urn:microsoft.com/office/officeart/2005/8/layout/hierarchy2"/>
    <dgm:cxn modelId="{37D73977-BE57-4D0C-9507-870568CEC1E7}" type="presOf" srcId="{5F7B5671-CDC4-4E7F-9E41-1D49C5D69C9A}" destId="{5821DC26-7737-486A-8D85-3E0F0AA0236E}" srcOrd="0" destOrd="0" presId="urn:microsoft.com/office/officeart/2005/8/layout/hierarchy2"/>
    <dgm:cxn modelId="{C3ED2621-9EE0-43CF-86B8-559C6CCF39E7}" type="presOf" srcId="{B00989C4-E716-4534-A444-2144C751CD82}" destId="{C9D7CC58-D749-4523-9835-134FC2CA0C71}" srcOrd="1" destOrd="0" presId="urn:microsoft.com/office/officeart/2005/8/layout/hierarchy2"/>
    <dgm:cxn modelId="{D1C4A688-2871-45A2-A7CB-9001023C77AF}" srcId="{8C8B6266-DAD5-41F7-B42D-5D5967F15C33}" destId="{9C221624-DD16-4F29-9BAF-4E70D1AE112F}" srcOrd="1" destOrd="0" parTransId="{E4F0C0D0-09CA-4C24-BA82-72C994B9CB35}" sibTransId="{AA275866-B46F-41BC-8A4C-EDD1D6A359BD}"/>
    <dgm:cxn modelId="{2B96028A-E5B5-4CE6-B1C8-8B8F47F24A79}" type="presOf" srcId="{CDE31299-0F67-4C07-9BC5-30D1A36CB616}" destId="{2ED747A0-288B-40A8-8745-DCDEC235342C}" srcOrd="1" destOrd="0" presId="urn:microsoft.com/office/officeart/2005/8/layout/hierarchy2"/>
    <dgm:cxn modelId="{6A59ED57-183E-4C1B-AF51-7B9584FD4C53}" type="presOf" srcId="{CDE31299-0F67-4C07-9BC5-30D1A36CB616}" destId="{EB017967-F360-4006-BCBA-B9B6BD1D5925}" srcOrd="0" destOrd="0" presId="urn:microsoft.com/office/officeart/2005/8/layout/hierarchy2"/>
    <dgm:cxn modelId="{C185B89E-84D9-47A3-91F3-C7B18C17E5D0}" type="presOf" srcId="{7361E34D-6307-4735-85C2-8A009DE61372}" destId="{DD583716-464B-497E-8643-578725546C58}" srcOrd="0" destOrd="0" presId="urn:microsoft.com/office/officeart/2005/8/layout/hierarchy2"/>
    <dgm:cxn modelId="{4F93DE4A-7CCA-4B3D-B019-1849350EFCF5}" type="presOf" srcId="{E4F0C0D0-09CA-4C24-BA82-72C994B9CB35}" destId="{85A4E9CD-EB8A-455C-9CCD-1F5FA4B02AE6}" srcOrd="1" destOrd="0" presId="urn:microsoft.com/office/officeart/2005/8/layout/hierarchy2"/>
    <dgm:cxn modelId="{9B1922A5-C164-4227-892F-DE7B87DAD453}" type="presOf" srcId="{644CC1B7-7E1C-47F0-B64D-C270EBADCEE7}" destId="{280DA60E-F931-43D2-896E-C5512E47CA94}" srcOrd="0" destOrd="0" presId="urn:microsoft.com/office/officeart/2005/8/layout/hierarchy2"/>
    <dgm:cxn modelId="{0EA70A6B-D8F3-4298-83F1-003E70B510B3}" type="presOf" srcId="{335A5DF0-936C-45AE-9868-B80194136A6D}" destId="{D5C7B4D5-77CB-455A-A812-752D230718A5}" srcOrd="0" destOrd="0" presId="urn:microsoft.com/office/officeart/2005/8/layout/hierarchy2"/>
    <dgm:cxn modelId="{E9888BFE-BF63-4C89-8264-302B5344DD70}" srcId="{B40E9A9C-B282-4041-BCBA-49D03691BDAD}" destId="{8C8B6266-DAD5-41F7-B42D-5D5967F15C33}" srcOrd="0" destOrd="0" parTransId="{CDE31299-0F67-4C07-9BC5-30D1A36CB616}" sibTransId="{B2199DA2-276F-4903-A9B1-85D642CFEEC8}"/>
    <dgm:cxn modelId="{93BC73CA-F98A-4944-B2B9-2FAE7C831C77}" srcId="{B40E9A9C-B282-4041-BCBA-49D03691BDAD}" destId="{5F7B5671-CDC4-4E7F-9E41-1D49C5D69C9A}" srcOrd="2" destOrd="0" parTransId="{BD63336F-6746-4854-9094-12D85EBB49AF}" sibTransId="{55DBAE74-0C74-4452-B6B7-0E1018C4D657}"/>
    <dgm:cxn modelId="{3C5789A2-D6D0-46C6-A1D8-A7CF73090328}" type="presParOf" srcId="{A2338A20-368A-4A2F-9101-CF6562F03D63}" destId="{9947C971-E23B-47F4-A369-A236A5606484}" srcOrd="0" destOrd="0" presId="urn:microsoft.com/office/officeart/2005/8/layout/hierarchy2"/>
    <dgm:cxn modelId="{D9142648-DB26-4E31-A36C-6FB5987CA6DA}" type="presParOf" srcId="{9947C971-E23B-47F4-A369-A236A5606484}" destId="{80CD3B00-DB6C-4B61-BEDF-743D7E9C680F}" srcOrd="0" destOrd="0" presId="urn:microsoft.com/office/officeart/2005/8/layout/hierarchy2"/>
    <dgm:cxn modelId="{C2BCDD03-7E63-479E-A023-A5154AD6DB8F}" type="presParOf" srcId="{9947C971-E23B-47F4-A369-A236A5606484}" destId="{F63DFCDD-1819-4545-969D-B35D19D9B86E}" srcOrd="1" destOrd="0" presId="urn:microsoft.com/office/officeart/2005/8/layout/hierarchy2"/>
    <dgm:cxn modelId="{C8960B01-57BF-48EC-B795-7A9F40B2EB58}" type="presParOf" srcId="{F63DFCDD-1819-4545-969D-B35D19D9B86E}" destId="{EB017967-F360-4006-BCBA-B9B6BD1D5925}" srcOrd="0" destOrd="0" presId="urn:microsoft.com/office/officeart/2005/8/layout/hierarchy2"/>
    <dgm:cxn modelId="{1ACEF99D-34D3-4E7F-B77F-A8A6E98EAD73}" type="presParOf" srcId="{EB017967-F360-4006-BCBA-B9B6BD1D5925}" destId="{2ED747A0-288B-40A8-8745-DCDEC235342C}" srcOrd="0" destOrd="0" presId="urn:microsoft.com/office/officeart/2005/8/layout/hierarchy2"/>
    <dgm:cxn modelId="{F66C4F6C-A4EC-4FE6-BE36-56E9AEE0A895}" type="presParOf" srcId="{F63DFCDD-1819-4545-969D-B35D19D9B86E}" destId="{5D1857BA-7FF9-4842-8AD6-1675D1D19C88}" srcOrd="1" destOrd="0" presId="urn:microsoft.com/office/officeart/2005/8/layout/hierarchy2"/>
    <dgm:cxn modelId="{CC46D7D5-2609-42C4-9A80-1D90202794EE}" type="presParOf" srcId="{5D1857BA-7FF9-4842-8AD6-1675D1D19C88}" destId="{85C50A67-2A7C-4BC0-9616-C0718A6C5400}" srcOrd="0" destOrd="0" presId="urn:microsoft.com/office/officeart/2005/8/layout/hierarchy2"/>
    <dgm:cxn modelId="{91E4935A-6085-4E01-9AAB-7778EEAA9EDD}" type="presParOf" srcId="{5D1857BA-7FF9-4842-8AD6-1675D1D19C88}" destId="{074DD274-3E3A-4203-B7D8-014B2481B26D}" srcOrd="1" destOrd="0" presId="urn:microsoft.com/office/officeart/2005/8/layout/hierarchy2"/>
    <dgm:cxn modelId="{BA5B6AC7-7492-4B48-B11A-9071FAA58BF1}" type="presParOf" srcId="{074DD274-3E3A-4203-B7D8-014B2481B26D}" destId="{A132F1D9-0D89-48A0-B33B-CD8B1A97B93A}" srcOrd="0" destOrd="0" presId="urn:microsoft.com/office/officeart/2005/8/layout/hierarchy2"/>
    <dgm:cxn modelId="{D393548D-3EB1-4B0E-A46C-1D87A6582436}" type="presParOf" srcId="{A132F1D9-0D89-48A0-B33B-CD8B1A97B93A}" destId="{C9D7CC58-D749-4523-9835-134FC2CA0C71}" srcOrd="0" destOrd="0" presId="urn:microsoft.com/office/officeart/2005/8/layout/hierarchy2"/>
    <dgm:cxn modelId="{499B4E6B-047F-43CA-97C8-11EAA09AC0BE}" type="presParOf" srcId="{074DD274-3E3A-4203-B7D8-014B2481B26D}" destId="{C4DF4FFD-8117-4524-BBC0-31F1C738BB4C}" srcOrd="1" destOrd="0" presId="urn:microsoft.com/office/officeart/2005/8/layout/hierarchy2"/>
    <dgm:cxn modelId="{32A5D4F6-8600-4A97-873D-183EB02FE0FD}" type="presParOf" srcId="{C4DF4FFD-8117-4524-BBC0-31F1C738BB4C}" destId="{D5C7B4D5-77CB-455A-A812-752D230718A5}" srcOrd="0" destOrd="0" presId="urn:microsoft.com/office/officeart/2005/8/layout/hierarchy2"/>
    <dgm:cxn modelId="{E724A122-2A5B-49F6-A706-0F382FAEB8B2}" type="presParOf" srcId="{C4DF4FFD-8117-4524-BBC0-31F1C738BB4C}" destId="{C6DF1BA9-A4AD-4C5C-9EA7-574C584C1F63}" srcOrd="1" destOrd="0" presId="urn:microsoft.com/office/officeart/2005/8/layout/hierarchy2"/>
    <dgm:cxn modelId="{2135D8CB-1968-4DD4-8DCB-FD6C1C63E75F}" type="presParOf" srcId="{074DD274-3E3A-4203-B7D8-014B2481B26D}" destId="{22F9F73E-6286-4220-8EC1-F9C8FA80F32E}" srcOrd="2" destOrd="0" presId="urn:microsoft.com/office/officeart/2005/8/layout/hierarchy2"/>
    <dgm:cxn modelId="{6429D282-2B6A-4FB5-A0FF-E2BC68A07204}" type="presParOf" srcId="{22F9F73E-6286-4220-8EC1-F9C8FA80F32E}" destId="{85A4E9CD-EB8A-455C-9CCD-1F5FA4B02AE6}" srcOrd="0" destOrd="0" presId="urn:microsoft.com/office/officeart/2005/8/layout/hierarchy2"/>
    <dgm:cxn modelId="{4555DF82-19F8-443B-8CB8-E5A26861F91B}" type="presParOf" srcId="{074DD274-3E3A-4203-B7D8-014B2481B26D}" destId="{897ADA81-98C8-4B95-8BE4-FBE9226236A6}" srcOrd="3" destOrd="0" presId="urn:microsoft.com/office/officeart/2005/8/layout/hierarchy2"/>
    <dgm:cxn modelId="{FBB622F6-2490-48C5-A7D2-C30B65677693}" type="presParOf" srcId="{897ADA81-98C8-4B95-8BE4-FBE9226236A6}" destId="{970B78AA-43BA-4E58-A93F-0492B2CC37EE}" srcOrd="0" destOrd="0" presId="urn:microsoft.com/office/officeart/2005/8/layout/hierarchy2"/>
    <dgm:cxn modelId="{A006A854-749C-4563-9153-4427BE8B585C}" type="presParOf" srcId="{897ADA81-98C8-4B95-8BE4-FBE9226236A6}" destId="{3525C263-0F48-44EA-8736-56CB547C749A}" srcOrd="1" destOrd="0" presId="urn:microsoft.com/office/officeart/2005/8/layout/hierarchy2"/>
    <dgm:cxn modelId="{098F895F-4F6C-4674-B720-6663CD976618}" type="presParOf" srcId="{F63DFCDD-1819-4545-969D-B35D19D9B86E}" destId="{280DA60E-F931-43D2-896E-C5512E47CA94}" srcOrd="2" destOrd="0" presId="urn:microsoft.com/office/officeart/2005/8/layout/hierarchy2"/>
    <dgm:cxn modelId="{CC871623-0693-48AE-B64C-6143853013BB}" type="presParOf" srcId="{280DA60E-F931-43D2-896E-C5512E47CA94}" destId="{0DDCF8E9-7A4C-465D-9ED4-2F0DCAF18465}" srcOrd="0" destOrd="0" presId="urn:microsoft.com/office/officeart/2005/8/layout/hierarchy2"/>
    <dgm:cxn modelId="{8A39F7AF-3E55-4AEA-BD17-24B65C495D24}" type="presParOf" srcId="{F63DFCDD-1819-4545-969D-B35D19D9B86E}" destId="{8BBD7792-D035-49AF-9221-BF41ECCE043E}" srcOrd="3" destOrd="0" presId="urn:microsoft.com/office/officeart/2005/8/layout/hierarchy2"/>
    <dgm:cxn modelId="{9D899EE1-C4B0-4BDD-A8DC-B5429FB10571}" type="presParOf" srcId="{8BBD7792-D035-49AF-9221-BF41ECCE043E}" destId="{DD583716-464B-497E-8643-578725546C58}" srcOrd="0" destOrd="0" presId="urn:microsoft.com/office/officeart/2005/8/layout/hierarchy2"/>
    <dgm:cxn modelId="{527B1A22-7C50-4A0B-BB36-73D67A3E0EB8}" type="presParOf" srcId="{8BBD7792-D035-49AF-9221-BF41ECCE043E}" destId="{6C724126-8575-4259-9DBD-1DB757F2B42D}" srcOrd="1" destOrd="0" presId="urn:microsoft.com/office/officeart/2005/8/layout/hierarchy2"/>
    <dgm:cxn modelId="{FB9B2D23-D741-47BC-9E26-C7966EE7539E}" type="presParOf" srcId="{F63DFCDD-1819-4545-969D-B35D19D9B86E}" destId="{36E684C8-A7E6-4C82-BDDC-E55FD290239A}" srcOrd="4" destOrd="0" presId="urn:microsoft.com/office/officeart/2005/8/layout/hierarchy2"/>
    <dgm:cxn modelId="{B61DED46-5721-4800-9655-411AC799EFB4}" type="presParOf" srcId="{36E684C8-A7E6-4C82-BDDC-E55FD290239A}" destId="{FCF2F8A6-6EED-43E5-9D36-28F441E0D437}" srcOrd="0" destOrd="0" presId="urn:microsoft.com/office/officeart/2005/8/layout/hierarchy2"/>
    <dgm:cxn modelId="{49D8D371-7BDE-48FA-A8EA-E5BB603F3EFB}" type="presParOf" srcId="{F63DFCDD-1819-4545-969D-B35D19D9B86E}" destId="{EE7BA340-80AE-4531-9006-751FAE6CD1C4}" srcOrd="5" destOrd="0" presId="urn:microsoft.com/office/officeart/2005/8/layout/hierarchy2"/>
    <dgm:cxn modelId="{132A9A44-7279-4544-9B73-F4A1CDE7FCF9}" type="presParOf" srcId="{EE7BA340-80AE-4531-9006-751FAE6CD1C4}" destId="{5821DC26-7737-486A-8D85-3E0F0AA0236E}" srcOrd="0" destOrd="0" presId="urn:microsoft.com/office/officeart/2005/8/layout/hierarchy2"/>
    <dgm:cxn modelId="{4205FC85-63B2-4577-8A81-CB43568364D8}" type="presParOf" srcId="{EE7BA340-80AE-4531-9006-751FAE6CD1C4}" destId="{8C54AEDE-46C3-4F7C-9AFE-E4A8106D12CF}" srcOrd="1" destOrd="0" presId="urn:microsoft.com/office/officeart/2005/8/layout/hierarchy2"/>
    <dgm:cxn modelId="{ADE8F9FD-4652-44CE-B131-55410DF6F53D}" type="presParOf" srcId="{8C54AEDE-46C3-4F7C-9AFE-E4A8106D12CF}" destId="{59F9B63C-16FB-4A66-9C59-2EE51C44B340}" srcOrd="0" destOrd="0" presId="urn:microsoft.com/office/officeart/2005/8/layout/hierarchy2"/>
    <dgm:cxn modelId="{E04AF797-0E79-40DB-AAD7-E5E52993225F}" type="presParOf" srcId="{59F9B63C-16FB-4A66-9C59-2EE51C44B340}" destId="{128578AF-A660-49A3-B308-47DFBFD4A9B9}" srcOrd="0" destOrd="0" presId="urn:microsoft.com/office/officeart/2005/8/layout/hierarchy2"/>
    <dgm:cxn modelId="{31609BF5-E7E8-448F-9528-9B9AEB799FEB}" type="presParOf" srcId="{8C54AEDE-46C3-4F7C-9AFE-E4A8106D12CF}" destId="{6E48DDF5-0943-4FC1-8E5F-9CF739303AA9}" srcOrd="1" destOrd="0" presId="urn:microsoft.com/office/officeart/2005/8/layout/hierarchy2"/>
    <dgm:cxn modelId="{B951F554-1B00-432C-8A6E-1C384685A875}" type="presParOf" srcId="{6E48DDF5-0943-4FC1-8E5F-9CF739303AA9}" destId="{BFE02BCA-30C0-498A-A500-AD8589BABCE9}" srcOrd="0" destOrd="0" presId="urn:microsoft.com/office/officeart/2005/8/layout/hierarchy2"/>
    <dgm:cxn modelId="{2B9B0B9E-9304-4E7D-B2CE-10ACB7557B0E}" type="presParOf" srcId="{6E48DDF5-0943-4FC1-8E5F-9CF739303AA9}" destId="{83D1D68E-BC27-4C9F-80A6-68936DB6A52A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25729-8915-474A-B8DE-F01C826D6CBD}" type="doc">
      <dgm:prSet loTypeId="urn:microsoft.com/office/officeart/2005/8/layout/bProcess4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5C56969-FC03-4876-9B97-5138C2FF65B8}">
      <dgm:prSet phldrT="[Texto]" custT="1"/>
      <dgm:spPr>
        <a:gradFill rotWithShape="0">
          <a:gsLst>
            <a:gs pos="0">
              <a:srgbClr val="FF99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200" noProof="0" dirty="0" smtClean="0">
              <a:solidFill>
                <a:schemeClr val="tx1"/>
              </a:solidFill>
            </a:rPr>
            <a:t>Commission on Trafficking in Persons Results</a:t>
          </a:r>
          <a:endParaRPr lang="en-US" sz="1200" noProof="0" dirty="0">
            <a:solidFill>
              <a:schemeClr val="tx1"/>
            </a:solidFill>
          </a:endParaRPr>
        </a:p>
      </dgm:t>
    </dgm:pt>
    <dgm:pt modelId="{6DDB7F5B-4B28-4666-A2EE-601CC33B8309}" type="parTrans" cxnId="{65CCE628-E022-4D27-90F6-5CD650A7E57E}">
      <dgm:prSet/>
      <dgm:spPr/>
      <dgm:t>
        <a:bodyPr/>
        <a:lstStyle/>
        <a:p>
          <a:endParaRPr lang="en-US" noProof="0"/>
        </a:p>
      </dgm:t>
    </dgm:pt>
    <dgm:pt modelId="{BFD23EE4-3159-42B8-8475-B33018A50FE2}" type="sibTrans" cxnId="{65CCE628-E022-4D27-90F6-5CD650A7E57E}">
      <dgm:prSet/>
      <dgm:spPr>
        <a:solidFill>
          <a:srgbClr val="FFCC00"/>
        </a:solidFill>
      </dgm:spPr>
      <dgm:t>
        <a:bodyPr/>
        <a:lstStyle/>
        <a:p>
          <a:endParaRPr lang="en-US" noProof="0"/>
        </a:p>
      </dgm:t>
    </dgm:pt>
    <dgm:pt modelId="{8DF1B96B-436C-4A3E-BA4C-C0C03E2EC9CA}">
      <dgm:prSet phldrT="[Texto]" custT="1"/>
      <dgm:spPr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200" noProof="0" smtClean="0">
              <a:solidFill>
                <a:schemeClr val="tx1"/>
              </a:solidFill>
            </a:rPr>
            <a:t>Preparation and publication of its Internal Regulation</a:t>
          </a:r>
          <a:endParaRPr lang="en-US" sz="1200" noProof="0">
            <a:solidFill>
              <a:schemeClr val="tx1"/>
            </a:solidFill>
          </a:endParaRPr>
        </a:p>
      </dgm:t>
    </dgm:pt>
    <dgm:pt modelId="{4789755C-7038-4D1A-8079-CC27DEAF6404}" type="parTrans" cxnId="{B95D0F32-C6CA-48DA-ACA5-50413DCBC039}">
      <dgm:prSet/>
      <dgm:spPr/>
      <dgm:t>
        <a:bodyPr/>
        <a:lstStyle/>
        <a:p>
          <a:endParaRPr lang="en-US" noProof="0"/>
        </a:p>
      </dgm:t>
    </dgm:pt>
    <dgm:pt modelId="{E9CE9D4D-4A30-44B7-8367-51C95BF30DAD}" type="sibTrans" cxnId="{B95D0F32-C6CA-48DA-ACA5-50413DCBC039}">
      <dgm:prSet/>
      <dgm:spPr>
        <a:solidFill>
          <a:srgbClr val="FFCC00"/>
        </a:solidFill>
      </dgm:spPr>
      <dgm:t>
        <a:bodyPr/>
        <a:lstStyle/>
        <a:p>
          <a:endParaRPr lang="en-US" noProof="0"/>
        </a:p>
      </dgm:t>
    </dgm:pt>
    <dgm:pt modelId="{4F31EE24-EA71-4C6B-8182-84DCE065732A}">
      <dgm:prSet phldrT="[Texto]" custT="1"/>
      <dgm:spPr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200" noProof="0" smtClean="0">
              <a:solidFill>
                <a:schemeClr val="tx1"/>
              </a:solidFill>
            </a:rPr>
            <a:t>Publication of the Guidelines for the Surveillance and Monitoring of Classified Ads</a:t>
          </a:r>
          <a:endParaRPr lang="en-US" sz="1200" noProof="0">
            <a:solidFill>
              <a:schemeClr val="tx1"/>
            </a:solidFill>
          </a:endParaRPr>
        </a:p>
      </dgm:t>
    </dgm:pt>
    <dgm:pt modelId="{4AC2B398-CF8C-48AD-87C8-6752DE1167EF}" type="parTrans" cxnId="{40386A77-2DB3-4AC3-8A2D-4D7816B0537C}">
      <dgm:prSet/>
      <dgm:spPr/>
      <dgm:t>
        <a:bodyPr/>
        <a:lstStyle/>
        <a:p>
          <a:endParaRPr lang="en-US" noProof="0"/>
        </a:p>
      </dgm:t>
    </dgm:pt>
    <dgm:pt modelId="{2CA195FB-CD06-4579-A64C-F5073FD2CFC9}" type="sibTrans" cxnId="{40386A77-2DB3-4AC3-8A2D-4D7816B0537C}">
      <dgm:prSet/>
      <dgm:spPr>
        <a:solidFill>
          <a:srgbClr val="FFCC00"/>
        </a:solidFill>
      </dgm:spPr>
      <dgm:t>
        <a:bodyPr/>
        <a:lstStyle/>
        <a:p>
          <a:endParaRPr lang="en-US" noProof="0"/>
        </a:p>
      </dgm:t>
    </dgm:pt>
    <dgm:pt modelId="{2C9C3EF9-DA92-45C3-991F-1C6111F964BA}">
      <dgm:prSet phldrT="[Texto]" custT="1"/>
      <dgm:spPr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en-US" sz="1200" noProof="0" smtClean="0">
              <a:solidFill>
                <a:schemeClr val="tx1"/>
              </a:solidFill>
            </a:rPr>
            <a:t>Consultive Subcommission Setting-up</a:t>
          </a:r>
          <a:endParaRPr lang="en-US" sz="1200" noProof="0">
            <a:solidFill>
              <a:schemeClr val="tx1"/>
            </a:solidFill>
          </a:endParaRPr>
        </a:p>
      </dgm:t>
    </dgm:pt>
    <dgm:pt modelId="{1703BF6D-3083-409B-A576-DDD8BB558698}" type="parTrans" cxnId="{F4BF16E8-CF05-44D5-9F00-CF14A98214E9}">
      <dgm:prSet/>
      <dgm:spPr/>
      <dgm:t>
        <a:bodyPr/>
        <a:lstStyle/>
        <a:p>
          <a:endParaRPr lang="en-US" noProof="0"/>
        </a:p>
      </dgm:t>
    </dgm:pt>
    <dgm:pt modelId="{50258498-2455-4628-9FD6-556B52C11DA5}" type="sibTrans" cxnId="{F4BF16E8-CF05-44D5-9F00-CF14A98214E9}">
      <dgm:prSet/>
      <dgm:spPr>
        <a:solidFill>
          <a:srgbClr val="FFCC00"/>
        </a:solidFill>
      </dgm:spPr>
      <dgm:t>
        <a:bodyPr/>
        <a:lstStyle/>
        <a:p>
          <a:endParaRPr lang="en-US" noProof="0"/>
        </a:p>
      </dgm:t>
    </dgm:pt>
    <dgm:pt modelId="{CFE499F3-F6FA-4D02-9F99-1ADE48D4F9AA}">
      <dgm:prSet phldrT="[Texto]"/>
      <dgm:spPr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Incorporation of the Civil Society Organizations and Academic Experts incorporation to the </a:t>
          </a:r>
          <a:r>
            <a:rPr lang="en-US" b="0" noProof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Intersecretarial</a:t>
          </a:r>
          <a:r>
            <a:rPr lang="en-US" b="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 Commission</a:t>
          </a:r>
        </a:p>
      </dgm:t>
    </dgm:pt>
    <dgm:pt modelId="{2E1DE551-998D-4824-AE5A-76ACA7216898}" type="parTrans" cxnId="{2AE31A53-B198-4E74-BF37-2A46B7C2E577}">
      <dgm:prSet/>
      <dgm:spPr/>
      <dgm:t>
        <a:bodyPr/>
        <a:lstStyle/>
        <a:p>
          <a:endParaRPr lang="en-US" noProof="0"/>
        </a:p>
      </dgm:t>
    </dgm:pt>
    <dgm:pt modelId="{2F117A5E-C52F-4AEC-AE7A-853A0DF11603}" type="sibTrans" cxnId="{2AE31A53-B198-4E74-BF37-2A46B7C2E577}">
      <dgm:prSet/>
      <dgm:spPr>
        <a:solidFill>
          <a:srgbClr val="FFCC00"/>
        </a:solidFill>
      </dgm:spPr>
      <dgm:t>
        <a:bodyPr/>
        <a:lstStyle/>
        <a:p>
          <a:endParaRPr lang="en-US" noProof="0"/>
        </a:p>
      </dgm:t>
    </dgm:pt>
    <dgm:pt modelId="{C3DA4075-426A-4195-853C-39EB79E0A33F}">
      <dgm:prSet phldrT="[Texto]"/>
      <dgm:spPr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Making of the </a:t>
          </a:r>
          <a:r>
            <a:rPr lang="en-US" b="0" noProof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Intersecretarial</a:t>
          </a:r>
          <a:r>
            <a:rPr lang="en-US" b="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 Commission Website</a:t>
          </a:r>
        </a:p>
        <a:p>
          <a:r>
            <a:rPr lang="en-US" b="0" u="sng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www.gobernacion.gob.mx</a:t>
          </a:r>
          <a:endParaRPr lang="en-US" b="0" u="sng" noProof="0" dirty="0"/>
        </a:p>
      </dgm:t>
    </dgm:pt>
    <dgm:pt modelId="{46659418-0450-45B2-AB81-A5CF95DB8F94}" type="parTrans" cxnId="{3716E2D6-7749-4B74-8703-388D5C74F471}">
      <dgm:prSet/>
      <dgm:spPr/>
      <dgm:t>
        <a:bodyPr/>
        <a:lstStyle/>
        <a:p>
          <a:endParaRPr lang="en-US" noProof="0"/>
        </a:p>
      </dgm:t>
    </dgm:pt>
    <dgm:pt modelId="{D9BA2DE0-62F6-4227-9799-9110AF4DE938}" type="sibTrans" cxnId="{3716E2D6-7749-4B74-8703-388D5C74F471}">
      <dgm:prSet/>
      <dgm:spPr>
        <a:solidFill>
          <a:srgbClr val="FFCC00"/>
        </a:solidFill>
      </dgm:spPr>
      <dgm:t>
        <a:bodyPr/>
        <a:lstStyle/>
        <a:p>
          <a:endParaRPr lang="en-US" noProof="0"/>
        </a:p>
      </dgm:t>
    </dgm:pt>
    <dgm:pt modelId="{7FBE0759-FEC2-4052-80DD-ED2126613CD5}">
      <dgm:prSet/>
      <dgm:spPr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0" noProof="0" smtClean="0">
              <a:solidFill>
                <a:schemeClr val="tx1">
                  <a:lumMod val="95000"/>
                  <a:lumOff val="5000"/>
                </a:schemeClr>
              </a:solidFill>
            </a:rPr>
            <a:t>National Program for Prevention, Punishment and Eradication of Crimes of Trafficking in Persons and for the Protection and Assistance to Victims of these Crimes</a:t>
          </a:r>
          <a:endParaRPr lang="en-US" b="0" noProof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4C594C-D084-4920-B912-741B165C411C}" type="parTrans" cxnId="{E952E6AB-AA33-4304-B72D-83637F145D3B}">
      <dgm:prSet/>
      <dgm:spPr/>
      <dgm:t>
        <a:bodyPr/>
        <a:lstStyle/>
        <a:p>
          <a:endParaRPr lang="en-US" noProof="0"/>
        </a:p>
      </dgm:t>
    </dgm:pt>
    <dgm:pt modelId="{A9FE9172-E6F0-421A-939E-C218A25762EF}" type="sibTrans" cxnId="{E952E6AB-AA33-4304-B72D-83637F145D3B}">
      <dgm:prSet/>
      <dgm:spPr>
        <a:solidFill>
          <a:srgbClr val="FFCC00"/>
        </a:solidFill>
      </dgm:spPr>
      <dgm:t>
        <a:bodyPr/>
        <a:lstStyle/>
        <a:p>
          <a:endParaRPr lang="en-US" noProof="0"/>
        </a:p>
      </dgm:t>
    </dgm:pt>
    <dgm:pt modelId="{5A0225D9-7489-4C7C-86AA-DF084E81198C}">
      <dgm:prSet phldrT="[Texto]"/>
      <dgm:spPr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2013 </a:t>
          </a:r>
          <a:r>
            <a:rPr lang="en-US" b="0" noProof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Intersecretarial</a:t>
          </a:r>
          <a:r>
            <a:rPr lang="en-US" b="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 Commission Activities Report</a:t>
          </a:r>
          <a:endParaRPr lang="en-US" b="0" noProof="0" dirty="0"/>
        </a:p>
      </dgm:t>
    </dgm:pt>
    <dgm:pt modelId="{A16BC8ED-F820-4CC7-9588-1B76650693FB}" type="sibTrans" cxnId="{B642C222-E17A-429B-B7B8-198196D1BF4C}">
      <dgm:prSet/>
      <dgm:spPr>
        <a:solidFill>
          <a:srgbClr val="FFCC00"/>
        </a:solidFill>
      </dgm:spPr>
      <dgm:t>
        <a:bodyPr/>
        <a:lstStyle/>
        <a:p>
          <a:endParaRPr lang="en-US" noProof="0"/>
        </a:p>
      </dgm:t>
    </dgm:pt>
    <dgm:pt modelId="{7EF90F1A-75F2-4D21-95FD-27A32E4033AB}" type="parTrans" cxnId="{B642C222-E17A-429B-B7B8-198196D1BF4C}">
      <dgm:prSet/>
      <dgm:spPr/>
      <dgm:t>
        <a:bodyPr/>
        <a:lstStyle/>
        <a:p>
          <a:endParaRPr lang="en-US" noProof="0"/>
        </a:p>
      </dgm:t>
    </dgm:pt>
    <dgm:pt modelId="{E9FFC0AC-C442-4A10-B95F-B81D9D6FA289}">
      <dgm:prSet/>
      <dgm:spPr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Conformation of 9 S</a:t>
          </a:r>
          <a:r>
            <a:rPr lang="es-MX" noProof="0" dirty="0" err="1" smtClean="0">
              <a:solidFill>
                <a:schemeClr val="tx1"/>
              </a:solidFill>
            </a:rPr>
            <a:t>pecialized</a:t>
          </a:r>
          <a:r>
            <a:rPr lang="en-US" noProof="0" dirty="0" smtClean="0">
              <a:solidFill>
                <a:schemeClr val="tx1"/>
              </a:solidFill>
            </a:rPr>
            <a:t> on Trafficking in Persons Working Groups of the </a:t>
          </a:r>
          <a:r>
            <a:rPr lang="en-US" b="0" noProof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Intersecretarial</a:t>
          </a:r>
          <a:r>
            <a:rPr lang="en-US" b="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 Commission </a:t>
          </a:r>
          <a:endParaRPr lang="en-US" noProof="0" dirty="0" smtClean="0">
            <a:solidFill>
              <a:schemeClr val="tx1"/>
            </a:solidFill>
          </a:endParaRPr>
        </a:p>
      </dgm:t>
    </dgm:pt>
    <dgm:pt modelId="{9B0201C3-E536-4FB9-8BD0-E97E6ABA8A4A}" type="sibTrans" cxnId="{207165A9-BE03-4D89-B174-CBAFE47CD2A5}">
      <dgm:prSet/>
      <dgm:spPr/>
      <dgm:t>
        <a:bodyPr/>
        <a:lstStyle/>
        <a:p>
          <a:endParaRPr lang="en-US" noProof="0"/>
        </a:p>
      </dgm:t>
    </dgm:pt>
    <dgm:pt modelId="{99FAE7DB-1D58-4CD5-B5E7-1BB7526087F8}" type="parTrans" cxnId="{207165A9-BE03-4D89-B174-CBAFE47CD2A5}">
      <dgm:prSet/>
      <dgm:spPr/>
      <dgm:t>
        <a:bodyPr/>
        <a:lstStyle/>
        <a:p>
          <a:endParaRPr lang="en-US" noProof="0"/>
        </a:p>
      </dgm:t>
    </dgm:pt>
    <dgm:pt modelId="{4B33374D-B0DF-47CF-B38E-591D2CC11866}" type="pres">
      <dgm:prSet presAssocID="{13125729-8915-474A-B8DE-F01C826D6CB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F912DAEB-71AB-4793-BDD3-88CD0CDDF94A}" type="pres">
      <dgm:prSet presAssocID="{35C56969-FC03-4876-9B97-5138C2FF65B8}" presName="compNode" presStyleCnt="0"/>
      <dgm:spPr/>
    </dgm:pt>
    <dgm:pt modelId="{B95D8EB7-205C-41B0-A7D5-94CBA1EDA664}" type="pres">
      <dgm:prSet presAssocID="{35C56969-FC03-4876-9B97-5138C2FF65B8}" presName="dummyConnPt" presStyleCnt="0"/>
      <dgm:spPr/>
    </dgm:pt>
    <dgm:pt modelId="{706BD2C1-0941-45FE-877D-522A6E5F71D8}" type="pres">
      <dgm:prSet presAssocID="{35C56969-FC03-4876-9B97-5138C2FF65B8}" presName="node" presStyleLbl="node1" presStyleIdx="0" presStyleCnt="9" custLinFactNeighborX="-2683" custLinFactNeighborY="-2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06821D-CE09-475B-B02E-3296325E18F1}" type="pres">
      <dgm:prSet presAssocID="{BFD23EE4-3159-42B8-8475-B33018A50FE2}" presName="sibTrans" presStyleLbl="bgSibTrans2D1" presStyleIdx="0" presStyleCnt="8"/>
      <dgm:spPr/>
      <dgm:t>
        <a:bodyPr/>
        <a:lstStyle/>
        <a:p>
          <a:endParaRPr lang="es-MX"/>
        </a:p>
      </dgm:t>
    </dgm:pt>
    <dgm:pt modelId="{8FC9D4E1-0FA9-4090-9CD5-7344C2328137}" type="pres">
      <dgm:prSet presAssocID="{8DF1B96B-436C-4A3E-BA4C-C0C03E2EC9CA}" presName="compNode" presStyleCnt="0"/>
      <dgm:spPr/>
    </dgm:pt>
    <dgm:pt modelId="{CD751ED6-9917-4987-91B5-0FB7E1B7D866}" type="pres">
      <dgm:prSet presAssocID="{8DF1B96B-436C-4A3E-BA4C-C0C03E2EC9CA}" presName="dummyConnPt" presStyleCnt="0"/>
      <dgm:spPr/>
    </dgm:pt>
    <dgm:pt modelId="{EE86923C-5C10-4462-833F-82EB1C76EE58}" type="pres">
      <dgm:prSet presAssocID="{8DF1B96B-436C-4A3E-BA4C-C0C03E2EC9CA}" presName="node" presStyleLbl="node1" presStyleIdx="1" presStyleCnt="9" custScaleY="99661" custLinFactNeighborX="-2683" custLinFactNeighborY="-48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772E95-590E-4888-B40B-52624854534C}" type="pres">
      <dgm:prSet presAssocID="{E9CE9D4D-4A30-44B7-8367-51C95BF30DAD}" presName="sibTrans" presStyleLbl="bgSibTrans2D1" presStyleIdx="1" presStyleCnt="8"/>
      <dgm:spPr/>
      <dgm:t>
        <a:bodyPr/>
        <a:lstStyle/>
        <a:p>
          <a:endParaRPr lang="es-MX"/>
        </a:p>
      </dgm:t>
    </dgm:pt>
    <dgm:pt modelId="{3BC96553-B18B-4BB2-8CDF-B0388AC5ED94}" type="pres">
      <dgm:prSet presAssocID="{4F31EE24-EA71-4C6B-8182-84DCE065732A}" presName="compNode" presStyleCnt="0"/>
      <dgm:spPr/>
    </dgm:pt>
    <dgm:pt modelId="{11DE265D-5728-454C-B372-6E5EEE8E30B8}" type="pres">
      <dgm:prSet presAssocID="{4F31EE24-EA71-4C6B-8182-84DCE065732A}" presName="dummyConnPt" presStyleCnt="0"/>
      <dgm:spPr/>
    </dgm:pt>
    <dgm:pt modelId="{61A6859F-B4F8-4089-BF42-60F0BB1FE1F7}" type="pres">
      <dgm:prSet presAssocID="{4F31EE24-EA71-4C6B-8182-84DCE065732A}" presName="node" presStyleLbl="node1" presStyleIdx="2" presStyleCnt="9" custLinFactNeighborX="227" custLinFactNeighborY="-8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6B93A4-0562-45A6-9A72-83A01EFCB660}" type="pres">
      <dgm:prSet presAssocID="{2CA195FB-CD06-4579-A64C-F5073FD2CFC9}" presName="sibTrans" presStyleLbl="bgSibTrans2D1" presStyleIdx="2" presStyleCnt="8"/>
      <dgm:spPr/>
      <dgm:t>
        <a:bodyPr/>
        <a:lstStyle/>
        <a:p>
          <a:endParaRPr lang="es-MX"/>
        </a:p>
      </dgm:t>
    </dgm:pt>
    <dgm:pt modelId="{63F17E5E-F872-4313-AF02-0F9C9948C33E}" type="pres">
      <dgm:prSet presAssocID="{2C9C3EF9-DA92-45C3-991F-1C6111F964BA}" presName="compNode" presStyleCnt="0"/>
      <dgm:spPr/>
    </dgm:pt>
    <dgm:pt modelId="{00914977-6A45-4A82-B6BC-89E489BB70FA}" type="pres">
      <dgm:prSet presAssocID="{2C9C3EF9-DA92-45C3-991F-1C6111F964BA}" presName="dummyConnPt" presStyleCnt="0"/>
      <dgm:spPr/>
    </dgm:pt>
    <dgm:pt modelId="{CB144964-09BD-454D-BBC5-3984A84B91C4}" type="pres">
      <dgm:prSet presAssocID="{2C9C3EF9-DA92-45C3-991F-1C6111F964B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267059-AD20-4ECF-90ED-A49EF628BCDF}" type="pres">
      <dgm:prSet presAssocID="{50258498-2455-4628-9FD6-556B52C11DA5}" presName="sibTrans" presStyleLbl="bgSibTrans2D1" presStyleIdx="3" presStyleCnt="8"/>
      <dgm:spPr/>
      <dgm:t>
        <a:bodyPr/>
        <a:lstStyle/>
        <a:p>
          <a:endParaRPr lang="es-MX"/>
        </a:p>
      </dgm:t>
    </dgm:pt>
    <dgm:pt modelId="{B8EB5CE3-22CD-4BB4-B018-2C04599F986A}" type="pres">
      <dgm:prSet presAssocID="{CFE499F3-F6FA-4D02-9F99-1ADE48D4F9AA}" presName="compNode" presStyleCnt="0"/>
      <dgm:spPr/>
    </dgm:pt>
    <dgm:pt modelId="{FA89B1FB-404E-4FE0-B9A2-A4F658E9E638}" type="pres">
      <dgm:prSet presAssocID="{CFE499F3-F6FA-4D02-9F99-1ADE48D4F9AA}" presName="dummyConnPt" presStyleCnt="0"/>
      <dgm:spPr/>
    </dgm:pt>
    <dgm:pt modelId="{3D02A710-6D73-4F6F-BCCC-2898F2A39A80}" type="pres">
      <dgm:prSet presAssocID="{CFE499F3-F6FA-4D02-9F99-1ADE48D4F9A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61338C-321C-4951-BDB5-07762811E0E0}" type="pres">
      <dgm:prSet presAssocID="{2F117A5E-C52F-4AEC-AE7A-853A0DF11603}" presName="sibTrans" presStyleLbl="bgSibTrans2D1" presStyleIdx="4" presStyleCnt="8"/>
      <dgm:spPr/>
      <dgm:t>
        <a:bodyPr/>
        <a:lstStyle/>
        <a:p>
          <a:endParaRPr lang="es-MX"/>
        </a:p>
      </dgm:t>
    </dgm:pt>
    <dgm:pt modelId="{73C0E685-B752-41AA-BFEE-5B3B44911D97}" type="pres">
      <dgm:prSet presAssocID="{7FBE0759-FEC2-4052-80DD-ED2126613CD5}" presName="compNode" presStyleCnt="0"/>
      <dgm:spPr/>
    </dgm:pt>
    <dgm:pt modelId="{576CDD30-3531-47D6-855A-34C3C36FB8C5}" type="pres">
      <dgm:prSet presAssocID="{7FBE0759-FEC2-4052-80DD-ED2126613CD5}" presName="dummyConnPt" presStyleCnt="0"/>
      <dgm:spPr/>
    </dgm:pt>
    <dgm:pt modelId="{AB855D31-3DC4-4A06-9CC1-99366AAC5973}" type="pres">
      <dgm:prSet presAssocID="{7FBE0759-FEC2-4052-80DD-ED2126613CD5}" presName="node" presStyleLbl="node1" presStyleIdx="5" presStyleCnt="9" custScaleY="1076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EFF8A8-9C54-4E6E-95E0-F229258A0289}" type="pres">
      <dgm:prSet presAssocID="{A9FE9172-E6F0-421A-939E-C218A25762EF}" presName="sibTrans" presStyleLbl="bgSibTrans2D1" presStyleIdx="5" presStyleCnt="8"/>
      <dgm:spPr/>
      <dgm:t>
        <a:bodyPr/>
        <a:lstStyle/>
        <a:p>
          <a:endParaRPr lang="es-MX"/>
        </a:p>
      </dgm:t>
    </dgm:pt>
    <dgm:pt modelId="{F4E62486-967D-4DEE-9FCD-B3EC786E46DF}" type="pres">
      <dgm:prSet presAssocID="{5A0225D9-7489-4C7C-86AA-DF084E81198C}" presName="compNode" presStyleCnt="0"/>
      <dgm:spPr/>
    </dgm:pt>
    <dgm:pt modelId="{0CAC2D81-3E0C-44DA-8B58-587140CAFC2A}" type="pres">
      <dgm:prSet presAssocID="{5A0225D9-7489-4C7C-86AA-DF084E81198C}" presName="dummyConnPt" presStyleCnt="0"/>
      <dgm:spPr/>
    </dgm:pt>
    <dgm:pt modelId="{A2CC5D01-F1AA-4774-B15D-3F70505CDA02}" type="pres">
      <dgm:prSet presAssocID="{5A0225D9-7489-4C7C-86AA-DF084E81198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96DE1A-181C-40A8-8F62-4F9FAC8DB0BD}" type="pres">
      <dgm:prSet presAssocID="{A16BC8ED-F820-4CC7-9588-1B76650693FB}" presName="sibTrans" presStyleLbl="bgSibTrans2D1" presStyleIdx="6" presStyleCnt="8"/>
      <dgm:spPr/>
      <dgm:t>
        <a:bodyPr/>
        <a:lstStyle/>
        <a:p>
          <a:endParaRPr lang="es-MX"/>
        </a:p>
      </dgm:t>
    </dgm:pt>
    <dgm:pt modelId="{3654FE4A-5FFA-4070-8926-A721E1DBD6AC}" type="pres">
      <dgm:prSet presAssocID="{C3DA4075-426A-4195-853C-39EB79E0A33F}" presName="compNode" presStyleCnt="0"/>
      <dgm:spPr/>
    </dgm:pt>
    <dgm:pt modelId="{93EE4979-2151-414F-8B6B-817B7EBDD6EE}" type="pres">
      <dgm:prSet presAssocID="{C3DA4075-426A-4195-853C-39EB79E0A33F}" presName="dummyConnPt" presStyleCnt="0"/>
      <dgm:spPr/>
    </dgm:pt>
    <dgm:pt modelId="{463F10F2-C425-4FE0-9613-BB9407BF8E56}" type="pres">
      <dgm:prSet presAssocID="{C3DA4075-426A-4195-853C-39EB79E0A33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331FA3-5B04-4E18-A4D5-44DC0217D25B}" type="pres">
      <dgm:prSet presAssocID="{D9BA2DE0-62F6-4227-9799-9110AF4DE938}" presName="sibTrans" presStyleLbl="bgSibTrans2D1" presStyleIdx="7" presStyleCnt="8"/>
      <dgm:spPr/>
      <dgm:t>
        <a:bodyPr/>
        <a:lstStyle/>
        <a:p>
          <a:endParaRPr lang="es-MX"/>
        </a:p>
      </dgm:t>
    </dgm:pt>
    <dgm:pt modelId="{EB683184-233C-4484-AD64-081334A98907}" type="pres">
      <dgm:prSet presAssocID="{E9FFC0AC-C442-4A10-B95F-B81D9D6FA289}" presName="compNode" presStyleCnt="0"/>
      <dgm:spPr/>
    </dgm:pt>
    <dgm:pt modelId="{D758CDF4-BCBC-489F-8A3D-DA204B4A5E50}" type="pres">
      <dgm:prSet presAssocID="{E9FFC0AC-C442-4A10-B95F-B81D9D6FA289}" presName="dummyConnPt" presStyleCnt="0"/>
      <dgm:spPr/>
    </dgm:pt>
    <dgm:pt modelId="{5AF7E344-7558-4F04-8E88-BDF88F2C4DEC}" type="pres">
      <dgm:prSet presAssocID="{E9FFC0AC-C442-4A10-B95F-B81D9D6FA289}" presName="node" presStyleLbl="node1" presStyleIdx="8" presStyleCnt="9" custScaleY="122072" custLinFactNeighborX="840" custLinFactNeighborY="154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5A92503-632E-4AC6-8DF5-C98A67EF4332}" type="presOf" srcId="{13125729-8915-474A-B8DE-F01C826D6CBD}" destId="{4B33374D-B0DF-47CF-B38E-591D2CC11866}" srcOrd="0" destOrd="0" presId="urn:microsoft.com/office/officeart/2005/8/layout/bProcess4"/>
    <dgm:cxn modelId="{B5A126F9-784E-4738-9D71-BD873D08FE2D}" type="presOf" srcId="{C3DA4075-426A-4195-853C-39EB79E0A33F}" destId="{463F10F2-C425-4FE0-9613-BB9407BF8E56}" srcOrd="0" destOrd="0" presId="urn:microsoft.com/office/officeart/2005/8/layout/bProcess4"/>
    <dgm:cxn modelId="{92A768DB-08E9-455E-A253-41B6B2C50903}" type="presOf" srcId="{5A0225D9-7489-4C7C-86AA-DF084E81198C}" destId="{A2CC5D01-F1AA-4774-B15D-3F70505CDA02}" srcOrd="0" destOrd="0" presId="urn:microsoft.com/office/officeart/2005/8/layout/bProcess4"/>
    <dgm:cxn modelId="{EBC79B99-1C97-4EBC-96AE-C7D57D58AB57}" type="presOf" srcId="{2C9C3EF9-DA92-45C3-991F-1C6111F964BA}" destId="{CB144964-09BD-454D-BBC5-3984A84B91C4}" srcOrd="0" destOrd="0" presId="urn:microsoft.com/office/officeart/2005/8/layout/bProcess4"/>
    <dgm:cxn modelId="{B642C222-E17A-429B-B7B8-198196D1BF4C}" srcId="{13125729-8915-474A-B8DE-F01C826D6CBD}" destId="{5A0225D9-7489-4C7C-86AA-DF084E81198C}" srcOrd="6" destOrd="0" parTransId="{7EF90F1A-75F2-4D21-95FD-27A32E4033AB}" sibTransId="{A16BC8ED-F820-4CC7-9588-1B76650693FB}"/>
    <dgm:cxn modelId="{207165A9-BE03-4D89-B174-CBAFE47CD2A5}" srcId="{13125729-8915-474A-B8DE-F01C826D6CBD}" destId="{E9FFC0AC-C442-4A10-B95F-B81D9D6FA289}" srcOrd="8" destOrd="0" parTransId="{99FAE7DB-1D58-4CD5-B5E7-1BB7526087F8}" sibTransId="{9B0201C3-E536-4FB9-8BD0-E97E6ABA8A4A}"/>
    <dgm:cxn modelId="{CA3C5F62-6BD2-4E5E-BBFD-10703B676AAC}" type="presOf" srcId="{D9BA2DE0-62F6-4227-9799-9110AF4DE938}" destId="{DD331FA3-5B04-4E18-A4D5-44DC0217D25B}" srcOrd="0" destOrd="0" presId="urn:microsoft.com/office/officeart/2005/8/layout/bProcess4"/>
    <dgm:cxn modelId="{E952E6AB-AA33-4304-B72D-83637F145D3B}" srcId="{13125729-8915-474A-B8DE-F01C826D6CBD}" destId="{7FBE0759-FEC2-4052-80DD-ED2126613CD5}" srcOrd="5" destOrd="0" parTransId="{644C594C-D084-4920-B912-741B165C411C}" sibTransId="{A9FE9172-E6F0-421A-939E-C218A25762EF}"/>
    <dgm:cxn modelId="{40386A77-2DB3-4AC3-8A2D-4D7816B0537C}" srcId="{13125729-8915-474A-B8DE-F01C826D6CBD}" destId="{4F31EE24-EA71-4C6B-8182-84DCE065732A}" srcOrd="2" destOrd="0" parTransId="{4AC2B398-CF8C-48AD-87C8-6752DE1167EF}" sibTransId="{2CA195FB-CD06-4579-A64C-F5073FD2CFC9}"/>
    <dgm:cxn modelId="{2CC364C5-205C-4E69-8380-F10BDC273B7F}" type="presOf" srcId="{CFE499F3-F6FA-4D02-9F99-1ADE48D4F9AA}" destId="{3D02A710-6D73-4F6F-BCCC-2898F2A39A80}" srcOrd="0" destOrd="0" presId="urn:microsoft.com/office/officeart/2005/8/layout/bProcess4"/>
    <dgm:cxn modelId="{F9298A3C-6C11-4209-8FF2-BCDF5C9A13AE}" type="presOf" srcId="{A9FE9172-E6F0-421A-939E-C218A25762EF}" destId="{E6EFF8A8-9C54-4E6E-95E0-F229258A0289}" srcOrd="0" destOrd="0" presId="urn:microsoft.com/office/officeart/2005/8/layout/bProcess4"/>
    <dgm:cxn modelId="{D7C5DD7E-DAA7-47C0-BC2C-BB7B8298BEF9}" type="presOf" srcId="{E9FFC0AC-C442-4A10-B95F-B81D9D6FA289}" destId="{5AF7E344-7558-4F04-8E88-BDF88F2C4DEC}" srcOrd="0" destOrd="0" presId="urn:microsoft.com/office/officeart/2005/8/layout/bProcess4"/>
    <dgm:cxn modelId="{4F6936CF-315A-436C-98C7-8823C9CA9696}" type="presOf" srcId="{4F31EE24-EA71-4C6B-8182-84DCE065732A}" destId="{61A6859F-B4F8-4089-BF42-60F0BB1FE1F7}" srcOrd="0" destOrd="0" presId="urn:microsoft.com/office/officeart/2005/8/layout/bProcess4"/>
    <dgm:cxn modelId="{06E49468-EFE9-4809-B096-CB087DB4F31F}" type="presOf" srcId="{50258498-2455-4628-9FD6-556B52C11DA5}" destId="{DC267059-AD20-4ECF-90ED-A49EF628BCDF}" srcOrd="0" destOrd="0" presId="urn:microsoft.com/office/officeart/2005/8/layout/bProcess4"/>
    <dgm:cxn modelId="{3716E2D6-7749-4B74-8703-388D5C74F471}" srcId="{13125729-8915-474A-B8DE-F01C826D6CBD}" destId="{C3DA4075-426A-4195-853C-39EB79E0A33F}" srcOrd="7" destOrd="0" parTransId="{46659418-0450-45B2-AB81-A5CF95DB8F94}" sibTransId="{D9BA2DE0-62F6-4227-9799-9110AF4DE938}"/>
    <dgm:cxn modelId="{2AE31A53-B198-4E74-BF37-2A46B7C2E577}" srcId="{13125729-8915-474A-B8DE-F01C826D6CBD}" destId="{CFE499F3-F6FA-4D02-9F99-1ADE48D4F9AA}" srcOrd="4" destOrd="0" parTransId="{2E1DE551-998D-4824-AE5A-76ACA7216898}" sibTransId="{2F117A5E-C52F-4AEC-AE7A-853A0DF11603}"/>
    <dgm:cxn modelId="{B95D0F32-C6CA-48DA-ACA5-50413DCBC039}" srcId="{13125729-8915-474A-B8DE-F01C826D6CBD}" destId="{8DF1B96B-436C-4A3E-BA4C-C0C03E2EC9CA}" srcOrd="1" destOrd="0" parTransId="{4789755C-7038-4D1A-8079-CC27DEAF6404}" sibTransId="{E9CE9D4D-4A30-44B7-8367-51C95BF30DAD}"/>
    <dgm:cxn modelId="{CB7999A0-4BF7-4188-8495-9BA63D255954}" type="presOf" srcId="{E9CE9D4D-4A30-44B7-8367-51C95BF30DAD}" destId="{F1772E95-590E-4888-B40B-52624854534C}" srcOrd="0" destOrd="0" presId="urn:microsoft.com/office/officeart/2005/8/layout/bProcess4"/>
    <dgm:cxn modelId="{5FD659A5-B950-4AF9-8526-C66E90C0C502}" type="presOf" srcId="{A16BC8ED-F820-4CC7-9588-1B76650693FB}" destId="{BB96DE1A-181C-40A8-8F62-4F9FAC8DB0BD}" srcOrd="0" destOrd="0" presId="urn:microsoft.com/office/officeart/2005/8/layout/bProcess4"/>
    <dgm:cxn modelId="{16CA4A2C-DBBE-476B-B19F-4C4F4F68E391}" type="presOf" srcId="{8DF1B96B-436C-4A3E-BA4C-C0C03E2EC9CA}" destId="{EE86923C-5C10-4462-833F-82EB1C76EE58}" srcOrd="0" destOrd="0" presId="urn:microsoft.com/office/officeart/2005/8/layout/bProcess4"/>
    <dgm:cxn modelId="{FD9DA95C-9A30-4331-B216-02F82FEF6D78}" type="presOf" srcId="{2F117A5E-C52F-4AEC-AE7A-853A0DF11603}" destId="{BC61338C-321C-4951-BDB5-07762811E0E0}" srcOrd="0" destOrd="0" presId="urn:microsoft.com/office/officeart/2005/8/layout/bProcess4"/>
    <dgm:cxn modelId="{47632FEC-8ED1-4A60-B92C-4ED7F3CBACCA}" type="presOf" srcId="{35C56969-FC03-4876-9B97-5138C2FF65B8}" destId="{706BD2C1-0941-45FE-877D-522A6E5F71D8}" srcOrd="0" destOrd="0" presId="urn:microsoft.com/office/officeart/2005/8/layout/bProcess4"/>
    <dgm:cxn modelId="{BCC92026-26B1-4E21-8DF9-BE1EE6B74E88}" type="presOf" srcId="{2CA195FB-CD06-4579-A64C-F5073FD2CFC9}" destId="{6E6B93A4-0562-45A6-9A72-83A01EFCB660}" srcOrd="0" destOrd="0" presId="urn:microsoft.com/office/officeart/2005/8/layout/bProcess4"/>
    <dgm:cxn modelId="{F4BF16E8-CF05-44D5-9F00-CF14A98214E9}" srcId="{13125729-8915-474A-B8DE-F01C826D6CBD}" destId="{2C9C3EF9-DA92-45C3-991F-1C6111F964BA}" srcOrd="3" destOrd="0" parTransId="{1703BF6D-3083-409B-A576-DDD8BB558698}" sibTransId="{50258498-2455-4628-9FD6-556B52C11DA5}"/>
    <dgm:cxn modelId="{8CFE70D9-D247-4158-8D07-C3C3A6EF439F}" type="presOf" srcId="{BFD23EE4-3159-42B8-8475-B33018A50FE2}" destId="{D006821D-CE09-475B-B02E-3296325E18F1}" srcOrd="0" destOrd="0" presId="urn:microsoft.com/office/officeart/2005/8/layout/bProcess4"/>
    <dgm:cxn modelId="{65CCE628-E022-4D27-90F6-5CD650A7E57E}" srcId="{13125729-8915-474A-B8DE-F01C826D6CBD}" destId="{35C56969-FC03-4876-9B97-5138C2FF65B8}" srcOrd="0" destOrd="0" parTransId="{6DDB7F5B-4B28-4666-A2EE-601CC33B8309}" sibTransId="{BFD23EE4-3159-42B8-8475-B33018A50FE2}"/>
    <dgm:cxn modelId="{7E6D273B-7C0B-44A7-AD70-AE1851846209}" type="presOf" srcId="{7FBE0759-FEC2-4052-80DD-ED2126613CD5}" destId="{AB855D31-3DC4-4A06-9CC1-99366AAC5973}" srcOrd="0" destOrd="0" presId="urn:microsoft.com/office/officeart/2005/8/layout/bProcess4"/>
    <dgm:cxn modelId="{91AA7777-6EA6-4F72-8AF2-04114C178E91}" type="presParOf" srcId="{4B33374D-B0DF-47CF-B38E-591D2CC11866}" destId="{F912DAEB-71AB-4793-BDD3-88CD0CDDF94A}" srcOrd="0" destOrd="0" presId="urn:microsoft.com/office/officeart/2005/8/layout/bProcess4"/>
    <dgm:cxn modelId="{A2E2F12D-DDA4-4F48-866B-7A4917615C30}" type="presParOf" srcId="{F912DAEB-71AB-4793-BDD3-88CD0CDDF94A}" destId="{B95D8EB7-205C-41B0-A7D5-94CBA1EDA664}" srcOrd="0" destOrd="0" presId="urn:microsoft.com/office/officeart/2005/8/layout/bProcess4"/>
    <dgm:cxn modelId="{3A254AF7-DCAC-430C-AA69-35F45A17B79E}" type="presParOf" srcId="{F912DAEB-71AB-4793-BDD3-88CD0CDDF94A}" destId="{706BD2C1-0941-45FE-877D-522A6E5F71D8}" srcOrd="1" destOrd="0" presId="urn:microsoft.com/office/officeart/2005/8/layout/bProcess4"/>
    <dgm:cxn modelId="{DDF79286-B32E-4FAA-A447-BA91C900519B}" type="presParOf" srcId="{4B33374D-B0DF-47CF-B38E-591D2CC11866}" destId="{D006821D-CE09-475B-B02E-3296325E18F1}" srcOrd="1" destOrd="0" presId="urn:microsoft.com/office/officeart/2005/8/layout/bProcess4"/>
    <dgm:cxn modelId="{6ECAD138-0A6B-41FE-B379-D02194D89DC8}" type="presParOf" srcId="{4B33374D-B0DF-47CF-B38E-591D2CC11866}" destId="{8FC9D4E1-0FA9-4090-9CD5-7344C2328137}" srcOrd="2" destOrd="0" presId="urn:microsoft.com/office/officeart/2005/8/layout/bProcess4"/>
    <dgm:cxn modelId="{7C30D9A7-D9C4-41F3-A59A-C6161217BE7F}" type="presParOf" srcId="{8FC9D4E1-0FA9-4090-9CD5-7344C2328137}" destId="{CD751ED6-9917-4987-91B5-0FB7E1B7D866}" srcOrd="0" destOrd="0" presId="urn:microsoft.com/office/officeart/2005/8/layout/bProcess4"/>
    <dgm:cxn modelId="{A06D9D20-91C9-4C08-9507-266E5CF6078D}" type="presParOf" srcId="{8FC9D4E1-0FA9-4090-9CD5-7344C2328137}" destId="{EE86923C-5C10-4462-833F-82EB1C76EE58}" srcOrd="1" destOrd="0" presId="urn:microsoft.com/office/officeart/2005/8/layout/bProcess4"/>
    <dgm:cxn modelId="{05AC69C4-72C7-4A73-BD9A-8BC3F35D9FBF}" type="presParOf" srcId="{4B33374D-B0DF-47CF-B38E-591D2CC11866}" destId="{F1772E95-590E-4888-B40B-52624854534C}" srcOrd="3" destOrd="0" presId="urn:microsoft.com/office/officeart/2005/8/layout/bProcess4"/>
    <dgm:cxn modelId="{A9673E7E-E4B6-478A-B3B7-76493D246889}" type="presParOf" srcId="{4B33374D-B0DF-47CF-B38E-591D2CC11866}" destId="{3BC96553-B18B-4BB2-8CDF-B0388AC5ED94}" srcOrd="4" destOrd="0" presId="urn:microsoft.com/office/officeart/2005/8/layout/bProcess4"/>
    <dgm:cxn modelId="{5181BAF2-A8E9-43DC-A103-0A63F6502CDA}" type="presParOf" srcId="{3BC96553-B18B-4BB2-8CDF-B0388AC5ED94}" destId="{11DE265D-5728-454C-B372-6E5EEE8E30B8}" srcOrd="0" destOrd="0" presId="urn:microsoft.com/office/officeart/2005/8/layout/bProcess4"/>
    <dgm:cxn modelId="{2A2338C3-F2E4-4FBA-A778-3525C32F261E}" type="presParOf" srcId="{3BC96553-B18B-4BB2-8CDF-B0388AC5ED94}" destId="{61A6859F-B4F8-4089-BF42-60F0BB1FE1F7}" srcOrd="1" destOrd="0" presId="urn:microsoft.com/office/officeart/2005/8/layout/bProcess4"/>
    <dgm:cxn modelId="{DBE471F3-4D17-4416-8598-BB9E7FF83DB1}" type="presParOf" srcId="{4B33374D-B0DF-47CF-B38E-591D2CC11866}" destId="{6E6B93A4-0562-45A6-9A72-83A01EFCB660}" srcOrd="5" destOrd="0" presId="urn:microsoft.com/office/officeart/2005/8/layout/bProcess4"/>
    <dgm:cxn modelId="{72969E1C-F684-436D-8344-38AE4FCE89C7}" type="presParOf" srcId="{4B33374D-B0DF-47CF-B38E-591D2CC11866}" destId="{63F17E5E-F872-4313-AF02-0F9C9948C33E}" srcOrd="6" destOrd="0" presId="urn:microsoft.com/office/officeart/2005/8/layout/bProcess4"/>
    <dgm:cxn modelId="{3936A25D-2D56-4A9C-BAFE-A3231EF3FD6C}" type="presParOf" srcId="{63F17E5E-F872-4313-AF02-0F9C9948C33E}" destId="{00914977-6A45-4A82-B6BC-89E489BB70FA}" srcOrd="0" destOrd="0" presId="urn:microsoft.com/office/officeart/2005/8/layout/bProcess4"/>
    <dgm:cxn modelId="{36DA7B37-4B4D-4B2A-B01B-FD7A6290FD42}" type="presParOf" srcId="{63F17E5E-F872-4313-AF02-0F9C9948C33E}" destId="{CB144964-09BD-454D-BBC5-3984A84B91C4}" srcOrd="1" destOrd="0" presId="urn:microsoft.com/office/officeart/2005/8/layout/bProcess4"/>
    <dgm:cxn modelId="{06FFC49B-673B-4AE7-9E7F-F065A45C7E43}" type="presParOf" srcId="{4B33374D-B0DF-47CF-B38E-591D2CC11866}" destId="{DC267059-AD20-4ECF-90ED-A49EF628BCDF}" srcOrd="7" destOrd="0" presId="urn:microsoft.com/office/officeart/2005/8/layout/bProcess4"/>
    <dgm:cxn modelId="{B4D16640-89B7-4DDC-8C9A-F1FFB478D7AD}" type="presParOf" srcId="{4B33374D-B0DF-47CF-B38E-591D2CC11866}" destId="{B8EB5CE3-22CD-4BB4-B018-2C04599F986A}" srcOrd="8" destOrd="0" presId="urn:microsoft.com/office/officeart/2005/8/layout/bProcess4"/>
    <dgm:cxn modelId="{BAA99E62-3A5B-48D9-93CE-BFDFB9D92A5A}" type="presParOf" srcId="{B8EB5CE3-22CD-4BB4-B018-2C04599F986A}" destId="{FA89B1FB-404E-4FE0-B9A2-A4F658E9E638}" srcOrd="0" destOrd="0" presId="urn:microsoft.com/office/officeart/2005/8/layout/bProcess4"/>
    <dgm:cxn modelId="{21838180-7052-439A-B8D7-DBF9D739DED0}" type="presParOf" srcId="{B8EB5CE3-22CD-4BB4-B018-2C04599F986A}" destId="{3D02A710-6D73-4F6F-BCCC-2898F2A39A80}" srcOrd="1" destOrd="0" presId="urn:microsoft.com/office/officeart/2005/8/layout/bProcess4"/>
    <dgm:cxn modelId="{53E82D0B-A3F6-4795-A2D2-9672E7FB96D6}" type="presParOf" srcId="{4B33374D-B0DF-47CF-B38E-591D2CC11866}" destId="{BC61338C-321C-4951-BDB5-07762811E0E0}" srcOrd="9" destOrd="0" presId="urn:microsoft.com/office/officeart/2005/8/layout/bProcess4"/>
    <dgm:cxn modelId="{9C53FAA2-6CDA-48CA-80A8-30740AB62EFA}" type="presParOf" srcId="{4B33374D-B0DF-47CF-B38E-591D2CC11866}" destId="{73C0E685-B752-41AA-BFEE-5B3B44911D97}" srcOrd="10" destOrd="0" presId="urn:microsoft.com/office/officeart/2005/8/layout/bProcess4"/>
    <dgm:cxn modelId="{D8299D46-D3C2-41A7-ACE8-B73E3C536877}" type="presParOf" srcId="{73C0E685-B752-41AA-BFEE-5B3B44911D97}" destId="{576CDD30-3531-47D6-855A-34C3C36FB8C5}" srcOrd="0" destOrd="0" presId="urn:microsoft.com/office/officeart/2005/8/layout/bProcess4"/>
    <dgm:cxn modelId="{73B7B855-9672-40E7-B19B-F85A4E42529E}" type="presParOf" srcId="{73C0E685-B752-41AA-BFEE-5B3B44911D97}" destId="{AB855D31-3DC4-4A06-9CC1-99366AAC5973}" srcOrd="1" destOrd="0" presId="urn:microsoft.com/office/officeart/2005/8/layout/bProcess4"/>
    <dgm:cxn modelId="{24C59880-7685-4400-B935-3C7790EE586D}" type="presParOf" srcId="{4B33374D-B0DF-47CF-B38E-591D2CC11866}" destId="{E6EFF8A8-9C54-4E6E-95E0-F229258A0289}" srcOrd="11" destOrd="0" presId="urn:microsoft.com/office/officeart/2005/8/layout/bProcess4"/>
    <dgm:cxn modelId="{113228F3-6506-415E-AE7D-24EAAB9140E9}" type="presParOf" srcId="{4B33374D-B0DF-47CF-B38E-591D2CC11866}" destId="{F4E62486-967D-4DEE-9FCD-B3EC786E46DF}" srcOrd="12" destOrd="0" presId="urn:microsoft.com/office/officeart/2005/8/layout/bProcess4"/>
    <dgm:cxn modelId="{AAC6C36B-27BD-491D-B937-3D8C4A6B5292}" type="presParOf" srcId="{F4E62486-967D-4DEE-9FCD-B3EC786E46DF}" destId="{0CAC2D81-3E0C-44DA-8B58-587140CAFC2A}" srcOrd="0" destOrd="0" presId="urn:microsoft.com/office/officeart/2005/8/layout/bProcess4"/>
    <dgm:cxn modelId="{FFE2306E-4A28-41AD-A441-DD2B7B7C1ECF}" type="presParOf" srcId="{F4E62486-967D-4DEE-9FCD-B3EC786E46DF}" destId="{A2CC5D01-F1AA-4774-B15D-3F70505CDA02}" srcOrd="1" destOrd="0" presId="urn:microsoft.com/office/officeart/2005/8/layout/bProcess4"/>
    <dgm:cxn modelId="{A1017021-7D1B-4470-A0FF-137086B32D07}" type="presParOf" srcId="{4B33374D-B0DF-47CF-B38E-591D2CC11866}" destId="{BB96DE1A-181C-40A8-8F62-4F9FAC8DB0BD}" srcOrd="13" destOrd="0" presId="urn:microsoft.com/office/officeart/2005/8/layout/bProcess4"/>
    <dgm:cxn modelId="{94CFEF1E-82F8-4BE0-A9F4-1E22C8426528}" type="presParOf" srcId="{4B33374D-B0DF-47CF-B38E-591D2CC11866}" destId="{3654FE4A-5FFA-4070-8926-A721E1DBD6AC}" srcOrd="14" destOrd="0" presId="urn:microsoft.com/office/officeart/2005/8/layout/bProcess4"/>
    <dgm:cxn modelId="{5AE8E4A2-F889-4798-B3D6-5BDE442B5B51}" type="presParOf" srcId="{3654FE4A-5FFA-4070-8926-A721E1DBD6AC}" destId="{93EE4979-2151-414F-8B6B-817B7EBDD6EE}" srcOrd="0" destOrd="0" presId="urn:microsoft.com/office/officeart/2005/8/layout/bProcess4"/>
    <dgm:cxn modelId="{F382B7FC-A006-407E-B86E-86DCC69CD932}" type="presParOf" srcId="{3654FE4A-5FFA-4070-8926-A721E1DBD6AC}" destId="{463F10F2-C425-4FE0-9613-BB9407BF8E56}" srcOrd="1" destOrd="0" presId="urn:microsoft.com/office/officeart/2005/8/layout/bProcess4"/>
    <dgm:cxn modelId="{81890B7E-F128-4668-9963-E63AE44E9FE6}" type="presParOf" srcId="{4B33374D-B0DF-47CF-B38E-591D2CC11866}" destId="{DD331FA3-5B04-4E18-A4D5-44DC0217D25B}" srcOrd="15" destOrd="0" presId="urn:microsoft.com/office/officeart/2005/8/layout/bProcess4"/>
    <dgm:cxn modelId="{0AA60155-DE30-435D-875E-BB5FDFB54CBB}" type="presParOf" srcId="{4B33374D-B0DF-47CF-B38E-591D2CC11866}" destId="{EB683184-233C-4484-AD64-081334A98907}" srcOrd="16" destOrd="0" presId="urn:microsoft.com/office/officeart/2005/8/layout/bProcess4"/>
    <dgm:cxn modelId="{EC98D655-FC64-464E-8111-B051F5A88C90}" type="presParOf" srcId="{EB683184-233C-4484-AD64-081334A98907}" destId="{D758CDF4-BCBC-489F-8A3D-DA204B4A5E50}" srcOrd="0" destOrd="0" presId="urn:microsoft.com/office/officeart/2005/8/layout/bProcess4"/>
    <dgm:cxn modelId="{4E758D2F-F209-468D-86AE-C530D3BAB3D2}" type="presParOf" srcId="{EB683184-233C-4484-AD64-081334A98907}" destId="{5AF7E344-7558-4F04-8E88-BDF88F2C4DEC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5A70A9-F78A-42D9-AB5B-B58AAB7D29D1}" type="doc">
      <dgm:prSet loTypeId="urn:microsoft.com/office/officeart/2011/layout/HexagonRadial#1" loCatId="officeonlin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1931B080-66AA-4277-ADF7-45C01EBA866D}">
      <dgm:prSet phldrT="[Texto]"/>
      <dgm:spPr>
        <a:gradFill rotWithShape="0">
          <a:gsLst>
            <a:gs pos="0">
              <a:srgbClr val="FF990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b="1" noProof="0" dirty="0" smtClean="0"/>
            <a:t>National Program against Trafficking in Persons 2014 - 2018</a:t>
          </a:r>
          <a:endParaRPr lang="en-US" b="1" noProof="0" dirty="0"/>
        </a:p>
      </dgm:t>
    </dgm:pt>
    <dgm:pt modelId="{7FAA54FC-44E3-446F-9FFD-9B3F61200C35}" type="parTrans" cxnId="{47F34AE2-BC31-4DAA-9E53-754B72D51E9C}">
      <dgm:prSet/>
      <dgm:spPr/>
      <dgm:t>
        <a:bodyPr/>
        <a:lstStyle/>
        <a:p>
          <a:endParaRPr lang="en-US" noProof="0"/>
        </a:p>
      </dgm:t>
    </dgm:pt>
    <dgm:pt modelId="{7EEBD7CF-EBC4-4817-BB91-81CE9AE95066}" type="sibTrans" cxnId="{47F34AE2-BC31-4DAA-9E53-754B72D51E9C}">
      <dgm:prSet/>
      <dgm:spPr/>
      <dgm:t>
        <a:bodyPr/>
        <a:lstStyle/>
        <a:p>
          <a:endParaRPr lang="en-US" noProof="0"/>
        </a:p>
      </dgm:t>
    </dgm:pt>
    <dgm:pt modelId="{0292B2B1-320C-47F9-946B-06456759536A}">
      <dgm:prSet phldrT="[Texto]"/>
      <dgm:spPr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noProof="0" dirty="0" smtClean="0"/>
            <a:t>Diagnostic </a:t>
          </a:r>
          <a:endParaRPr lang="en-US" noProof="0" dirty="0"/>
        </a:p>
      </dgm:t>
    </dgm:pt>
    <dgm:pt modelId="{9D0725E7-A901-435D-A140-59C3E9F49957}" type="parTrans" cxnId="{00609B06-F9E3-4EFE-BD58-E947B6BA96E1}">
      <dgm:prSet/>
      <dgm:spPr/>
      <dgm:t>
        <a:bodyPr/>
        <a:lstStyle/>
        <a:p>
          <a:endParaRPr lang="en-US" noProof="0"/>
        </a:p>
      </dgm:t>
    </dgm:pt>
    <dgm:pt modelId="{46A43AC4-AC4A-4A6C-AD5D-04C99EA7417E}" type="sibTrans" cxnId="{00609B06-F9E3-4EFE-BD58-E947B6BA96E1}">
      <dgm:prSet/>
      <dgm:spPr/>
      <dgm:t>
        <a:bodyPr/>
        <a:lstStyle/>
        <a:p>
          <a:endParaRPr lang="en-US" noProof="0"/>
        </a:p>
      </dgm:t>
    </dgm:pt>
    <dgm:pt modelId="{88744868-DA98-40EF-A6CD-C05E0264974F}">
      <dgm:prSet phldrT="[Texto]"/>
      <dgm:spPr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endParaRPr lang="en-US" noProof="0" dirty="0" smtClean="0"/>
        </a:p>
        <a:p>
          <a:r>
            <a:rPr lang="en-US" noProof="0" dirty="0" smtClean="0"/>
            <a:t>Objectives</a:t>
          </a:r>
        </a:p>
        <a:p>
          <a:r>
            <a:rPr lang="en-US" noProof="0" dirty="0" smtClean="0"/>
            <a:t>4</a:t>
          </a:r>
          <a:endParaRPr lang="en-US" noProof="0" dirty="0"/>
        </a:p>
      </dgm:t>
    </dgm:pt>
    <dgm:pt modelId="{9B33E5E5-23FC-4056-A7DD-DD23A67A2428}" type="parTrans" cxnId="{6E5FB2F4-0313-4CFD-AD9F-311CC9E7DC86}">
      <dgm:prSet/>
      <dgm:spPr/>
      <dgm:t>
        <a:bodyPr/>
        <a:lstStyle/>
        <a:p>
          <a:endParaRPr lang="en-US" noProof="0"/>
        </a:p>
      </dgm:t>
    </dgm:pt>
    <dgm:pt modelId="{E9EBB882-17D0-4D46-8BF9-95BD7E3F57E8}" type="sibTrans" cxnId="{6E5FB2F4-0313-4CFD-AD9F-311CC9E7DC86}">
      <dgm:prSet/>
      <dgm:spPr/>
      <dgm:t>
        <a:bodyPr/>
        <a:lstStyle/>
        <a:p>
          <a:endParaRPr lang="en-US" noProof="0"/>
        </a:p>
      </dgm:t>
    </dgm:pt>
    <dgm:pt modelId="{EEBF00AF-3D85-4515-91CD-E45F21C60E08}">
      <dgm:prSet phldrT="[Texto]"/>
      <dgm:spPr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endParaRPr lang="en-US" noProof="0" dirty="0" smtClean="0"/>
        </a:p>
        <a:p>
          <a:r>
            <a:rPr lang="en-US" noProof="0" dirty="0" smtClean="0"/>
            <a:t>Strategies</a:t>
          </a:r>
        </a:p>
        <a:p>
          <a:r>
            <a:rPr lang="en-US" noProof="0" dirty="0" smtClean="0"/>
            <a:t>16</a:t>
          </a:r>
          <a:endParaRPr lang="en-US" noProof="0" dirty="0"/>
        </a:p>
      </dgm:t>
    </dgm:pt>
    <dgm:pt modelId="{9CC7D235-60B2-4B2D-A0DF-E4CAE95433A7}" type="parTrans" cxnId="{841CD869-0BA6-44F6-AE70-7986E4E6CDD4}">
      <dgm:prSet/>
      <dgm:spPr/>
      <dgm:t>
        <a:bodyPr/>
        <a:lstStyle/>
        <a:p>
          <a:endParaRPr lang="en-US" noProof="0"/>
        </a:p>
      </dgm:t>
    </dgm:pt>
    <dgm:pt modelId="{87EAD5C5-6EE0-4750-BB7D-7629D209B984}" type="sibTrans" cxnId="{841CD869-0BA6-44F6-AE70-7986E4E6CDD4}">
      <dgm:prSet/>
      <dgm:spPr/>
      <dgm:t>
        <a:bodyPr/>
        <a:lstStyle/>
        <a:p>
          <a:endParaRPr lang="en-US" noProof="0"/>
        </a:p>
      </dgm:t>
    </dgm:pt>
    <dgm:pt modelId="{2072B5C3-3E23-4C13-B387-BDFEAD5C3A3B}">
      <dgm:prSet phldrT="[Texto]"/>
      <dgm:spPr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noProof="0" dirty="0" smtClean="0"/>
            <a:t>Action Guidelines</a:t>
          </a:r>
        </a:p>
        <a:p>
          <a:r>
            <a:rPr lang="en-US" noProof="0" dirty="0" smtClean="0"/>
            <a:t>79</a:t>
          </a:r>
          <a:endParaRPr lang="en-US" noProof="0" dirty="0"/>
        </a:p>
      </dgm:t>
    </dgm:pt>
    <dgm:pt modelId="{76052C04-4006-465C-B1E8-B7C480C67F14}" type="parTrans" cxnId="{9BA1763C-76B3-4C9D-83D5-640117246215}">
      <dgm:prSet/>
      <dgm:spPr/>
      <dgm:t>
        <a:bodyPr/>
        <a:lstStyle/>
        <a:p>
          <a:endParaRPr lang="en-US" noProof="0"/>
        </a:p>
      </dgm:t>
    </dgm:pt>
    <dgm:pt modelId="{DCFD533D-03B8-4EFF-B3EC-8BFEB9460B48}" type="sibTrans" cxnId="{9BA1763C-76B3-4C9D-83D5-640117246215}">
      <dgm:prSet/>
      <dgm:spPr/>
      <dgm:t>
        <a:bodyPr/>
        <a:lstStyle/>
        <a:p>
          <a:endParaRPr lang="en-US" noProof="0"/>
        </a:p>
      </dgm:t>
    </dgm:pt>
    <dgm:pt modelId="{7AB5E93D-8CE7-4984-9E34-BBC0B523E873}">
      <dgm:prSet phldrT="[Texto]"/>
      <dgm:spPr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noProof="0" dirty="0" smtClean="0"/>
            <a:t>Alignment to National Goals</a:t>
          </a:r>
          <a:endParaRPr lang="en-US" noProof="0" dirty="0"/>
        </a:p>
      </dgm:t>
    </dgm:pt>
    <dgm:pt modelId="{277D828C-3F0D-4131-BD1F-4C31D4E4EA90}" type="parTrans" cxnId="{2B09A503-B8B5-4221-8726-AF67FA9F89C4}">
      <dgm:prSet/>
      <dgm:spPr/>
      <dgm:t>
        <a:bodyPr/>
        <a:lstStyle/>
        <a:p>
          <a:endParaRPr lang="en-US" noProof="0"/>
        </a:p>
      </dgm:t>
    </dgm:pt>
    <dgm:pt modelId="{0061143B-7132-4F41-9F6A-470AF5585E7F}" type="sibTrans" cxnId="{2B09A503-B8B5-4221-8726-AF67FA9F89C4}">
      <dgm:prSet/>
      <dgm:spPr/>
      <dgm:t>
        <a:bodyPr/>
        <a:lstStyle/>
        <a:p>
          <a:endParaRPr lang="en-US" noProof="0"/>
        </a:p>
      </dgm:t>
    </dgm:pt>
    <dgm:pt modelId="{A0C8FF99-F5A1-433C-AF14-DF0992BCA0C7}">
      <dgm:prSet phldrT="[Texto]"/>
      <dgm:spPr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noProof="0" dirty="0" smtClean="0"/>
            <a:t>Indicators</a:t>
          </a:r>
          <a:endParaRPr lang="en-US" noProof="0" dirty="0"/>
        </a:p>
      </dgm:t>
    </dgm:pt>
    <dgm:pt modelId="{A5E9D0F9-C6FA-47DD-A8A0-B2DF4C49C6C9}" type="parTrans" cxnId="{7FD01F88-9DAA-48BE-ACD5-235A6773FF8F}">
      <dgm:prSet/>
      <dgm:spPr/>
      <dgm:t>
        <a:bodyPr/>
        <a:lstStyle/>
        <a:p>
          <a:endParaRPr lang="en-US" noProof="0"/>
        </a:p>
      </dgm:t>
    </dgm:pt>
    <dgm:pt modelId="{FD744B5F-78A0-40B5-BF16-D94D7327AEAA}" type="sibTrans" cxnId="{7FD01F88-9DAA-48BE-ACD5-235A6773FF8F}">
      <dgm:prSet/>
      <dgm:spPr/>
      <dgm:t>
        <a:bodyPr/>
        <a:lstStyle/>
        <a:p>
          <a:endParaRPr lang="en-US" noProof="0"/>
        </a:p>
      </dgm:t>
    </dgm:pt>
    <dgm:pt modelId="{9208E99E-3701-4F21-B618-A206FD99AB79}" type="pres">
      <dgm:prSet presAssocID="{875A70A9-F78A-42D9-AB5B-B58AAB7D29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47A9237-628B-4361-B6E6-D5F1FD673C4B}" type="pres">
      <dgm:prSet presAssocID="{1931B080-66AA-4277-ADF7-45C01EBA866D}" presName="Parent" presStyleLbl="node0" presStyleIdx="0" presStyleCnt="1" custScaleY="99476" custLinFactNeighborX="-65354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1257E235-EB31-4C07-93BB-3B3678F3992A}" type="pres">
      <dgm:prSet presAssocID="{0292B2B1-320C-47F9-946B-06456759536A}" presName="Accent1" presStyleCnt="0"/>
      <dgm:spPr/>
      <dgm:t>
        <a:bodyPr/>
        <a:lstStyle/>
        <a:p>
          <a:endParaRPr lang="es-MX"/>
        </a:p>
      </dgm:t>
    </dgm:pt>
    <dgm:pt modelId="{4F514E0E-DD73-48B2-8DEC-1B0977FC8DE4}" type="pres">
      <dgm:prSet presAssocID="{0292B2B1-320C-47F9-946B-06456759536A}" presName="Accent" presStyleLbl="bgShp" presStyleIdx="0" presStyleCnt="6"/>
      <dgm:spPr/>
      <dgm:t>
        <a:bodyPr/>
        <a:lstStyle/>
        <a:p>
          <a:endParaRPr lang="es-MX"/>
        </a:p>
      </dgm:t>
    </dgm:pt>
    <dgm:pt modelId="{6F5016C1-16A3-4072-916F-F00FEE71D320}" type="pres">
      <dgm:prSet presAssocID="{0292B2B1-320C-47F9-946B-06456759536A}" presName="Child1" presStyleLbl="node1" presStyleIdx="0" presStyleCnt="6" custLinFactNeighborX="-79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085DF3-BBB8-4D15-B957-6C6479C369CE}" type="pres">
      <dgm:prSet presAssocID="{88744868-DA98-40EF-A6CD-C05E0264974F}" presName="Accent2" presStyleCnt="0"/>
      <dgm:spPr/>
      <dgm:t>
        <a:bodyPr/>
        <a:lstStyle/>
        <a:p>
          <a:endParaRPr lang="es-MX"/>
        </a:p>
      </dgm:t>
    </dgm:pt>
    <dgm:pt modelId="{381BDEE7-B97F-44E3-84BB-AAA890E2C23A}" type="pres">
      <dgm:prSet presAssocID="{88744868-DA98-40EF-A6CD-C05E0264974F}" presName="Accent" presStyleLbl="bgShp" presStyleIdx="1" presStyleCnt="6" custLinFactX="-73221" custLinFactNeighborX="-100000"/>
      <dgm:spPr/>
      <dgm:t>
        <a:bodyPr/>
        <a:lstStyle/>
        <a:p>
          <a:endParaRPr lang="es-MX"/>
        </a:p>
      </dgm:t>
    </dgm:pt>
    <dgm:pt modelId="{539A17D5-84D4-4B27-BF4A-5504DD2F5EEB}" type="pres">
      <dgm:prSet presAssocID="{88744868-DA98-40EF-A6CD-C05E0264974F}" presName="Child2" presStyleLbl="node1" presStyleIdx="1" presStyleCnt="6" custLinFactNeighborX="-75857" custLinFactNeighborY="-10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F7570D-A257-43CF-AFF3-114BB4A10D05}" type="pres">
      <dgm:prSet presAssocID="{EEBF00AF-3D85-4515-91CD-E45F21C60E08}" presName="Accent3" presStyleCnt="0"/>
      <dgm:spPr/>
      <dgm:t>
        <a:bodyPr/>
        <a:lstStyle/>
        <a:p>
          <a:endParaRPr lang="es-MX"/>
        </a:p>
      </dgm:t>
    </dgm:pt>
    <dgm:pt modelId="{0DF0EEAA-1621-47C5-BB7A-0B534B53C0F4}" type="pres">
      <dgm:prSet presAssocID="{EEBF00AF-3D85-4515-91CD-E45F21C60E08}" presName="Accent" presStyleLbl="bgShp" presStyleIdx="2" presStyleCnt="6" custLinFactX="-62229" custLinFactNeighborX="-100000"/>
      <dgm:spPr/>
      <dgm:t>
        <a:bodyPr/>
        <a:lstStyle/>
        <a:p>
          <a:endParaRPr lang="es-MX"/>
        </a:p>
      </dgm:t>
    </dgm:pt>
    <dgm:pt modelId="{E8FE8871-6030-4EEF-B3B8-FF244BE66750}" type="pres">
      <dgm:prSet presAssocID="{EEBF00AF-3D85-4515-91CD-E45F21C60E08}" presName="Child3" presStyleLbl="node1" presStyleIdx="2" presStyleCnt="6" custLinFactNeighborX="-66446" custLinFactNeighborY="-5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0B0125-56D1-4F6E-ADB8-5029C71F2CE7}" type="pres">
      <dgm:prSet presAssocID="{2072B5C3-3E23-4C13-B387-BDFEAD5C3A3B}" presName="Accent4" presStyleCnt="0"/>
      <dgm:spPr/>
      <dgm:t>
        <a:bodyPr/>
        <a:lstStyle/>
        <a:p>
          <a:endParaRPr lang="es-MX"/>
        </a:p>
      </dgm:t>
    </dgm:pt>
    <dgm:pt modelId="{4E4D82A3-1416-4319-B1B9-654F381879DB}" type="pres">
      <dgm:prSet presAssocID="{2072B5C3-3E23-4C13-B387-BDFEAD5C3A3B}" presName="Accent" presStyleLbl="bgShp" presStyleIdx="3" presStyleCnt="6" custLinFactX="-73221" custLinFactNeighborX="-100000"/>
      <dgm:spPr/>
      <dgm:t>
        <a:bodyPr/>
        <a:lstStyle/>
        <a:p>
          <a:endParaRPr lang="es-MX"/>
        </a:p>
      </dgm:t>
    </dgm:pt>
    <dgm:pt modelId="{69A2B1C8-C324-4E3D-B18E-C53447F13B0D}" type="pres">
      <dgm:prSet presAssocID="{2072B5C3-3E23-4C13-B387-BDFEAD5C3A3B}" presName="Child4" presStyleLbl="node1" presStyleIdx="3" presStyleCnt="6" custLinFactNeighborX="-71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B481BC-DE28-4D86-9EDE-0ADD3E05D2B4}" type="pres">
      <dgm:prSet presAssocID="{7AB5E93D-8CE7-4984-9E34-BBC0B523E873}" presName="Accent5" presStyleCnt="0"/>
      <dgm:spPr/>
      <dgm:t>
        <a:bodyPr/>
        <a:lstStyle/>
        <a:p>
          <a:endParaRPr lang="es-MX"/>
        </a:p>
      </dgm:t>
    </dgm:pt>
    <dgm:pt modelId="{26973632-4A7D-4ADD-ABCE-4447592AA9BA}" type="pres">
      <dgm:prSet presAssocID="{7AB5E93D-8CE7-4984-9E34-BBC0B523E873}" presName="Accent" presStyleLbl="bgShp" presStyleIdx="4" presStyleCnt="6" custLinFactX="-73221" custLinFactNeighborX="-100000"/>
      <dgm:spPr/>
      <dgm:t>
        <a:bodyPr/>
        <a:lstStyle/>
        <a:p>
          <a:endParaRPr lang="es-MX"/>
        </a:p>
      </dgm:t>
    </dgm:pt>
    <dgm:pt modelId="{EE9E6415-ED2D-49CB-A778-C90B2589BA2F}" type="pres">
      <dgm:prSet presAssocID="{7AB5E93D-8CE7-4984-9E34-BBC0B523E873}" presName="Child5" presStyleLbl="node1" presStyleIdx="4" presStyleCnt="6" custLinFactNeighborX="-79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386A14-67F1-48AB-A08A-CE07A1156753}" type="pres">
      <dgm:prSet presAssocID="{A0C8FF99-F5A1-433C-AF14-DF0992BCA0C7}" presName="Accent6" presStyleCnt="0"/>
      <dgm:spPr/>
      <dgm:t>
        <a:bodyPr/>
        <a:lstStyle/>
        <a:p>
          <a:endParaRPr lang="es-MX"/>
        </a:p>
      </dgm:t>
    </dgm:pt>
    <dgm:pt modelId="{7C87C7EF-DC3E-4BFE-9162-FD83C6827FF4}" type="pres">
      <dgm:prSet presAssocID="{A0C8FF99-F5A1-433C-AF14-DF0992BCA0C7}" presName="Accent" presStyleLbl="bgShp" presStyleIdx="5" presStyleCnt="6" custLinFactX="-73221" custLinFactNeighborX="-100000"/>
      <dgm:spPr/>
      <dgm:t>
        <a:bodyPr/>
        <a:lstStyle/>
        <a:p>
          <a:endParaRPr lang="es-MX"/>
        </a:p>
      </dgm:t>
    </dgm:pt>
    <dgm:pt modelId="{BC8363FF-3A21-487F-A3EA-F4837097FA16}" type="pres">
      <dgm:prSet presAssocID="{A0C8FF99-F5A1-433C-AF14-DF0992BCA0C7}" presName="Child6" presStyleLbl="node1" presStyleIdx="5" presStyleCnt="6" custLinFactNeighborX="-80195" custLinFactNeighborY="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06F3F8D-E158-49ED-8B00-EDEFE0C7D833}" type="presOf" srcId="{EEBF00AF-3D85-4515-91CD-E45F21C60E08}" destId="{E8FE8871-6030-4EEF-B3B8-FF244BE66750}" srcOrd="0" destOrd="0" presId="urn:microsoft.com/office/officeart/2011/layout/HexagonRadial#1"/>
    <dgm:cxn modelId="{9BA1763C-76B3-4C9D-83D5-640117246215}" srcId="{1931B080-66AA-4277-ADF7-45C01EBA866D}" destId="{2072B5C3-3E23-4C13-B387-BDFEAD5C3A3B}" srcOrd="3" destOrd="0" parTransId="{76052C04-4006-465C-B1E8-B7C480C67F14}" sibTransId="{DCFD533D-03B8-4EFF-B3EC-8BFEB9460B48}"/>
    <dgm:cxn modelId="{BA9425F2-F27F-44DA-A2AE-764EE3DA8E11}" type="presOf" srcId="{7AB5E93D-8CE7-4984-9E34-BBC0B523E873}" destId="{EE9E6415-ED2D-49CB-A778-C90B2589BA2F}" srcOrd="0" destOrd="0" presId="urn:microsoft.com/office/officeart/2011/layout/HexagonRadial#1"/>
    <dgm:cxn modelId="{939ED197-4D49-4CD1-9695-CB8764E6FA1C}" type="presOf" srcId="{1931B080-66AA-4277-ADF7-45C01EBA866D}" destId="{147A9237-628B-4361-B6E6-D5F1FD673C4B}" srcOrd="0" destOrd="0" presId="urn:microsoft.com/office/officeart/2011/layout/HexagonRadial#1"/>
    <dgm:cxn modelId="{47F34AE2-BC31-4DAA-9E53-754B72D51E9C}" srcId="{875A70A9-F78A-42D9-AB5B-B58AAB7D29D1}" destId="{1931B080-66AA-4277-ADF7-45C01EBA866D}" srcOrd="0" destOrd="0" parTransId="{7FAA54FC-44E3-446F-9FFD-9B3F61200C35}" sibTransId="{7EEBD7CF-EBC4-4817-BB91-81CE9AE95066}"/>
    <dgm:cxn modelId="{2B09A503-B8B5-4221-8726-AF67FA9F89C4}" srcId="{1931B080-66AA-4277-ADF7-45C01EBA866D}" destId="{7AB5E93D-8CE7-4984-9E34-BBC0B523E873}" srcOrd="4" destOrd="0" parTransId="{277D828C-3F0D-4131-BD1F-4C31D4E4EA90}" sibTransId="{0061143B-7132-4F41-9F6A-470AF5585E7F}"/>
    <dgm:cxn modelId="{4E61F3B2-6DEA-4E1E-8BD6-486CC194F016}" type="presOf" srcId="{2072B5C3-3E23-4C13-B387-BDFEAD5C3A3B}" destId="{69A2B1C8-C324-4E3D-B18E-C53447F13B0D}" srcOrd="0" destOrd="0" presId="urn:microsoft.com/office/officeart/2011/layout/HexagonRadial#1"/>
    <dgm:cxn modelId="{5F13F5F6-D972-4D50-BF2B-67FE4B5891A3}" type="presOf" srcId="{A0C8FF99-F5A1-433C-AF14-DF0992BCA0C7}" destId="{BC8363FF-3A21-487F-A3EA-F4837097FA16}" srcOrd="0" destOrd="0" presId="urn:microsoft.com/office/officeart/2011/layout/HexagonRadial#1"/>
    <dgm:cxn modelId="{7FD01F88-9DAA-48BE-ACD5-235A6773FF8F}" srcId="{1931B080-66AA-4277-ADF7-45C01EBA866D}" destId="{A0C8FF99-F5A1-433C-AF14-DF0992BCA0C7}" srcOrd="5" destOrd="0" parTransId="{A5E9D0F9-C6FA-47DD-A8A0-B2DF4C49C6C9}" sibTransId="{FD744B5F-78A0-40B5-BF16-D94D7327AEAA}"/>
    <dgm:cxn modelId="{841CD869-0BA6-44F6-AE70-7986E4E6CDD4}" srcId="{1931B080-66AA-4277-ADF7-45C01EBA866D}" destId="{EEBF00AF-3D85-4515-91CD-E45F21C60E08}" srcOrd="2" destOrd="0" parTransId="{9CC7D235-60B2-4B2D-A0DF-E4CAE95433A7}" sibTransId="{87EAD5C5-6EE0-4750-BB7D-7629D209B984}"/>
    <dgm:cxn modelId="{F8B44229-B76F-4DE6-B92B-7E0A4B442362}" type="presOf" srcId="{875A70A9-F78A-42D9-AB5B-B58AAB7D29D1}" destId="{9208E99E-3701-4F21-B618-A206FD99AB79}" srcOrd="0" destOrd="0" presId="urn:microsoft.com/office/officeart/2011/layout/HexagonRadial#1"/>
    <dgm:cxn modelId="{8DF48133-DA81-4B08-90BB-918B30F37A04}" type="presOf" srcId="{88744868-DA98-40EF-A6CD-C05E0264974F}" destId="{539A17D5-84D4-4B27-BF4A-5504DD2F5EEB}" srcOrd="0" destOrd="0" presId="urn:microsoft.com/office/officeart/2011/layout/HexagonRadial#1"/>
    <dgm:cxn modelId="{567FB894-C6F5-4A2E-B6A9-91584DFE25A4}" type="presOf" srcId="{0292B2B1-320C-47F9-946B-06456759536A}" destId="{6F5016C1-16A3-4072-916F-F00FEE71D320}" srcOrd="0" destOrd="0" presId="urn:microsoft.com/office/officeart/2011/layout/HexagonRadial#1"/>
    <dgm:cxn modelId="{6E5FB2F4-0313-4CFD-AD9F-311CC9E7DC86}" srcId="{1931B080-66AA-4277-ADF7-45C01EBA866D}" destId="{88744868-DA98-40EF-A6CD-C05E0264974F}" srcOrd="1" destOrd="0" parTransId="{9B33E5E5-23FC-4056-A7DD-DD23A67A2428}" sibTransId="{E9EBB882-17D0-4D46-8BF9-95BD7E3F57E8}"/>
    <dgm:cxn modelId="{00609B06-F9E3-4EFE-BD58-E947B6BA96E1}" srcId="{1931B080-66AA-4277-ADF7-45C01EBA866D}" destId="{0292B2B1-320C-47F9-946B-06456759536A}" srcOrd="0" destOrd="0" parTransId="{9D0725E7-A901-435D-A140-59C3E9F49957}" sibTransId="{46A43AC4-AC4A-4A6C-AD5D-04C99EA7417E}"/>
    <dgm:cxn modelId="{B6286CCF-FE03-44B3-A8D0-6B9F0C7B53D5}" type="presParOf" srcId="{9208E99E-3701-4F21-B618-A206FD99AB79}" destId="{147A9237-628B-4361-B6E6-D5F1FD673C4B}" srcOrd="0" destOrd="0" presId="urn:microsoft.com/office/officeart/2011/layout/HexagonRadial#1"/>
    <dgm:cxn modelId="{4845520A-C347-4D75-ABC4-1B9D6553DB0F}" type="presParOf" srcId="{9208E99E-3701-4F21-B618-A206FD99AB79}" destId="{1257E235-EB31-4C07-93BB-3B3678F3992A}" srcOrd="1" destOrd="0" presId="urn:microsoft.com/office/officeart/2011/layout/HexagonRadial#1"/>
    <dgm:cxn modelId="{326EEE6F-E3DB-4CE1-8CF4-80C2036AC736}" type="presParOf" srcId="{1257E235-EB31-4C07-93BB-3B3678F3992A}" destId="{4F514E0E-DD73-48B2-8DEC-1B0977FC8DE4}" srcOrd="0" destOrd="0" presId="urn:microsoft.com/office/officeart/2011/layout/HexagonRadial#1"/>
    <dgm:cxn modelId="{A51BC43B-A3FA-4451-9669-3785E4278ACE}" type="presParOf" srcId="{9208E99E-3701-4F21-B618-A206FD99AB79}" destId="{6F5016C1-16A3-4072-916F-F00FEE71D320}" srcOrd="2" destOrd="0" presId="urn:microsoft.com/office/officeart/2011/layout/HexagonRadial#1"/>
    <dgm:cxn modelId="{1B3CBB5E-67F6-4896-A55E-146443141DCC}" type="presParOf" srcId="{9208E99E-3701-4F21-B618-A206FD99AB79}" destId="{EF085DF3-BBB8-4D15-B957-6C6479C369CE}" srcOrd="3" destOrd="0" presId="urn:microsoft.com/office/officeart/2011/layout/HexagonRadial#1"/>
    <dgm:cxn modelId="{7C4ED7AD-F72A-48E1-9A00-12C0C60F535F}" type="presParOf" srcId="{EF085DF3-BBB8-4D15-B957-6C6479C369CE}" destId="{381BDEE7-B97F-44E3-84BB-AAA890E2C23A}" srcOrd="0" destOrd="0" presId="urn:microsoft.com/office/officeart/2011/layout/HexagonRadial#1"/>
    <dgm:cxn modelId="{0C243155-AAA5-4EAB-8F35-BD190FFA42DF}" type="presParOf" srcId="{9208E99E-3701-4F21-B618-A206FD99AB79}" destId="{539A17D5-84D4-4B27-BF4A-5504DD2F5EEB}" srcOrd="4" destOrd="0" presId="urn:microsoft.com/office/officeart/2011/layout/HexagonRadial#1"/>
    <dgm:cxn modelId="{1214F40A-E2E0-4B8F-9A28-0E1A9846D1FD}" type="presParOf" srcId="{9208E99E-3701-4F21-B618-A206FD99AB79}" destId="{2DF7570D-A257-43CF-AFF3-114BB4A10D05}" srcOrd="5" destOrd="0" presId="urn:microsoft.com/office/officeart/2011/layout/HexagonRadial#1"/>
    <dgm:cxn modelId="{7BE23586-4F8D-49FF-911E-8C367F32F77D}" type="presParOf" srcId="{2DF7570D-A257-43CF-AFF3-114BB4A10D05}" destId="{0DF0EEAA-1621-47C5-BB7A-0B534B53C0F4}" srcOrd="0" destOrd="0" presId="urn:microsoft.com/office/officeart/2011/layout/HexagonRadial#1"/>
    <dgm:cxn modelId="{8A1864E8-C263-42C1-9ABB-D86EFA398FB0}" type="presParOf" srcId="{9208E99E-3701-4F21-B618-A206FD99AB79}" destId="{E8FE8871-6030-4EEF-B3B8-FF244BE66750}" srcOrd="6" destOrd="0" presId="urn:microsoft.com/office/officeart/2011/layout/HexagonRadial#1"/>
    <dgm:cxn modelId="{C75DE4E7-49D0-4F29-AF8F-DD3994F27C34}" type="presParOf" srcId="{9208E99E-3701-4F21-B618-A206FD99AB79}" destId="{2C0B0125-56D1-4F6E-ADB8-5029C71F2CE7}" srcOrd="7" destOrd="0" presId="urn:microsoft.com/office/officeart/2011/layout/HexagonRadial#1"/>
    <dgm:cxn modelId="{D5A50710-3809-4D65-BFF9-7BE60A4A17FA}" type="presParOf" srcId="{2C0B0125-56D1-4F6E-ADB8-5029C71F2CE7}" destId="{4E4D82A3-1416-4319-B1B9-654F381879DB}" srcOrd="0" destOrd="0" presId="urn:microsoft.com/office/officeart/2011/layout/HexagonRadial#1"/>
    <dgm:cxn modelId="{B44E67E6-F66B-4236-A0DE-C5CEC996904F}" type="presParOf" srcId="{9208E99E-3701-4F21-B618-A206FD99AB79}" destId="{69A2B1C8-C324-4E3D-B18E-C53447F13B0D}" srcOrd="8" destOrd="0" presId="urn:microsoft.com/office/officeart/2011/layout/HexagonRadial#1"/>
    <dgm:cxn modelId="{69581C6D-B3B0-4BB0-82B6-58513ACCEC22}" type="presParOf" srcId="{9208E99E-3701-4F21-B618-A206FD99AB79}" destId="{04B481BC-DE28-4D86-9EDE-0ADD3E05D2B4}" srcOrd="9" destOrd="0" presId="urn:microsoft.com/office/officeart/2011/layout/HexagonRadial#1"/>
    <dgm:cxn modelId="{BCC66B80-93D1-415C-932E-E444235E85CD}" type="presParOf" srcId="{04B481BC-DE28-4D86-9EDE-0ADD3E05D2B4}" destId="{26973632-4A7D-4ADD-ABCE-4447592AA9BA}" srcOrd="0" destOrd="0" presId="urn:microsoft.com/office/officeart/2011/layout/HexagonRadial#1"/>
    <dgm:cxn modelId="{ACFB20E0-BDDA-4D5E-A4F1-3F017D9C101E}" type="presParOf" srcId="{9208E99E-3701-4F21-B618-A206FD99AB79}" destId="{EE9E6415-ED2D-49CB-A778-C90B2589BA2F}" srcOrd="10" destOrd="0" presId="urn:microsoft.com/office/officeart/2011/layout/HexagonRadial#1"/>
    <dgm:cxn modelId="{42338CF0-6BB0-4340-ACED-187FA692CDAA}" type="presParOf" srcId="{9208E99E-3701-4F21-B618-A206FD99AB79}" destId="{80386A14-67F1-48AB-A08A-CE07A1156753}" srcOrd="11" destOrd="0" presId="urn:microsoft.com/office/officeart/2011/layout/HexagonRadial#1"/>
    <dgm:cxn modelId="{C6AEAA90-F82E-468A-A224-FCBF3C9A38CF}" type="presParOf" srcId="{80386A14-67F1-48AB-A08A-CE07A1156753}" destId="{7C87C7EF-DC3E-4BFE-9162-FD83C6827FF4}" srcOrd="0" destOrd="0" presId="urn:microsoft.com/office/officeart/2011/layout/HexagonRadial#1"/>
    <dgm:cxn modelId="{A4526C11-71B6-4CD1-A109-3F2F0B951D9D}" type="presParOf" srcId="{9208E99E-3701-4F21-B618-A206FD99AB79}" destId="{BC8363FF-3A21-487F-A3EA-F4837097FA16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D3B00-DB6C-4B61-BEDF-743D7E9C680F}">
      <dsp:nvSpPr>
        <dsp:cNvPr id="0" name=""/>
        <dsp:cNvSpPr/>
      </dsp:nvSpPr>
      <dsp:spPr>
        <a:xfrm>
          <a:off x="2958" y="1400931"/>
          <a:ext cx="2125642" cy="1062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smtClean="0">
              <a:solidFill>
                <a:schemeClr val="tx1"/>
              </a:solidFill>
            </a:rPr>
            <a:t>State of México</a:t>
          </a:r>
          <a:endParaRPr lang="en-US" sz="1700" kern="1200" noProof="0">
            <a:solidFill>
              <a:schemeClr val="tx1"/>
            </a:solidFill>
          </a:endParaRPr>
        </a:p>
      </dsp:txBody>
      <dsp:txXfrm>
        <a:off x="34087" y="1432060"/>
        <a:ext cx="2063384" cy="1000563"/>
      </dsp:txXfrm>
    </dsp:sp>
    <dsp:sp modelId="{EB017967-F360-4006-BCBA-B9B6BD1D5925}">
      <dsp:nvSpPr>
        <dsp:cNvPr id="0" name=""/>
        <dsp:cNvSpPr/>
      </dsp:nvSpPr>
      <dsp:spPr>
        <a:xfrm rot="18262687">
          <a:off x="1759116" y="1211749"/>
          <a:ext cx="1697421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697421" y="201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2565391" y="1189440"/>
        <a:ext cx="84871" cy="84871"/>
      </dsp:txXfrm>
    </dsp:sp>
    <dsp:sp modelId="{85C50A67-2A7C-4BC0-9616-C0718A6C5400}">
      <dsp:nvSpPr>
        <dsp:cNvPr id="0" name=""/>
        <dsp:cNvSpPr/>
      </dsp:nvSpPr>
      <dsp:spPr>
        <a:xfrm>
          <a:off x="3087052" y="0"/>
          <a:ext cx="2125642" cy="1062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>
              <a:solidFill>
                <a:schemeClr val="tx1"/>
              </a:solidFill>
            </a:rPr>
            <a:t>Legislature</a:t>
          </a:r>
          <a:endParaRPr lang="en-US" sz="1700" kern="1200" noProof="0" dirty="0">
            <a:solidFill>
              <a:schemeClr val="tx1"/>
            </a:solidFill>
          </a:endParaRPr>
        </a:p>
      </dsp:txBody>
      <dsp:txXfrm>
        <a:off x="3118181" y="31129"/>
        <a:ext cx="2063384" cy="1000563"/>
      </dsp:txXfrm>
    </dsp:sp>
    <dsp:sp modelId="{A132F1D9-0D89-48A0-B33B-CD8B1A97B93A}">
      <dsp:nvSpPr>
        <dsp:cNvPr id="0" name=""/>
        <dsp:cNvSpPr/>
      </dsp:nvSpPr>
      <dsp:spPr>
        <a:xfrm rot="20638286">
          <a:off x="5199695" y="418951"/>
          <a:ext cx="668794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668794" y="201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517372" y="422358"/>
        <a:ext cx="33439" cy="33439"/>
      </dsp:txXfrm>
    </dsp:sp>
    <dsp:sp modelId="{D5C7B4D5-77CB-455A-A812-752D230718A5}">
      <dsp:nvSpPr>
        <dsp:cNvPr id="0" name=""/>
        <dsp:cNvSpPr/>
      </dsp:nvSpPr>
      <dsp:spPr>
        <a:xfrm>
          <a:off x="5855489" y="0"/>
          <a:ext cx="2125642" cy="6934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noProof="0" smtClean="0">
              <a:solidFill>
                <a:schemeClr val="tx1"/>
              </a:solidFill>
            </a:rPr>
            <a:t>Chamber of Senators</a:t>
          </a:r>
          <a:endParaRPr lang="en-US" sz="1700" b="0" kern="1200" noProof="0">
            <a:solidFill>
              <a:schemeClr val="tx1"/>
            </a:solidFill>
          </a:endParaRPr>
        </a:p>
      </dsp:txBody>
      <dsp:txXfrm>
        <a:off x="5875801" y="20312"/>
        <a:ext cx="2085018" cy="652866"/>
      </dsp:txXfrm>
    </dsp:sp>
    <dsp:sp modelId="{22F9F73E-6286-4220-8EC1-F9C8FA80F32E}">
      <dsp:nvSpPr>
        <dsp:cNvPr id="0" name=""/>
        <dsp:cNvSpPr/>
      </dsp:nvSpPr>
      <dsp:spPr>
        <a:xfrm rot="2877374">
          <a:off x="5042054" y="894943"/>
          <a:ext cx="1033242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033242" y="201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532844" y="889239"/>
        <a:ext cx="51662" cy="51662"/>
      </dsp:txXfrm>
    </dsp:sp>
    <dsp:sp modelId="{970B78AA-43BA-4E58-A93F-0492B2CC37EE}">
      <dsp:nvSpPr>
        <dsp:cNvPr id="0" name=""/>
        <dsp:cNvSpPr/>
      </dsp:nvSpPr>
      <dsp:spPr>
        <a:xfrm>
          <a:off x="5904655" y="949142"/>
          <a:ext cx="2125642" cy="6991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smtClean="0">
              <a:solidFill>
                <a:schemeClr val="tx1"/>
              </a:solidFill>
            </a:rPr>
            <a:t>Chamber of Deputies</a:t>
          </a:r>
          <a:endParaRPr lang="en-US" sz="1700" kern="1200" noProof="0">
            <a:solidFill>
              <a:schemeClr val="tx1"/>
            </a:solidFill>
          </a:endParaRPr>
        </a:p>
      </dsp:txBody>
      <dsp:txXfrm>
        <a:off x="5925133" y="969620"/>
        <a:ext cx="2084686" cy="658220"/>
      </dsp:txXfrm>
    </dsp:sp>
    <dsp:sp modelId="{280DA60E-F931-43D2-896E-C5512E47CA94}">
      <dsp:nvSpPr>
        <dsp:cNvPr id="0" name=""/>
        <dsp:cNvSpPr/>
      </dsp:nvSpPr>
      <dsp:spPr>
        <a:xfrm rot="4020023">
          <a:off x="1455751" y="2928771"/>
          <a:ext cx="2208687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2208687" y="201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noProof="0"/>
        </a:p>
      </dsp:txBody>
      <dsp:txXfrm>
        <a:off x="2504878" y="2893681"/>
        <a:ext cx="110434" cy="110434"/>
      </dsp:txXfrm>
    </dsp:sp>
    <dsp:sp modelId="{DD583716-464B-497E-8643-578725546C58}">
      <dsp:nvSpPr>
        <dsp:cNvPr id="0" name=""/>
        <dsp:cNvSpPr/>
      </dsp:nvSpPr>
      <dsp:spPr>
        <a:xfrm>
          <a:off x="2991590" y="3434044"/>
          <a:ext cx="2125642" cy="1062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>
              <a:solidFill>
                <a:schemeClr val="tx1"/>
              </a:solidFill>
            </a:rPr>
            <a:t>Judiciary</a:t>
          </a:r>
          <a:endParaRPr lang="en-US" sz="1700" kern="1200" noProof="0" dirty="0">
            <a:solidFill>
              <a:schemeClr val="tx1"/>
            </a:solidFill>
          </a:endParaRPr>
        </a:p>
      </dsp:txBody>
      <dsp:txXfrm>
        <a:off x="3022719" y="3465173"/>
        <a:ext cx="2063384" cy="1000563"/>
      </dsp:txXfrm>
    </dsp:sp>
    <dsp:sp modelId="{36E684C8-A7E6-4C82-BDDC-E55FD290239A}">
      <dsp:nvSpPr>
        <dsp:cNvPr id="0" name=""/>
        <dsp:cNvSpPr/>
      </dsp:nvSpPr>
      <dsp:spPr>
        <a:xfrm rot="1257978">
          <a:off x="2094622" y="2095849"/>
          <a:ext cx="1026409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026409" y="201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2582166" y="2090316"/>
        <a:ext cx="51320" cy="51320"/>
      </dsp:txXfrm>
    </dsp:sp>
    <dsp:sp modelId="{5821DC26-7737-486A-8D85-3E0F0AA0236E}">
      <dsp:nvSpPr>
        <dsp:cNvPr id="0" name=""/>
        <dsp:cNvSpPr/>
      </dsp:nvSpPr>
      <dsp:spPr>
        <a:xfrm>
          <a:off x="3087052" y="1768200"/>
          <a:ext cx="2125642" cy="10628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smtClean="0">
              <a:solidFill>
                <a:schemeClr val="tx1"/>
              </a:solidFill>
            </a:rPr>
            <a:t>Executive</a:t>
          </a:r>
          <a:endParaRPr lang="en-US" sz="1700" kern="1200" noProof="0">
            <a:solidFill>
              <a:schemeClr val="tx1"/>
            </a:solidFill>
          </a:endParaRPr>
        </a:p>
      </dsp:txBody>
      <dsp:txXfrm>
        <a:off x="3118181" y="1799329"/>
        <a:ext cx="2063384" cy="1000563"/>
      </dsp:txXfrm>
    </dsp:sp>
    <dsp:sp modelId="{59F9B63C-16FB-4A66-9C59-2EE51C44B340}">
      <dsp:nvSpPr>
        <dsp:cNvPr id="0" name=""/>
        <dsp:cNvSpPr/>
      </dsp:nvSpPr>
      <dsp:spPr>
        <a:xfrm rot="1325284">
          <a:off x="5185291" y="2419887"/>
          <a:ext cx="746767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746767" y="2012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5540006" y="2421345"/>
        <a:ext cx="37338" cy="37338"/>
      </dsp:txXfrm>
    </dsp:sp>
    <dsp:sp modelId="{BFE02BCA-30C0-498A-A500-AD8589BABCE9}">
      <dsp:nvSpPr>
        <dsp:cNvPr id="0" name=""/>
        <dsp:cNvSpPr/>
      </dsp:nvSpPr>
      <dsp:spPr>
        <a:xfrm>
          <a:off x="5904655" y="2121014"/>
          <a:ext cx="2125642" cy="9188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>
              <a:solidFill>
                <a:schemeClr val="tx1"/>
              </a:solidFill>
            </a:rPr>
            <a:t>Federal Public </a:t>
          </a:r>
          <a:r>
            <a:rPr lang="en-US" sz="1700" kern="1200" noProof="0" dirty="0" err="1" smtClean="0">
              <a:solidFill>
                <a:schemeClr val="tx1"/>
              </a:solidFill>
            </a:rPr>
            <a:t>Admnistration</a:t>
          </a:r>
          <a:endParaRPr lang="en-US" sz="1700" kern="1200" noProof="0" dirty="0">
            <a:solidFill>
              <a:schemeClr val="tx1"/>
            </a:solidFill>
          </a:endParaRPr>
        </a:p>
      </dsp:txBody>
      <dsp:txXfrm>
        <a:off x="5931566" y="2147925"/>
        <a:ext cx="2071820" cy="864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6821D-CE09-475B-B02E-3296325E18F1}">
      <dsp:nvSpPr>
        <dsp:cNvPr id="0" name=""/>
        <dsp:cNvSpPr/>
      </dsp:nvSpPr>
      <dsp:spPr>
        <a:xfrm rot="5400000">
          <a:off x="61198" y="1107840"/>
          <a:ext cx="1561076" cy="195716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BD2C1-0941-45FE-877D-522A6E5F71D8}">
      <dsp:nvSpPr>
        <dsp:cNvPr id="0" name=""/>
        <dsp:cNvSpPr/>
      </dsp:nvSpPr>
      <dsp:spPr>
        <a:xfrm>
          <a:off x="402403" y="101023"/>
          <a:ext cx="2174631" cy="13047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99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</a:rPr>
            <a:t>Commission on Trafficking in Persons Results</a:t>
          </a:r>
          <a:endParaRPr lang="en-US" sz="1200" kern="1200" noProof="0" dirty="0">
            <a:solidFill>
              <a:schemeClr val="tx1"/>
            </a:solidFill>
          </a:endParaRPr>
        </a:p>
      </dsp:txBody>
      <dsp:txXfrm>
        <a:off x="440619" y="139239"/>
        <a:ext cx="2098199" cy="1228346"/>
      </dsp:txXfrm>
    </dsp:sp>
    <dsp:sp modelId="{F1772E95-590E-4888-B40B-52624854534C}">
      <dsp:nvSpPr>
        <dsp:cNvPr id="0" name=""/>
        <dsp:cNvSpPr/>
      </dsp:nvSpPr>
      <dsp:spPr>
        <a:xfrm rot="5288620">
          <a:off x="32675" y="2733032"/>
          <a:ext cx="1681404" cy="195716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6923C-5C10-4462-833F-82EB1C76EE58}">
      <dsp:nvSpPr>
        <dsp:cNvPr id="0" name=""/>
        <dsp:cNvSpPr/>
      </dsp:nvSpPr>
      <dsp:spPr>
        <a:xfrm>
          <a:off x="402403" y="1673112"/>
          <a:ext cx="2174631" cy="13003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smtClean="0">
              <a:solidFill>
                <a:schemeClr val="tx1"/>
              </a:solidFill>
            </a:rPr>
            <a:t>Preparation and publication of its Internal Regulation</a:t>
          </a:r>
          <a:endParaRPr lang="en-US" sz="1200" kern="1200" noProof="0">
            <a:solidFill>
              <a:schemeClr val="tx1"/>
            </a:solidFill>
          </a:endParaRPr>
        </a:p>
      </dsp:txBody>
      <dsp:txXfrm>
        <a:off x="440489" y="1711198"/>
        <a:ext cx="2098459" cy="1224183"/>
      </dsp:txXfrm>
    </dsp:sp>
    <dsp:sp modelId="{6E6B93A4-0562-45A6-9A72-83A01EFCB660}">
      <dsp:nvSpPr>
        <dsp:cNvPr id="0" name=""/>
        <dsp:cNvSpPr/>
      </dsp:nvSpPr>
      <dsp:spPr>
        <a:xfrm rot="7876">
          <a:off x="905015" y="3581003"/>
          <a:ext cx="2882923" cy="195716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6859F-B4F8-4089-BF42-60F0BB1FE1F7}">
      <dsp:nvSpPr>
        <dsp:cNvPr id="0" name=""/>
        <dsp:cNvSpPr/>
      </dsp:nvSpPr>
      <dsp:spPr>
        <a:xfrm>
          <a:off x="465685" y="3351422"/>
          <a:ext cx="2174631" cy="13047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smtClean="0">
              <a:solidFill>
                <a:schemeClr val="tx1"/>
              </a:solidFill>
            </a:rPr>
            <a:t>Publication of the Guidelines for the Surveillance and Monitoring of Classified Ads</a:t>
          </a:r>
          <a:endParaRPr lang="en-US" sz="1200" kern="1200" noProof="0">
            <a:solidFill>
              <a:schemeClr val="tx1"/>
            </a:solidFill>
          </a:endParaRPr>
        </a:p>
      </dsp:txBody>
      <dsp:txXfrm>
        <a:off x="503901" y="3389638"/>
        <a:ext cx="2098199" cy="1228346"/>
      </dsp:txXfrm>
    </dsp:sp>
    <dsp:sp modelId="{DC267059-AD20-4ECF-90ED-A49EF628BCDF}">
      <dsp:nvSpPr>
        <dsp:cNvPr id="0" name=""/>
        <dsp:cNvSpPr/>
      </dsp:nvSpPr>
      <dsp:spPr>
        <a:xfrm rot="16200000">
          <a:off x="2981263" y="2768819"/>
          <a:ext cx="1622158" cy="195716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44964-09BD-454D-BBC5-3984A84B91C4}">
      <dsp:nvSpPr>
        <dsp:cNvPr id="0" name=""/>
        <dsp:cNvSpPr/>
      </dsp:nvSpPr>
      <dsp:spPr>
        <a:xfrm>
          <a:off x="3353008" y="3362435"/>
          <a:ext cx="2174631" cy="13047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smtClean="0">
              <a:solidFill>
                <a:schemeClr val="tx1"/>
              </a:solidFill>
            </a:rPr>
            <a:t>Consultive Subcommission Setting-up</a:t>
          </a:r>
          <a:endParaRPr lang="en-US" sz="1200" kern="1200" noProof="0">
            <a:solidFill>
              <a:schemeClr val="tx1"/>
            </a:solidFill>
          </a:endParaRPr>
        </a:p>
      </dsp:txBody>
      <dsp:txXfrm>
        <a:off x="3391224" y="3400651"/>
        <a:ext cx="2098199" cy="1228346"/>
      </dsp:txXfrm>
    </dsp:sp>
    <dsp:sp modelId="{BC61338C-321C-4951-BDB5-07762811E0E0}">
      <dsp:nvSpPr>
        <dsp:cNvPr id="0" name=""/>
        <dsp:cNvSpPr/>
      </dsp:nvSpPr>
      <dsp:spPr>
        <a:xfrm rot="16200000">
          <a:off x="2956481" y="1113063"/>
          <a:ext cx="1671722" cy="195716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2A710-6D73-4F6F-BCCC-2898F2A39A80}">
      <dsp:nvSpPr>
        <dsp:cNvPr id="0" name=""/>
        <dsp:cNvSpPr/>
      </dsp:nvSpPr>
      <dsp:spPr>
        <a:xfrm>
          <a:off x="3353008" y="1731461"/>
          <a:ext cx="2174631" cy="13047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Incorporation of the Civil Society Organizations and Academic Experts incorporation to the </a:t>
          </a:r>
          <a:r>
            <a:rPr lang="en-US" sz="1000" b="0" kern="1200" noProof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Intersecretarial</a:t>
          </a:r>
          <a:r>
            <a:rPr lang="en-US" sz="1000" b="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 Commission</a:t>
          </a:r>
        </a:p>
      </dsp:txBody>
      <dsp:txXfrm>
        <a:off x="3391224" y="1769677"/>
        <a:ext cx="2098199" cy="1228346"/>
      </dsp:txXfrm>
    </dsp:sp>
    <dsp:sp modelId="{E6EFF8A8-9C54-4E6E-95E0-F229258A0289}">
      <dsp:nvSpPr>
        <dsp:cNvPr id="0" name=""/>
        <dsp:cNvSpPr/>
      </dsp:nvSpPr>
      <dsp:spPr>
        <a:xfrm rot="21551569">
          <a:off x="3792198" y="247338"/>
          <a:ext cx="2892546" cy="195716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55D31-3DC4-4A06-9CC1-99366AAC5973}">
      <dsp:nvSpPr>
        <dsp:cNvPr id="0" name=""/>
        <dsp:cNvSpPr/>
      </dsp:nvSpPr>
      <dsp:spPr>
        <a:xfrm>
          <a:off x="3353008" y="685"/>
          <a:ext cx="2174631" cy="14045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noProof="0" smtClean="0">
              <a:solidFill>
                <a:schemeClr val="tx1">
                  <a:lumMod val="95000"/>
                  <a:lumOff val="5000"/>
                </a:schemeClr>
              </a:solidFill>
            </a:rPr>
            <a:t>National Program for Prevention, Punishment and Eradication of Crimes of Trafficking in Persons and for the Protection and Assistance to Victims of these Crimes</a:t>
          </a:r>
          <a:endParaRPr lang="en-US" sz="1000" b="0" kern="1200" noProof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94147" y="41824"/>
        <a:ext cx="2092353" cy="1322303"/>
      </dsp:txXfrm>
    </dsp:sp>
    <dsp:sp modelId="{BB96DE1A-181C-40A8-8F62-4F9FAC8DB0BD}">
      <dsp:nvSpPr>
        <dsp:cNvPr id="0" name=""/>
        <dsp:cNvSpPr/>
      </dsp:nvSpPr>
      <dsp:spPr>
        <a:xfrm rot="5400000">
          <a:off x="5873522" y="1038043"/>
          <a:ext cx="1622158" cy="195716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C5D01-F1AA-4774-B15D-3F70505CDA02}">
      <dsp:nvSpPr>
        <dsp:cNvPr id="0" name=""/>
        <dsp:cNvSpPr/>
      </dsp:nvSpPr>
      <dsp:spPr>
        <a:xfrm>
          <a:off x="6245268" y="685"/>
          <a:ext cx="2174631" cy="13047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2013 </a:t>
          </a:r>
          <a:r>
            <a:rPr lang="en-US" sz="1000" b="0" kern="1200" noProof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Intersecretarial</a:t>
          </a:r>
          <a:r>
            <a:rPr lang="en-US" sz="1000" b="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 Commission Activities Report</a:t>
          </a:r>
          <a:endParaRPr lang="en-US" sz="1000" b="0" kern="1200" noProof="0" dirty="0"/>
        </a:p>
      </dsp:txBody>
      <dsp:txXfrm>
        <a:off x="6283484" y="38901"/>
        <a:ext cx="2098199" cy="1228346"/>
      </dsp:txXfrm>
    </dsp:sp>
    <dsp:sp modelId="{DD331FA3-5B04-4E18-A4D5-44DC0217D25B}">
      <dsp:nvSpPr>
        <dsp:cNvPr id="0" name=""/>
        <dsp:cNvSpPr/>
      </dsp:nvSpPr>
      <dsp:spPr>
        <a:xfrm rot="5364440">
          <a:off x="5810755" y="2740870"/>
          <a:ext cx="1765960" cy="195716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F10F2-C425-4FE0-9613-BB9407BF8E56}">
      <dsp:nvSpPr>
        <dsp:cNvPr id="0" name=""/>
        <dsp:cNvSpPr/>
      </dsp:nvSpPr>
      <dsp:spPr>
        <a:xfrm>
          <a:off x="6245268" y="1631659"/>
          <a:ext cx="2174631" cy="130477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Making of the </a:t>
          </a:r>
          <a:r>
            <a:rPr lang="en-US" sz="1000" b="0" kern="1200" noProof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Intersecretarial</a:t>
          </a:r>
          <a:r>
            <a:rPr lang="en-US" sz="1000" b="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 Commission Website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u="sng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www.gobernacion.gob.mx</a:t>
          </a:r>
          <a:endParaRPr lang="en-US" sz="1000" b="0" u="sng" kern="1200" noProof="0" dirty="0"/>
        </a:p>
      </dsp:txBody>
      <dsp:txXfrm>
        <a:off x="6283484" y="1669875"/>
        <a:ext cx="2098199" cy="1228346"/>
      </dsp:txXfrm>
    </dsp:sp>
    <dsp:sp modelId="{5AF7E344-7558-4F04-8E88-BDF88F2C4DEC}">
      <dsp:nvSpPr>
        <dsp:cNvPr id="0" name=""/>
        <dsp:cNvSpPr/>
      </dsp:nvSpPr>
      <dsp:spPr>
        <a:xfrm>
          <a:off x="6263534" y="3263318"/>
          <a:ext cx="2174631" cy="15927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chemeClr val="tx1"/>
              </a:solidFill>
            </a:rPr>
            <a:t>Conformation of 9 S</a:t>
          </a:r>
          <a:r>
            <a:rPr lang="es-MX" sz="1000" kern="1200" noProof="0" dirty="0" err="1" smtClean="0">
              <a:solidFill>
                <a:schemeClr val="tx1"/>
              </a:solidFill>
            </a:rPr>
            <a:t>pecialized</a:t>
          </a:r>
          <a:r>
            <a:rPr lang="en-US" sz="1000" kern="1200" noProof="0" dirty="0" smtClean="0">
              <a:solidFill>
                <a:schemeClr val="tx1"/>
              </a:solidFill>
            </a:rPr>
            <a:t> on Trafficking in Persons Working Groups of the </a:t>
          </a:r>
          <a:r>
            <a:rPr lang="en-US" sz="1000" b="0" kern="1200" noProof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Intersecretarial</a:t>
          </a:r>
          <a:r>
            <a:rPr lang="en-US" sz="1000" b="0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 Commission </a:t>
          </a:r>
          <a:endParaRPr lang="en-US" sz="1000" kern="1200" noProof="0" dirty="0" smtClean="0">
            <a:solidFill>
              <a:schemeClr val="tx1"/>
            </a:solidFill>
          </a:endParaRPr>
        </a:p>
      </dsp:txBody>
      <dsp:txXfrm>
        <a:off x="6310185" y="3309969"/>
        <a:ext cx="2081329" cy="1499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A9237-628B-4361-B6E6-D5F1FD673C4B}">
      <dsp:nvSpPr>
        <dsp:cNvPr id="0" name=""/>
        <dsp:cNvSpPr/>
      </dsp:nvSpPr>
      <dsp:spPr>
        <a:xfrm>
          <a:off x="2165965" y="1584175"/>
          <a:ext cx="2007772" cy="172770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990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National Program against Trafficking in Persons 2014 - 2018</a:t>
          </a:r>
          <a:endParaRPr lang="en-US" sz="1200" b="1" kern="1200" noProof="0" dirty="0"/>
        </a:p>
      </dsp:txBody>
      <dsp:txXfrm>
        <a:off x="2497814" y="1869734"/>
        <a:ext cx="1344074" cy="1156585"/>
      </dsp:txXfrm>
    </dsp:sp>
    <dsp:sp modelId="{381BDEE7-B97F-44E3-84BB-AAA890E2C23A}">
      <dsp:nvSpPr>
        <dsp:cNvPr id="0" name=""/>
        <dsp:cNvSpPr/>
      </dsp:nvSpPr>
      <dsp:spPr>
        <a:xfrm>
          <a:off x="3423180" y="748681"/>
          <a:ext cx="757526" cy="65270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F5016C1-16A3-4072-916F-F00FEE71D320}">
      <dsp:nvSpPr>
        <dsp:cNvPr id="0" name=""/>
        <dsp:cNvSpPr/>
      </dsp:nvSpPr>
      <dsp:spPr>
        <a:xfrm>
          <a:off x="2350585" y="0"/>
          <a:ext cx="1645355" cy="14234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Diagnostic </a:t>
          </a:r>
          <a:endParaRPr lang="en-US" sz="1200" kern="1200" noProof="0" dirty="0"/>
        </a:p>
      </dsp:txBody>
      <dsp:txXfrm>
        <a:off x="2623255" y="235892"/>
        <a:ext cx="1100015" cy="951641"/>
      </dsp:txXfrm>
    </dsp:sp>
    <dsp:sp modelId="{0DF0EEAA-1621-47C5-BB7A-0B534B53C0F4}">
      <dsp:nvSpPr>
        <dsp:cNvPr id="0" name=""/>
        <dsp:cNvSpPr/>
      </dsp:nvSpPr>
      <dsp:spPr>
        <a:xfrm>
          <a:off x="4390540" y="1968900"/>
          <a:ext cx="757526" cy="65270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39A17D5-84D4-4B27-BF4A-5504DD2F5EEB}">
      <dsp:nvSpPr>
        <dsp:cNvPr id="0" name=""/>
        <dsp:cNvSpPr/>
      </dsp:nvSpPr>
      <dsp:spPr>
        <a:xfrm>
          <a:off x="3923933" y="720078"/>
          <a:ext cx="1645355" cy="14234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Objectives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4</a:t>
          </a:r>
          <a:endParaRPr lang="en-US" sz="1200" kern="1200" noProof="0" dirty="0"/>
        </a:p>
      </dsp:txBody>
      <dsp:txXfrm>
        <a:off x="4196603" y="955970"/>
        <a:ext cx="1100015" cy="951641"/>
      </dsp:txXfrm>
    </dsp:sp>
    <dsp:sp modelId="{4E4D82A3-1416-4319-B1B9-654F381879DB}">
      <dsp:nvSpPr>
        <dsp:cNvPr id="0" name=""/>
        <dsp:cNvSpPr/>
      </dsp:nvSpPr>
      <dsp:spPr>
        <a:xfrm>
          <a:off x="3693125" y="3346298"/>
          <a:ext cx="757526" cy="65270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8FE8871-6030-4EEF-B3B8-FF244BE66750}">
      <dsp:nvSpPr>
        <dsp:cNvPr id="0" name=""/>
        <dsp:cNvSpPr/>
      </dsp:nvSpPr>
      <dsp:spPr>
        <a:xfrm>
          <a:off x="4078778" y="2520284"/>
          <a:ext cx="1645355" cy="14234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Strategies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16</a:t>
          </a:r>
          <a:endParaRPr lang="en-US" sz="1200" kern="1200" noProof="0" dirty="0"/>
        </a:p>
      </dsp:txBody>
      <dsp:txXfrm>
        <a:off x="4351448" y="2756176"/>
        <a:ext cx="1100015" cy="951641"/>
      </dsp:txXfrm>
    </dsp:sp>
    <dsp:sp modelId="{26973632-4A7D-4ADD-ABCE-4447592AA9BA}">
      <dsp:nvSpPr>
        <dsp:cNvPr id="0" name=""/>
        <dsp:cNvSpPr/>
      </dsp:nvSpPr>
      <dsp:spPr>
        <a:xfrm>
          <a:off x="2169665" y="3489277"/>
          <a:ext cx="757526" cy="65270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9A2B1C8-C324-4E3D-B18E-C53447F13B0D}">
      <dsp:nvSpPr>
        <dsp:cNvPr id="0" name=""/>
        <dsp:cNvSpPr/>
      </dsp:nvSpPr>
      <dsp:spPr>
        <a:xfrm>
          <a:off x="2494603" y="3473118"/>
          <a:ext cx="1645355" cy="14234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Action Guidelines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79</a:t>
          </a:r>
          <a:endParaRPr lang="en-US" sz="1200" kern="1200" noProof="0" dirty="0"/>
        </a:p>
      </dsp:txBody>
      <dsp:txXfrm>
        <a:off x="2767273" y="3709010"/>
        <a:ext cx="1100015" cy="951641"/>
      </dsp:txXfrm>
    </dsp:sp>
    <dsp:sp modelId="{7C87C7EF-DC3E-4BFE-9162-FD83C6827FF4}">
      <dsp:nvSpPr>
        <dsp:cNvPr id="0" name=""/>
        <dsp:cNvSpPr/>
      </dsp:nvSpPr>
      <dsp:spPr>
        <a:xfrm>
          <a:off x="1271095" y="2269548"/>
          <a:ext cx="757526" cy="65270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E9E6415-ED2D-49CB-A778-C90B2589BA2F}">
      <dsp:nvSpPr>
        <dsp:cNvPr id="0" name=""/>
        <dsp:cNvSpPr/>
      </dsp:nvSpPr>
      <dsp:spPr>
        <a:xfrm>
          <a:off x="834927" y="2597616"/>
          <a:ext cx="1645355" cy="14234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Alignment to National Goals</a:t>
          </a:r>
          <a:endParaRPr lang="en-US" sz="1200" kern="1200" noProof="0" dirty="0"/>
        </a:p>
      </dsp:txBody>
      <dsp:txXfrm>
        <a:off x="1107597" y="2833508"/>
        <a:ext cx="1100015" cy="951641"/>
      </dsp:txXfrm>
    </dsp:sp>
    <dsp:sp modelId="{BC8363FF-3A21-487F-A3EA-F4837097FA16}">
      <dsp:nvSpPr>
        <dsp:cNvPr id="0" name=""/>
        <dsp:cNvSpPr/>
      </dsp:nvSpPr>
      <dsp:spPr>
        <a:xfrm>
          <a:off x="827589" y="886596"/>
          <a:ext cx="1645355" cy="14234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Indicators</a:t>
          </a:r>
          <a:endParaRPr lang="en-US" sz="1200" kern="1200" noProof="0" dirty="0"/>
        </a:p>
      </dsp:txBody>
      <dsp:txXfrm>
        <a:off x="1100259" y="1122488"/>
        <a:ext cx="1100015" cy="951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DEE16-55D6-4960-8A51-66258B7931CF}" type="datetimeFigureOut">
              <a:rPr lang="es-MX" smtClean="0"/>
              <a:t>21/05/2014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F724E-D8AE-418F-A0B4-2A7B8D0A77B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823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ISION INTERSECRET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 descr="Plantilla Power Poin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60B1B5-0B1B-46ED-8153-6D69914C6A8D}" type="datetimeFigureOut">
              <a:rPr lang="es-MX" smtClean="0"/>
              <a:pPr/>
              <a:t>21/05/2014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0B49AE-33C8-442D-BC92-64CD04ABC7BD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45458" y="2845404"/>
            <a:ext cx="8765541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Fostering</a:t>
            </a:r>
            <a:r>
              <a:rPr lang="es-MX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s-MX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ooperation</a:t>
            </a:r>
            <a:r>
              <a:rPr lang="es-MX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between</a:t>
            </a:r>
            <a:r>
              <a:rPr lang="es-MX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NREMs</a:t>
            </a:r>
            <a:r>
              <a:rPr lang="es-MX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and</a:t>
            </a:r>
          </a:p>
          <a:p>
            <a:pPr algn="ctr"/>
            <a:r>
              <a:rPr lang="es-MX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State</a:t>
            </a:r>
            <a:r>
              <a:rPr lang="es-MX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s-MX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</a:t>
            </a:r>
            <a:r>
              <a:rPr lang="es-MX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State</a:t>
            </a:r>
            <a:r>
              <a:rPr lang="es-MX" sz="32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MX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ctors</a:t>
            </a:r>
            <a:r>
              <a:rPr lang="es-MX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s-MX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destination</a:t>
            </a:r>
            <a:r>
              <a:rPr lang="es-MX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es-MX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transit</a:t>
            </a:r>
            <a:r>
              <a:rPr lang="es-MX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s-MX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source</a:t>
            </a:r>
            <a:r>
              <a:rPr lang="es-MX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s-MX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ountries</a:t>
            </a:r>
            <a:r>
              <a:rPr lang="es-E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MX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88" y="198884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3" name="2 Grupo"/>
          <p:cNvGrpSpPr/>
          <p:nvPr/>
        </p:nvGrpSpPr>
        <p:grpSpPr>
          <a:xfrm>
            <a:off x="467544" y="1196752"/>
            <a:ext cx="8083358" cy="4752528"/>
            <a:chOff x="467544" y="1196752"/>
            <a:chExt cx="8083358" cy="4752528"/>
          </a:xfrm>
        </p:grpSpPr>
        <p:graphicFrame>
          <p:nvGraphicFramePr>
            <p:cNvPr id="5" name="4 Diagrama"/>
            <p:cNvGraphicFramePr/>
            <p:nvPr>
              <p:extLst>
                <p:ext uri="{D42A27DB-BD31-4B8C-83A1-F6EECF244321}">
                  <p14:modId xmlns:p14="http://schemas.microsoft.com/office/powerpoint/2010/main" val="650061520"/>
                </p:ext>
              </p:extLst>
            </p:nvPr>
          </p:nvGraphicFramePr>
          <p:xfrm>
            <a:off x="467544" y="1196752"/>
            <a:ext cx="8083358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9" name="8 Grupo"/>
            <p:cNvGrpSpPr/>
            <p:nvPr/>
          </p:nvGrpSpPr>
          <p:grpSpPr>
            <a:xfrm rot="19074463">
              <a:off x="5547636" y="5091769"/>
              <a:ext cx="928882" cy="46444"/>
              <a:chOff x="5094234" y="2430595"/>
              <a:chExt cx="928882" cy="46444"/>
            </a:xfrm>
          </p:grpSpPr>
          <p:sp>
            <p:nvSpPr>
              <p:cNvPr id="10" name="Conector recto 3"/>
              <p:cNvSpPr/>
              <p:nvPr/>
            </p:nvSpPr>
            <p:spPr>
              <a:xfrm rot="2510772">
                <a:off x="5094234" y="2433691"/>
                <a:ext cx="928882" cy="4025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0126"/>
                    </a:moveTo>
                    <a:lnTo>
                      <a:pt x="928882" y="2012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Conector recto 4"/>
              <p:cNvSpPr/>
              <p:nvPr/>
            </p:nvSpPr>
            <p:spPr>
              <a:xfrm rot="2510772">
                <a:off x="5535453" y="2430595"/>
                <a:ext cx="46444" cy="464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500" kern="1200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6259313" y="4653136"/>
              <a:ext cx="2125642" cy="1031692"/>
              <a:chOff x="2991590" y="3617288"/>
              <a:chExt cx="2125642" cy="1062821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2991590" y="3617288"/>
                <a:ext cx="2125642" cy="1062821"/>
              </a:xfrm>
              <a:prstGeom prst="roundRect">
                <a:avLst>
                  <a:gd name="adj" fmla="val 10000"/>
                </a:avLst>
              </a:prstGeom>
              <a:gradFill>
                <a:gsLst>
                  <a:gs pos="0">
                    <a:srgbClr val="0070C0"/>
                  </a:gs>
                  <a:gs pos="100000">
                    <a:schemeClr val="lt1">
                      <a:hueOff val="0"/>
                      <a:satOff val="0"/>
                      <a:lumOff val="0"/>
                      <a:alphaOff val="0"/>
                      <a:shade val="45000"/>
                      <a:satMod val="170000"/>
                    </a:schemeClr>
                  </a:gs>
                  <a:gs pos="70000">
                    <a:schemeClr val="lt1">
                      <a:hueOff val="0"/>
                      <a:satOff val="0"/>
                      <a:lumOff val="0"/>
                      <a:alphaOff val="0"/>
                      <a:tint val="99000"/>
                      <a:shade val="65000"/>
                      <a:satMod val="155000"/>
                    </a:schemeClr>
                  </a:gs>
                  <a:gs pos="100000">
                    <a:schemeClr val="lt1">
                      <a:hueOff val="0"/>
                      <a:satOff val="0"/>
                      <a:lumOff val="0"/>
                      <a:alphaOff val="0"/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13 Rectángulo"/>
              <p:cNvSpPr/>
              <p:nvPr/>
            </p:nvSpPr>
            <p:spPr>
              <a:xfrm>
                <a:off x="3022719" y="3648417"/>
                <a:ext cx="2063384" cy="10005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" tIns="13335" rIns="13335" bIns="1333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100" dirty="0" err="1" smtClean="0">
                    <a:solidFill>
                      <a:schemeClr val="tx1"/>
                    </a:solidFill>
                  </a:rPr>
                  <a:t>Supreme</a:t>
                </a:r>
                <a:r>
                  <a:rPr lang="es-MX" sz="2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MX" sz="2100" dirty="0" err="1" smtClean="0">
                    <a:solidFill>
                      <a:schemeClr val="tx1"/>
                    </a:solidFill>
                  </a:rPr>
                  <a:t>Court</a:t>
                </a:r>
                <a:endParaRPr lang="es-MX" sz="21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7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/>
          </p:cNvSpPr>
          <p:nvPr/>
        </p:nvSpPr>
        <p:spPr>
          <a:xfrm>
            <a:off x="6807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pic>
        <p:nvPicPr>
          <p:cNvPr id="3" name="Picture 2" descr="C:\Users\jose.floresg\Documents\2013\Presentaciones\adon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461">
            <a:off x="2522736" y="2014442"/>
            <a:ext cx="4532293" cy="28517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157463" y="1916831"/>
            <a:ext cx="1893847" cy="41829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100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sz="1100" dirty="0" smtClean="0"/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Secretariat of the Interior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Communications and Transportation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Foreign Affairs 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Labor and Social Security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Health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Social development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Public Education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Tourism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Office of the General Prosecutor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National System for Integral Family Development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Attention to Victims Executive Committee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National Institute of Migration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National Institute for Women</a:t>
            </a:r>
          </a:p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100" dirty="0" smtClean="0"/>
              <a:t>National Institute of Criminal Science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1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184" y="2041974"/>
            <a:ext cx="2318327" cy="311521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Congress of México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Judiciary Power of the Federation 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National Governors Conference 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Municipalities Organizations 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National Human Rights Commission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050" dirty="0" smtClean="0">
                <a:cs typeface="Arial" pitchFamily="34" charset="0"/>
              </a:rPr>
              <a:t>State Human Rights Commissions</a:t>
            </a:r>
            <a:endParaRPr lang="en-US" sz="1050" dirty="0" smtClean="0">
              <a:latin typeface="+mj-lt"/>
              <a:cs typeface="Arial" pitchFamily="34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National Council of Public Security 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National Population Commission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National Conference of Attorneys 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Civil Society 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050" dirty="0" smtClean="0">
                <a:latin typeface="+mj-lt"/>
                <a:cs typeface="Arial" pitchFamily="34" charset="0"/>
              </a:rPr>
              <a:t>Academic Experts</a:t>
            </a:r>
            <a:endParaRPr lang="es-MX" sz="1050" dirty="0">
              <a:latin typeface="+mj-lt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045795" y="4941168"/>
            <a:ext cx="3253404" cy="115861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>
              <a:buFont typeface="Arial" charset="0"/>
              <a:buChar char="•"/>
            </a:pPr>
            <a:r>
              <a:rPr lang="en-US" sz="1300" dirty="0" smtClean="0">
                <a:latin typeface="+mj-lt"/>
                <a:cs typeface="Arial" pitchFamily="34" charset="0"/>
              </a:rPr>
              <a:t>General Law on the Prevention, Punishment and Eradication of Crimes of Trafficking in Persons and for the Protection and Assistance to Victims of these Crimes</a:t>
            </a:r>
            <a:endParaRPr lang="es-MX" sz="1300" dirty="0">
              <a:latin typeface="+mj-lt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030047" y="1093193"/>
            <a:ext cx="4538305" cy="7026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+mj-lt"/>
                <a:cs typeface="Arial" pitchFamily="34" charset="0"/>
              </a:rPr>
              <a:t>Intersecretarial</a:t>
            </a:r>
            <a:r>
              <a:rPr lang="en-US" sz="1400" dirty="0" smtClean="0">
                <a:latin typeface="+mj-lt"/>
                <a:cs typeface="Arial" pitchFamily="34" charset="0"/>
              </a:rPr>
              <a:t> Commission on Trafficking in Persons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18129058">
            <a:off x="4264416" y="2831996"/>
            <a:ext cx="2526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Trafficking</a:t>
            </a:r>
            <a:r>
              <a:rPr lang="es-MX" sz="1200" dirty="0" smtClean="0"/>
              <a:t> in </a:t>
            </a:r>
            <a:r>
              <a:rPr lang="es-MX" sz="1200" dirty="0" err="1" smtClean="0"/>
              <a:t>Persons</a:t>
            </a:r>
            <a:r>
              <a:rPr lang="es-MX" sz="1200" dirty="0" smtClean="0"/>
              <a:t> </a:t>
            </a:r>
            <a:r>
              <a:rPr lang="es-MX" sz="1200" dirty="0" err="1" smtClean="0"/>
              <a:t>Combat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508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80095831"/>
              </p:ext>
            </p:extLst>
          </p:nvPr>
        </p:nvGraphicFramePr>
        <p:xfrm>
          <a:off x="107504" y="1196752"/>
          <a:ext cx="8880648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1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5501137"/>
              </p:ext>
            </p:extLst>
          </p:nvPr>
        </p:nvGraphicFramePr>
        <p:xfrm>
          <a:off x="0" y="1124744"/>
          <a:ext cx="8964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Hexágono"/>
          <p:cNvSpPr/>
          <p:nvPr/>
        </p:nvSpPr>
        <p:spPr>
          <a:xfrm>
            <a:off x="7164288" y="1988840"/>
            <a:ext cx="1512168" cy="1152128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45000"/>
                  <a:satMod val="170000"/>
                </a:schemeClr>
              </a:gs>
              <a:gs pos="70000">
                <a:schemeClr val="lt1">
                  <a:hueOff val="0"/>
                  <a:satOff val="0"/>
                  <a:lumOff val="0"/>
                  <a:alphaOff val="0"/>
                  <a:tint val="99000"/>
                  <a:shade val="65000"/>
                  <a:satMod val="155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95500"/>
                  <a:shade val="100000"/>
                  <a:satMod val="15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27000" h="25400"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Care, protection and assistance to victims</a:t>
            </a:r>
            <a:endParaRPr lang="en-US" sz="1200" dirty="0"/>
          </a:p>
        </p:txBody>
      </p:sp>
      <p:sp>
        <p:nvSpPr>
          <p:cNvPr id="4" name="3 Hexágono"/>
          <p:cNvSpPr/>
          <p:nvPr/>
        </p:nvSpPr>
        <p:spPr>
          <a:xfrm>
            <a:off x="7164288" y="3429000"/>
            <a:ext cx="1656184" cy="1224136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45000"/>
                  <a:satMod val="170000"/>
                </a:schemeClr>
              </a:gs>
              <a:gs pos="70000">
                <a:schemeClr val="lt1">
                  <a:hueOff val="0"/>
                  <a:satOff val="0"/>
                  <a:lumOff val="0"/>
                  <a:alphaOff val="0"/>
                  <a:tint val="99000"/>
                  <a:shade val="65000"/>
                  <a:satMod val="155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95500"/>
                  <a:shade val="100000"/>
                  <a:satMod val="15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27000" h="25400"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Administration of justice, investigation and prosecution of crimes</a:t>
            </a:r>
            <a:endParaRPr lang="en-US" sz="1000" dirty="0"/>
          </a:p>
        </p:txBody>
      </p:sp>
      <p:sp>
        <p:nvSpPr>
          <p:cNvPr id="5" name="4 Hexágono"/>
          <p:cNvSpPr/>
          <p:nvPr/>
        </p:nvSpPr>
        <p:spPr>
          <a:xfrm>
            <a:off x="7164288" y="476672"/>
            <a:ext cx="1512168" cy="1188132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45000"/>
                  <a:satMod val="170000"/>
                </a:schemeClr>
              </a:gs>
              <a:gs pos="70000">
                <a:schemeClr val="lt1">
                  <a:hueOff val="0"/>
                  <a:satOff val="0"/>
                  <a:lumOff val="0"/>
                  <a:alphaOff val="0"/>
                  <a:tint val="99000"/>
                  <a:shade val="65000"/>
                  <a:satMod val="155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95500"/>
                  <a:shade val="100000"/>
                  <a:satMod val="15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27000" h="25400"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Crime prevention of Trafficking in Persons</a:t>
            </a:r>
            <a:endParaRPr lang="en-US" sz="1200" dirty="0"/>
          </a:p>
        </p:txBody>
      </p:sp>
      <p:sp>
        <p:nvSpPr>
          <p:cNvPr id="6" name="5 Hexágono"/>
          <p:cNvSpPr/>
          <p:nvPr/>
        </p:nvSpPr>
        <p:spPr>
          <a:xfrm>
            <a:off x="7092280" y="4869160"/>
            <a:ext cx="1584176" cy="1152128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lt1">
                  <a:hueOff val="0"/>
                  <a:satOff val="0"/>
                  <a:lumOff val="0"/>
                  <a:alphaOff val="0"/>
                  <a:shade val="45000"/>
                  <a:satMod val="170000"/>
                </a:schemeClr>
              </a:gs>
              <a:gs pos="70000">
                <a:schemeClr val="lt1">
                  <a:hueOff val="0"/>
                  <a:satOff val="0"/>
                  <a:lumOff val="0"/>
                  <a:alphaOff val="0"/>
                  <a:tint val="99000"/>
                  <a:shade val="65000"/>
                  <a:satMod val="155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95500"/>
                  <a:shade val="100000"/>
                  <a:satMod val="15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27000" h="25400"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Accountability and access to information</a:t>
            </a:r>
            <a:endParaRPr lang="en-US" sz="1000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5364088" y="1124744"/>
            <a:ext cx="1872208" cy="10801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580112" y="2559603"/>
            <a:ext cx="1584176" cy="53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400092" y="2870938"/>
            <a:ext cx="1800200" cy="11161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220072" y="3140968"/>
            <a:ext cx="1980220" cy="21602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5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" y="1426843"/>
            <a:ext cx="306863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51720" y="1231885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NON </a:t>
            </a:r>
            <a:r>
              <a:rPr lang="es-MX" b="1" dirty="0" smtClean="0"/>
              <a:t>GUBERNAMENTAL ORGANIZATIONS</a:t>
            </a:r>
            <a:endParaRPr lang="es-MX" b="1" dirty="0"/>
          </a:p>
          <a:p>
            <a:pPr algn="ctr"/>
            <a:r>
              <a:rPr lang="es-MX" b="1" dirty="0"/>
              <a:t>IN MEXICO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57" y="1772816"/>
            <a:ext cx="206692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44" y="1759769"/>
            <a:ext cx="1965325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 la derecha con muesca"/>
          <p:cNvSpPr/>
          <p:nvPr/>
        </p:nvSpPr>
        <p:spPr>
          <a:xfrm rot="1344174">
            <a:off x="2730894" y="2460907"/>
            <a:ext cx="1034508" cy="722460"/>
          </a:xfrm>
          <a:prstGeom prst="notchedRightArrow">
            <a:avLst/>
          </a:prstGeom>
          <a:solidFill>
            <a:srgbClr val="3399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 la derecha con muesca"/>
          <p:cNvSpPr/>
          <p:nvPr/>
        </p:nvSpPr>
        <p:spPr>
          <a:xfrm>
            <a:off x="5759084" y="2636912"/>
            <a:ext cx="850488" cy="722460"/>
          </a:xfrm>
          <a:prstGeom prst="notchedRightArrow">
            <a:avLst/>
          </a:prstGeom>
          <a:solidFill>
            <a:srgbClr val="3399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7" name="26 Grupo"/>
          <p:cNvGrpSpPr/>
          <p:nvPr/>
        </p:nvGrpSpPr>
        <p:grpSpPr>
          <a:xfrm>
            <a:off x="3995937" y="4689488"/>
            <a:ext cx="4397732" cy="1403808"/>
            <a:chOff x="3995937" y="4581128"/>
            <a:chExt cx="4397732" cy="1403808"/>
          </a:xfrm>
        </p:grpSpPr>
        <p:grpSp>
          <p:nvGrpSpPr>
            <p:cNvPr id="8" name="7 Grupo"/>
            <p:cNvGrpSpPr/>
            <p:nvPr/>
          </p:nvGrpSpPr>
          <p:grpSpPr>
            <a:xfrm>
              <a:off x="4739119" y="4753899"/>
              <a:ext cx="3110057" cy="1179010"/>
              <a:chOff x="4626607" y="4783363"/>
              <a:chExt cx="3110057" cy="117901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2590" y="4835258"/>
                <a:ext cx="619504" cy="538352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7964" y="4829407"/>
                <a:ext cx="476250" cy="485775"/>
              </a:xfrm>
              <a:prstGeom prst="rect">
                <a:avLst/>
              </a:prstGeom>
            </p:spPr>
          </p:pic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047" y="4783363"/>
                <a:ext cx="656347" cy="474754"/>
              </a:xfrm>
              <a:prstGeom prst="rect">
                <a:avLst/>
              </a:prstGeom>
            </p:spPr>
          </p:pic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437" y="4835258"/>
                <a:ext cx="632234" cy="534541"/>
              </a:xfrm>
              <a:prstGeom prst="rect">
                <a:avLst/>
              </a:prstGeom>
            </p:spPr>
          </p:pic>
          <p:pic>
            <p:nvPicPr>
              <p:cNvPr id="16" name="15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6607" y="5337430"/>
                <a:ext cx="638964" cy="576064"/>
              </a:xfrm>
              <a:prstGeom prst="rect">
                <a:avLst/>
              </a:prstGeom>
            </p:spPr>
          </p:pic>
          <p:pic>
            <p:nvPicPr>
              <p:cNvPr id="17" name="16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2502" y="5458317"/>
                <a:ext cx="550169" cy="504056"/>
              </a:xfrm>
              <a:prstGeom prst="rect">
                <a:avLst/>
              </a:prstGeom>
            </p:spPr>
          </p:pic>
          <p:pic>
            <p:nvPicPr>
              <p:cNvPr id="18" name="17 Imagen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047" y="5351076"/>
                <a:ext cx="655849" cy="548772"/>
              </a:xfrm>
              <a:prstGeom prst="rect">
                <a:avLst/>
              </a:prstGeom>
            </p:spPr>
          </p:pic>
          <p:pic>
            <p:nvPicPr>
              <p:cNvPr id="19" name="18 Imagen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8019" y="5414372"/>
                <a:ext cx="768645" cy="511498"/>
              </a:xfrm>
              <a:prstGeom prst="rect">
                <a:avLst/>
              </a:prstGeom>
            </p:spPr>
          </p:pic>
        </p:grpSp>
        <p:sp>
          <p:nvSpPr>
            <p:cNvPr id="10" name="9 Elipse"/>
            <p:cNvSpPr/>
            <p:nvPr/>
          </p:nvSpPr>
          <p:spPr>
            <a:xfrm>
              <a:off x="3995937" y="4581128"/>
              <a:ext cx="4397732" cy="14038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5" name="24 Flecha izquierda, derecha y arriba"/>
          <p:cNvSpPr/>
          <p:nvPr/>
        </p:nvSpPr>
        <p:spPr>
          <a:xfrm rot="10800000">
            <a:off x="4932041" y="3625404"/>
            <a:ext cx="2304255" cy="1236854"/>
          </a:xfrm>
          <a:prstGeom prst="leftRightUpArrow">
            <a:avLst>
              <a:gd name="adj1" fmla="val 6371"/>
              <a:gd name="adj2" fmla="val 26552"/>
              <a:gd name="adj3" fmla="val 25000"/>
            </a:avLst>
          </a:prstGeom>
          <a:solidFill>
            <a:srgbClr val="3399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5359039" y="3681060"/>
            <a:ext cx="1445209" cy="707886"/>
          </a:xfrm>
          <a:prstGeom prst="rect">
            <a:avLst/>
          </a:prstGeom>
          <a:solidFill>
            <a:srgbClr val="33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err="1" smtClean="0">
                <a:solidFill>
                  <a:schemeClr val="bg1"/>
                </a:solidFill>
              </a:rPr>
              <a:t>Provide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MX" sz="2000" dirty="0" err="1" smtClean="0">
                <a:solidFill>
                  <a:schemeClr val="bg1"/>
                </a:solidFill>
              </a:rPr>
              <a:t>services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3283" y="1052736"/>
            <a:ext cx="77048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SURVEILLANCE AND MONITORING MEXICAN INSTANCES ON </a:t>
            </a:r>
          </a:p>
          <a:p>
            <a:pPr algn="ctr"/>
            <a:r>
              <a:rPr lang="es-MX" sz="1600" b="1" dirty="0" smtClean="0"/>
              <a:t>TRAFFICKING IN PERSONS</a:t>
            </a:r>
            <a:endParaRPr lang="es-MX" sz="1600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1548783" y="3381428"/>
            <a:ext cx="4574270" cy="2613465"/>
            <a:chOff x="1548783" y="3381428"/>
            <a:chExt cx="4574270" cy="261346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2" name="11 Forma libre"/>
            <p:cNvSpPr/>
            <p:nvPr/>
          </p:nvSpPr>
          <p:spPr>
            <a:xfrm>
              <a:off x="3843009" y="4392845"/>
              <a:ext cx="1303311" cy="5906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4634"/>
                  </a:lnTo>
                  <a:lnTo>
                    <a:pt x="1303311" y="354634"/>
                  </a:lnTo>
                  <a:lnTo>
                    <a:pt x="1303311" y="590631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  <a:backdrop>
                <a:anchor x="0" y="0" z="-210000"/>
                <a:norm dx="0" dy="0" dz="914400"/>
                <a:up dx="0" dy="914400" dz="0"/>
              </a:backdrop>
            </a:scene3d>
            <a:sp3d z="-22735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Forma libre"/>
            <p:cNvSpPr/>
            <p:nvPr/>
          </p:nvSpPr>
          <p:spPr>
            <a:xfrm>
              <a:off x="2525515" y="4392845"/>
              <a:ext cx="1317493" cy="5850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17493" y="0"/>
                  </a:moveTo>
                  <a:lnTo>
                    <a:pt x="1317493" y="349020"/>
                  </a:lnTo>
                  <a:lnTo>
                    <a:pt x="0" y="349020"/>
                  </a:lnTo>
                  <a:lnTo>
                    <a:pt x="0" y="585018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  <a:backdrop>
                <a:anchor x="0" y="0" z="-210000"/>
                <a:norm dx="0" dy="0" dz="914400"/>
                <a:up dx="0" dy="914400" dz="0"/>
              </a:backdrop>
            </a:scene3d>
            <a:sp3d z="-227350" prstMaterial="matte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Forma libre"/>
            <p:cNvSpPr/>
            <p:nvPr/>
          </p:nvSpPr>
          <p:spPr>
            <a:xfrm>
              <a:off x="2866277" y="3381428"/>
              <a:ext cx="1953464" cy="1011417"/>
            </a:xfrm>
            <a:custGeom>
              <a:avLst/>
              <a:gdLst>
                <a:gd name="connsiteX0" fmla="*/ 0 w 1953464"/>
                <a:gd name="connsiteY0" fmla="*/ 0 h 1011417"/>
                <a:gd name="connsiteX1" fmla="*/ 1953464 w 1953464"/>
                <a:gd name="connsiteY1" fmla="*/ 0 h 1011417"/>
                <a:gd name="connsiteX2" fmla="*/ 1953464 w 1953464"/>
                <a:gd name="connsiteY2" fmla="*/ 1011417 h 1011417"/>
                <a:gd name="connsiteX3" fmla="*/ 0 w 1953464"/>
                <a:gd name="connsiteY3" fmla="*/ 1011417 h 1011417"/>
                <a:gd name="connsiteX4" fmla="*/ 0 w 1953464"/>
                <a:gd name="connsiteY4" fmla="*/ 0 h 10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464" h="1011417">
                  <a:moveTo>
                    <a:pt x="0" y="0"/>
                  </a:moveTo>
                  <a:lnTo>
                    <a:pt x="1953464" y="0"/>
                  </a:lnTo>
                  <a:lnTo>
                    <a:pt x="1953464" y="1011417"/>
                  </a:lnTo>
                  <a:lnTo>
                    <a:pt x="0" y="101141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B050"/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142722" numCol="1" spcCol="1270" anchor="ctr" anchorCtr="0">
              <a:noAutofit/>
              <a:sp3d extrusionH="28000" prstMaterial="matte"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</a:rPr>
                <a:t>Latin-American Observatory against Trafficking in Persons</a:t>
              </a:r>
              <a:endParaRPr lang="es-MX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2363978" y="4342342"/>
              <a:ext cx="2870812" cy="337139"/>
            </a:xfrm>
            <a:custGeom>
              <a:avLst/>
              <a:gdLst>
                <a:gd name="connsiteX0" fmla="*/ 0 w 2870812"/>
                <a:gd name="connsiteY0" fmla="*/ 0 h 337139"/>
                <a:gd name="connsiteX1" fmla="*/ 2870812 w 2870812"/>
                <a:gd name="connsiteY1" fmla="*/ 0 h 337139"/>
                <a:gd name="connsiteX2" fmla="*/ 2870812 w 2870812"/>
                <a:gd name="connsiteY2" fmla="*/ 337139 h 337139"/>
                <a:gd name="connsiteX3" fmla="*/ 0 w 2870812"/>
                <a:gd name="connsiteY3" fmla="*/ 337139 h 337139"/>
                <a:gd name="connsiteX4" fmla="*/ 0 w 2870812"/>
                <a:gd name="connsiteY4" fmla="*/ 0 h 3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812" h="337139">
                  <a:moveTo>
                    <a:pt x="0" y="0"/>
                  </a:moveTo>
                  <a:lnTo>
                    <a:pt x="2870812" y="0"/>
                  </a:lnTo>
                  <a:lnTo>
                    <a:pt x="2870812" y="337139"/>
                  </a:lnTo>
                  <a:lnTo>
                    <a:pt x="0" y="3371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  <a:backdrop>
                <a:anchor x="0" y="0" z="-210000"/>
                <a:norm dx="0" dy="0" dz="914400"/>
                <a:up dx="0" dy="914400" dz="0"/>
              </a:backdrop>
            </a:scene3d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1200" noProof="0" dirty="0" smtClean="0"/>
                <a:t>National and International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noProof="0" dirty="0" smtClean="0"/>
                <a:t>Academic Experts and NGO’s </a:t>
              </a:r>
              <a:endParaRPr lang="en-US" sz="1000" kern="1200" noProof="0" dirty="0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1548783" y="4977863"/>
              <a:ext cx="1953464" cy="1011417"/>
            </a:xfrm>
            <a:custGeom>
              <a:avLst/>
              <a:gdLst>
                <a:gd name="connsiteX0" fmla="*/ 0 w 1953464"/>
                <a:gd name="connsiteY0" fmla="*/ 0 h 1011417"/>
                <a:gd name="connsiteX1" fmla="*/ 1953464 w 1953464"/>
                <a:gd name="connsiteY1" fmla="*/ 0 h 1011417"/>
                <a:gd name="connsiteX2" fmla="*/ 1953464 w 1953464"/>
                <a:gd name="connsiteY2" fmla="*/ 1011417 h 1011417"/>
                <a:gd name="connsiteX3" fmla="*/ 0 w 1953464"/>
                <a:gd name="connsiteY3" fmla="*/ 1011417 h 1011417"/>
                <a:gd name="connsiteX4" fmla="*/ 0 w 1953464"/>
                <a:gd name="connsiteY4" fmla="*/ 0 h 10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464" h="1011417">
                  <a:moveTo>
                    <a:pt x="0" y="0"/>
                  </a:moveTo>
                  <a:lnTo>
                    <a:pt x="1953464" y="0"/>
                  </a:lnTo>
                  <a:lnTo>
                    <a:pt x="1953464" y="1011417"/>
                  </a:lnTo>
                  <a:lnTo>
                    <a:pt x="0" y="101141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B050"/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  <a:backdrop>
                <a:anchor x="0" y="0" z="-210000"/>
                <a:norm dx="0" dy="0" dz="914400"/>
                <a:up dx="0" dy="914400" dz="0"/>
              </a:backdrop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142722" numCol="1" spcCol="1270" anchor="ctr" anchorCtr="0">
              <a:noAutofit/>
              <a:sp3d extrusionH="28000" prstMaterial="matte"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kern="1200" dirty="0" err="1" smtClean="0">
                  <a:solidFill>
                    <a:schemeClr val="tx1"/>
                  </a:solidFill>
                </a:rPr>
                <a:t>Biannual</a:t>
              </a:r>
              <a:r>
                <a:rPr lang="es-MX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s-MX" sz="1200" kern="1200" dirty="0" err="1" smtClean="0">
                  <a:solidFill>
                    <a:schemeClr val="tx1"/>
                  </a:solidFill>
                </a:rPr>
                <a:t>Reunion</a:t>
              </a:r>
              <a:r>
                <a:rPr lang="es-MX" sz="1200" kern="1200" dirty="0" smtClean="0">
                  <a:solidFill>
                    <a:schemeClr val="tx1"/>
                  </a:solidFill>
                </a:rPr>
                <a:t>  </a:t>
              </a:r>
              <a:r>
                <a:rPr lang="es-MX" sz="1200" kern="1200" dirty="0" err="1" smtClean="0">
                  <a:solidFill>
                    <a:schemeClr val="tx1"/>
                  </a:solidFill>
                </a:rPr>
                <a:t>with</a:t>
              </a:r>
              <a:r>
                <a:rPr lang="es-MX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s-MX" sz="1200" kern="1200" dirty="0" err="1" smtClean="0">
                  <a:solidFill>
                    <a:schemeClr val="tx1"/>
                  </a:solidFill>
                </a:rPr>
                <a:t>their</a:t>
              </a:r>
              <a:r>
                <a:rPr lang="es-MX" sz="1200" kern="1200" dirty="0" smtClean="0">
                  <a:solidFill>
                    <a:schemeClr val="tx1"/>
                  </a:solidFill>
                </a:rPr>
                <a:t> </a:t>
              </a:r>
              <a:r>
                <a:rPr lang="es-MX" sz="1200" kern="1200" dirty="0" err="1" smtClean="0">
                  <a:solidFill>
                    <a:schemeClr val="tx1"/>
                  </a:solidFill>
                </a:rPr>
                <a:t>Latin</a:t>
              </a:r>
              <a:r>
                <a:rPr lang="es-MX" sz="1200" kern="1200" dirty="0" smtClean="0">
                  <a:solidFill>
                    <a:schemeClr val="tx1"/>
                  </a:solidFill>
                </a:rPr>
                <a:t>-American </a:t>
              </a:r>
              <a:r>
                <a:rPr lang="es-MX" sz="1200" kern="1200" dirty="0" err="1" smtClean="0">
                  <a:solidFill>
                    <a:schemeClr val="tx1"/>
                  </a:solidFill>
                </a:rPr>
                <a:t>similars</a:t>
              </a:r>
              <a:r>
                <a:rPr lang="es-MX" sz="1200" kern="1200" dirty="0" smtClean="0">
                  <a:solidFill>
                    <a:schemeClr val="tx1"/>
                  </a:solidFill>
                </a:rPr>
                <a:t>.</a:t>
              </a:r>
              <a:endParaRPr lang="es-MX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1625635" y="5731663"/>
              <a:ext cx="1758117" cy="210833"/>
            </a:xfrm>
            <a:custGeom>
              <a:avLst/>
              <a:gdLst>
                <a:gd name="connsiteX0" fmla="*/ 0 w 1758117"/>
                <a:gd name="connsiteY0" fmla="*/ 0 h 210833"/>
                <a:gd name="connsiteX1" fmla="*/ 1758117 w 1758117"/>
                <a:gd name="connsiteY1" fmla="*/ 0 h 210833"/>
                <a:gd name="connsiteX2" fmla="*/ 1758117 w 1758117"/>
                <a:gd name="connsiteY2" fmla="*/ 210833 h 210833"/>
                <a:gd name="connsiteX3" fmla="*/ 0 w 1758117"/>
                <a:gd name="connsiteY3" fmla="*/ 210833 h 210833"/>
                <a:gd name="connsiteX4" fmla="*/ 0 w 1758117"/>
                <a:gd name="connsiteY4" fmla="*/ 0 h 21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117" h="210833">
                  <a:moveTo>
                    <a:pt x="0" y="0"/>
                  </a:moveTo>
                  <a:lnTo>
                    <a:pt x="1758117" y="0"/>
                  </a:lnTo>
                  <a:lnTo>
                    <a:pt x="1758117" y="210833"/>
                  </a:lnTo>
                  <a:lnTo>
                    <a:pt x="0" y="210833"/>
                  </a:lnTo>
                  <a:lnTo>
                    <a:pt x="0" y="0"/>
                  </a:lnTo>
                  <a:close/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  <a:backdrop>
                <a:anchor x="0" y="0" z="-210000"/>
                <a:norm dx="0" dy="0" dz="914400"/>
                <a:up dx="0" dy="914400" dz="0"/>
              </a:backdrop>
            </a:scene3d>
            <a:sp3d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err="1" smtClean="0"/>
                <a:t>By</a:t>
              </a:r>
              <a:r>
                <a:rPr lang="es-MX" sz="1000" kern="1200" dirty="0" smtClean="0"/>
                <a:t> </a:t>
              </a:r>
              <a:r>
                <a:rPr lang="es-MX" sz="1000" kern="1200" dirty="0" err="1" smtClean="0"/>
                <a:t>now</a:t>
              </a:r>
              <a:r>
                <a:rPr lang="es-MX" sz="1000" kern="1200" dirty="0" smtClean="0"/>
                <a:t>  3 </a:t>
              </a:r>
              <a:r>
                <a:rPr lang="es-MX" sz="1000" kern="1200" dirty="0" err="1" smtClean="0"/>
                <a:t>editions</a:t>
              </a:r>
              <a:endParaRPr lang="es-MX" sz="1000" kern="1200" dirty="0"/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4169589" y="4983476"/>
              <a:ext cx="1953464" cy="1011417"/>
            </a:xfrm>
            <a:custGeom>
              <a:avLst/>
              <a:gdLst>
                <a:gd name="connsiteX0" fmla="*/ 0 w 1953464"/>
                <a:gd name="connsiteY0" fmla="*/ 0 h 1011417"/>
                <a:gd name="connsiteX1" fmla="*/ 1953464 w 1953464"/>
                <a:gd name="connsiteY1" fmla="*/ 0 h 1011417"/>
                <a:gd name="connsiteX2" fmla="*/ 1953464 w 1953464"/>
                <a:gd name="connsiteY2" fmla="*/ 1011417 h 1011417"/>
                <a:gd name="connsiteX3" fmla="*/ 0 w 1953464"/>
                <a:gd name="connsiteY3" fmla="*/ 1011417 h 1011417"/>
                <a:gd name="connsiteX4" fmla="*/ 0 w 1953464"/>
                <a:gd name="connsiteY4" fmla="*/ 0 h 10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464" h="1011417">
                  <a:moveTo>
                    <a:pt x="0" y="0"/>
                  </a:moveTo>
                  <a:lnTo>
                    <a:pt x="1953464" y="0"/>
                  </a:lnTo>
                  <a:lnTo>
                    <a:pt x="1953464" y="1011417"/>
                  </a:lnTo>
                  <a:lnTo>
                    <a:pt x="0" y="101141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B050"/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142722" numCol="1" spcCol="1270" anchor="ctr" anchorCtr="0">
              <a:noAutofit/>
              <a:sp3d extrusionH="28000" prstMaterial="matte"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chemeClr val="tx1"/>
                  </a:solidFill>
                </a:rPr>
                <a:t>Argentina 2008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chemeClr val="tx1"/>
                  </a:solidFill>
                </a:rPr>
                <a:t>México 2010 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chemeClr val="tx1"/>
                  </a:solidFill>
                </a:rPr>
                <a:t>Colombia 2013 </a:t>
              </a:r>
              <a:endParaRPr lang="es-MX" sz="12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http://www.gestarsalud.com/cms/images/stories/Noticias/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2239"/>
            <a:ext cx="1368151" cy="160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87488" y="1735648"/>
            <a:ext cx="366057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500" b="1" dirty="0" err="1" smtClean="0"/>
              <a:t>Citizens</a:t>
            </a:r>
            <a:r>
              <a:rPr lang="es-MX" sz="1500" b="1" dirty="0" smtClean="0"/>
              <a:t> </a:t>
            </a:r>
            <a:r>
              <a:rPr lang="es-MX" sz="1500" b="1" dirty="0" err="1" smtClean="0"/>
              <a:t>Observatory</a:t>
            </a:r>
            <a:r>
              <a:rPr lang="es-MX" sz="1500" b="1" dirty="0" smtClean="0"/>
              <a:t> </a:t>
            </a:r>
            <a:r>
              <a:rPr lang="es-MX" sz="1500" b="1" dirty="0" err="1" smtClean="0"/>
              <a:t>against</a:t>
            </a:r>
            <a:r>
              <a:rPr lang="es-MX" sz="1500" b="1" dirty="0" smtClean="0"/>
              <a:t> </a:t>
            </a:r>
            <a:r>
              <a:rPr lang="es-MX" sz="1500" b="1" dirty="0" err="1" smtClean="0"/>
              <a:t>Trafficking</a:t>
            </a:r>
            <a:r>
              <a:rPr lang="es-MX" sz="1500" b="1" dirty="0" smtClean="0"/>
              <a:t> in </a:t>
            </a:r>
            <a:r>
              <a:rPr lang="es-MX" sz="1500" b="1" dirty="0" err="1" smtClean="0"/>
              <a:t>Persons</a:t>
            </a:r>
            <a:r>
              <a:rPr lang="es-MX" sz="1500" b="1" dirty="0" smtClean="0"/>
              <a:t> </a:t>
            </a:r>
            <a:r>
              <a:rPr lang="es-MX" sz="1500" dirty="0" err="1" smtClean="0"/>
              <a:t>It</a:t>
            </a:r>
            <a:r>
              <a:rPr lang="es-MX" sz="1500" dirty="0" smtClean="0"/>
              <a:t> </a:t>
            </a:r>
            <a:r>
              <a:rPr lang="es-MX" sz="1500" dirty="0" err="1" smtClean="0"/>
              <a:t>was</a:t>
            </a:r>
            <a:r>
              <a:rPr lang="es-MX" sz="1500" dirty="0" smtClean="0"/>
              <a:t> </a:t>
            </a:r>
            <a:r>
              <a:rPr lang="es-MX" sz="1500" dirty="0" err="1" smtClean="0"/>
              <a:t>created</a:t>
            </a:r>
            <a:r>
              <a:rPr lang="es-MX" sz="1500" dirty="0" smtClean="0"/>
              <a:t> back in 2009, </a:t>
            </a:r>
            <a:r>
              <a:rPr lang="es-MX" sz="1500" dirty="0" err="1" smtClean="0"/>
              <a:t>it´s</a:t>
            </a:r>
            <a:r>
              <a:rPr lang="es-MX" sz="1500" dirty="0" smtClean="0"/>
              <a:t> </a:t>
            </a:r>
            <a:r>
              <a:rPr lang="es-MX" sz="1500" dirty="0" err="1" smtClean="0"/>
              <a:t>mission</a:t>
            </a:r>
            <a:r>
              <a:rPr lang="es-MX" sz="1500" dirty="0" smtClean="0"/>
              <a:t> </a:t>
            </a:r>
            <a:r>
              <a:rPr lang="es-MX" sz="1500" dirty="0" err="1" smtClean="0"/>
              <a:t>is</a:t>
            </a:r>
            <a:r>
              <a:rPr lang="es-MX" sz="1500" dirty="0" smtClean="0"/>
              <a:t> </a:t>
            </a:r>
            <a:r>
              <a:rPr lang="es-MX" sz="1500" dirty="0" err="1" smtClean="0"/>
              <a:t>the</a:t>
            </a:r>
            <a:r>
              <a:rPr lang="es-MX" sz="1500" dirty="0" smtClean="0"/>
              <a:t> </a:t>
            </a:r>
            <a:r>
              <a:rPr lang="es-MX" sz="1500" dirty="0" err="1" smtClean="0"/>
              <a:t>coordination</a:t>
            </a:r>
            <a:r>
              <a:rPr lang="es-MX" sz="1500" dirty="0" smtClean="0"/>
              <a:t>, </a:t>
            </a:r>
            <a:r>
              <a:rPr lang="en-US" sz="1500" dirty="0"/>
              <a:t>transparency and responsibility with the institutions and civil society organizations</a:t>
            </a:r>
            <a:r>
              <a:rPr lang="en-US" sz="1500" dirty="0" smtClean="0"/>
              <a:t>.</a:t>
            </a:r>
            <a:endParaRPr lang="es-MX" sz="1500" dirty="0"/>
          </a:p>
        </p:txBody>
      </p:sp>
      <p:sp>
        <p:nvSpPr>
          <p:cNvPr id="5" name="4 Rectángulo"/>
          <p:cNvSpPr/>
          <p:nvPr/>
        </p:nvSpPr>
        <p:spPr>
          <a:xfrm>
            <a:off x="5220072" y="2259449"/>
            <a:ext cx="3519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Regional Committees Against Trafficking in Persons (2007) </a:t>
            </a:r>
          </a:p>
          <a:p>
            <a:pPr algn="just"/>
            <a:r>
              <a:rPr lang="en-US" sz="1400" dirty="0" smtClean="0"/>
              <a:t>The National Human Rights Commission cooperates with the NGO’s</a:t>
            </a:r>
            <a:endParaRPr lang="es-MX" sz="1400" dirty="0"/>
          </a:p>
        </p:txBody>
      </p:sp>
      <p:sp>
        <p:nvSpPr>
          <p:cNvPr id="8" name="7 Flecha izquierda y arriba"/>
          <p:cNvSpPr/>
          <p:nvPr/>
        </p:nvSpPr>
        <p:spPr>
          <a:xfrm rot="1318312">
            <a:off x="5800663" y="3050282"/>
            <a:ext cx="422995" cy="1645965"/>
          </a:xfrm>
          <a:prstGeom prst="lef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4850" y="5452069"/>
            <a:ext cx="1069638" cy="65023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84368" y="3573016"/>
            <a:ext cx="1069638" cy="6005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84368" y="4515966"/>
            <a:ext cx="1069638" cy="621028"/>
          </a:xfrm>
          <a:prstGeom prst="rect">
            <a:avLst/>
          </a:prstGeom>
        </p:spPr>
      </p:pic>
      <p:sp>
        <p:nvSpPr>
          <p:cNvPr id="7" name="6 Flecha doblada hacia arriba"/>
          <p:cNvSpPr/>
          <p:nvPr/>
        </p:nvSpPr>
        <p:spPr>
          <a:xfrm flipV="1">
            <a:off x="5332085" y="1850688"/>
            <a:ext cx="1872208" cy="42618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0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30657" y="2967335"/>
            <a:ext cx="4682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0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CCD698-EED3-40CE-84ED-9564FEF936CB}"/>
</file>

<file path=customXml/itemProps2.xml><?xml version="1.0" encoding="utf-8"?>
<ds:datastoreItem xmlns:ds="http://schemas.openxmlformats.org/officeDocument/2006/customXml" ds:itemID="{07CB5940-DCA3-4985-B9FE-A1FA83AD87EC}"/>
</file>

<file path=customXml/itemProps3.xml><?xml version="1.0" encoding="utf-8"?>
<ds:datastoreItem xmlns:ds="http://schemas.openxmlformats.org/officeDocument/2006/customXml" ds:itemID="{9EFB54E4-D140-4D21-8BA0-AA36592F1B0A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3302</TotalTime>
  <Words>395</Words>
  <Application>Microsoft Office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Concurrencia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Hilda Hernandez Castillo</dc:creator>
  <cp:lastModifiedBy>user</cp:lastModifiedBy>
  <cp:revision>118</cp:revision>
  <cp:lastPrinted>2014-04-22T02:45:16Z</cp:lastPrinted>
  <dcterms:created xsi:type="dcterms:W3CDTF">2013-09-04T00:48:56Z</dcterms:created>
  <dcterms:modified xsi:type="dcterms:W3CDTF">2014-05-21T11:14:36Z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2427100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