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gif" ContentType="image/gif"/>
  <Default Extension="vml" ContentType="application/vnd.openxmlformats-officedocument.vmlDrawing"/>
  <Default Extension="xlsx" ContentType="application/vnd.openxmlformats-officedocument.spreadsheetml.sheet"/>
  <Override PartName="/ppt/diagrams/data1.xml" ContentType="application/vnd.openxmlformats-officedocument.drawingml.diagramData+xml"/>
  <Override PartName="/ppt/diagrams/data3.xml" ContentType="application/vnd.openxmlformats-officedocument.drawingml.diagramData+xml"/>
  <Override PartName="/ppt/diagrams/data4.xml" ContentType="application/vnd.openxmlformats-officedocument.drawingml.diagramData+xml"/>
  <Override PartName="/ppt/diagrams/data5.xml" ContentType="application/vnd.openxmlformats-officedocument.drawingml.diagramData+xml"/>
  <Override PartName="/ppt/diagrams/data6.xml" ContentType="application/vnd.openxmlformats-officedocument.drawingml.diagramData+xml"/>
  <Override PartName="/ppt/diagrams/data2.xml" ContentType="application/vnd.openxmlformats-officedocument.drawingml.diagramData+xml"/>
  <Override PartName="/ppt/presentation.xml" ContentType="application/vnd.openxmlformats-officedocument.presentationml.presentation.main+xml"/>
  <Override PartName="/ppt/slides/slide7.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15.xml" ContentType="application/vnd.openxmlformats-officedocument.presentationml.slide+xml"/>
  <Override PartName="/ppt/slides/slide14.xml" ContentType="application/vnd.openxmlformats-officedocument.presentationml.slide+xml"/>
  <Override PartName="/ppt/slides/slide13.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6.xml" ContentType="application/vnd.openxmlformats-officedocument.presentationml.slide+xml"/>
  <Override PartName="/ppt/slides/slide22.xml" ContentType="application/vnd.openxmlformats-officedocument.presentationml.slide+xml"/>
  <Override PartName="/ppt/slides/slide24.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2.xml" ContentType="application/vnd.openxmlformats-officedocument.presentationml.slide+xml"/>
  <Override PartName="/ppt/slides/slide1.xml" ContentType="application/vnd.openxmlformats-officedocument.presentationml.slide+xml"/>
  <Override PartName="/ppt/slides/slide23.xml" ContentType="application/vnd.openxmlformats-officedocument.presentationml.slide+xml"/>
  <Override PartName="/ppt/slides/slide4.xml" ContentType="application/vnd.openxmlformats-officedocument.presentationml.slide+xml"/>
  <Override PartName="/ppt/slides/slide29.xml" ContentType="application/vnd.openxmlformats-officedocument.presentationml.slide+xml"/>
  <Override PartName="/ppt/slides/slide5.xml" ContentType="application/vnd.openxmlformats-officedocument.presentationml.slide+xml"/>
  <Override PartName="/ppt/slides/slide26.xml" ContentType="application/vnd.openxmlformats-officedocument.presentationml.slide+xml"/>
  <Override PartName="/ppt/slides/slide25.xml" ContentType="application/vnd.openxmlformats-officedocument.presentationml.slide+xml"/>
  <Override PartName="/ppt/slides/slide28.xml" ContentType="application/vnd.openxmlformats-officedocument.presentationml.slide+xml"/>
  <Override PartName="/ppt/slides/slide27.xml" ContentType="application/vnd.openxmlformats-officedocument.presentationml.slide+xml"/>
  <Override PartName="/ppt/slideMasters/slideMaster3.xml" ContentType="application/vnd.openxmlformats-officedocument.presentationml.slideMaster+xml"/>
  <Override PartName="/ppt/slideLayouts/slideLayout2.xml" ContentType="application/vnd.openxmlformats-officedocument.presentationml.slideLayout+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slideMasters/slideMaster2.xml" ContentType="application/vnd.openxmlformats-officedocument.presentationml.slideMaster+xml"/>
  <Override PartName="/ppt/notesSlides/notesSlide4.xml" ContentType="application/vnd.openxmlformats-officedocument.presentationml.notesSlide+xml"/>
  <Override PartName="/ppt/slideMasters/slideMaster1.xml" ContentType="application/vnd.openxmlformats-officedocument.presentationml.slideMaster+xml"/>
  <Override PartName="/ppt/notesSlides/notesSlide3.xml" ContentType="application/vnd.openxmlformats-officedocument.presentationml.notesSlide+xml"/>
  <Override PartName="/ppt/slideLayouts/slideLayout25.xml" ContentType="application/vnd.openxmlformats-officedocument.presentationml.slideLayout+xml"/>
  <Override PartName="/ppt/slideLayouts/slideLayout24.xml" ContentType="application/vnd.openxmlformats-officedocument.presentationml.slideLayout+xml"/>
  <Override PartName="/ppt/slideLayouts/slideLayout1.xml" ContentType="application/vnd.openxmlformats-officedocument.presentationml.slideLayout+xml"/>
  <Override PartName="/ppt/slideLayouts/slideLayout23.xml" ContentType="application/vnd.openxmlformats-officedocument.presentationml.slideLayout+xml"/>
  <Override PartName="/ppt/slideLayouts/slideLayout22.xml" ContentType="application/vnd.openxmlformats-officedocument.presentationml.slideLayout+xml"/>
  <Override PartName="/ppt/slideLayouts/slideLayout21.xml" ContentType="application/vnd.openxmlformats-officedocument.presentationml.slideLayout+xml"/>
  <Override PartName="/ppt/notesSlides/notesSlide1.xml" ContentType="application/vnd.openxmlformats-officedocument.presentationml.notesSlide+xml"/>
  <Override PartName="/ppt/slideLayouts/slideLayout19.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notesSlides/notesSlide2.xml" ContentType="application/vnd.openxmlformats-officedocument.presentationml.notesSlide+xml"/>
  <Override PartName="/ppt/slideLayouts/slideLayout34.xml" ContentType="application/vnd.openxmlformats-officedocument.presentationml.slideLayout+xml"/>
  <Override PartName="/ppt/slideLayouts/slideLayout33.xml" ContentType="application/vnd.openxmlformats-officedocument.presentationml.slideLayout+xml"/>
  <Override PartName="/ppt/slideLayouts/slideLayout32.xml" ContentType="application/vnd.openxmlformats-officedocument.presentationml.slideLayout+xml"/>
  <Override PartName="/ppt/slideLayouts/slideLayout31.xml" ContentType="application/vnd.openxmlformats-officedocument.presentationml.slideLayout+xml"/>
  <Override PartName="/ppt/slideLayouts/slideLayout30.xml" ContentType="application/vnd.openxmlformats-officedocument.presentationml.slideLayout+xml"/>
  <Override PartName="/ppt/slideLayouts/slideLayout29.xml" ContentType="application/vnd.openxmlformats-officedocument.presentationml.slideLayout+xml"/>
  <Override PartName="/ppt/slideLayouts/slideLayout18.xml" ContentType="application/vnd.openxmlformats-officedocument.presentationml.slideLayout+xml"/>
  <Override PartName="/ppt/slideLayouts/slideLayout20.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7.xml" ContentType="application/vnd.openxmlformats-officedocument.presentationml.slideLayout+xml"/>
  <Override PartName="/ppt/slideLayouts/slideLayout6.xml" ContentType="application/vnd.openxmlformats-officedocument.presentationml.slideLayout+xml"/>
  <Override PartName="/ppt/slideLayouts/slideLayout5.xml" ContentType="application/vnd.openxmlformats-officedocument.presentationml.slideLayout+xml"/>
  <Override PartName="/ppt/slideLayouts/slideLayout4.xml" ContentType="application/vnd.openxmlformats-officedocument.presentationml.slideLayout+xml"/>
  <Override PartName="/ppt/slideLayouts/slideLayout3.xml" ContentType="application/vnd.openxmlformats-officedocument.presentationml.slideLayout+xml"/>
  <Override PartName="/ppt/slideLayouts/slideLayout9.xml" ContentType="application/vnd.openxmlformats-officedocument.presentationml.slideLayout+xml"/>
  <Override PartName="/ppt/slideLayouts/slideLayout8.xml" ContentType="application/vnd.openxmlformats-officedocument.presentationml.slideLayout+xml"/>
  <Override PartName="/ppt/slideLayouts/slideLayout15.xml" ContentType="application/vnd.openxmlformats-officedocument.presentationml.slideLayout+xml"/>
  <Override PartName="/ppt/slideLayouts/slideLayout10.xml" ContentType="application/vnd.openxmlformats-officedocument.presentationml.slideLayout+xml"/>
  <Override PartName="/ppt/slideLayouts/slideLayout13.xml" ContentType="application/vnd.openxmlformats-officedocument.presentationml.slideLayout+xml"/>
  <Override PartName="/ppt/slideLayouts/slideLayout12.xml" ContentType="application/vnd.openxmlformats-officedocument.presentationml.slideLayout+xml"/>
  <Override PartName="/ppt/slideLayouts/slideLayout14.xml" ContentType="application/vnd.openxmlformats-officedocument.presentationml.slideLayout+xml"/>
  <Override PartName="/ppt/slideLayouts/slideLayout11.xml" ContentType="application/vnd.openxmlformats-officedocument.presentationml.slideLayout+xml"/>
  <Override PartName="/ppt/diagrams/colors1.xml" ContentType="application/vnd.openxmlformats-officedocument.drawingml.diagramColors+xml"/>
  <Override PartName="/ppt/diagrams/layout6.xml" ContentType="application/vnd.openxmlformats-officedocument.drawingml.diagramLayout+xml"/>
  <Override PartName="/ppt/diagrams/quickStyle1.xml" ContentType="application/vnd.openxmlformats-officedocument.drawingml.diagramStyle+xml"/>
  <Override PartName="/ppt/diagrams/layout1.xml" ContentType="application/vnd.openxmlformats-officedocument.drawingml.diagramLayout+xml"/>
  <Override PartName="/ppt/diagrams/drawing1.xml" ContentType="application/vnd.ms-office.drawingml.diagramDrawing+xml"/>
  <Override PartName="/ppt/theme/theme5.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handoutMasters/handoutMaster1.xml" ContentType="application/vnd.openxmlformats-officedocument.presentationml.handoutMaster+xml"/>
  <Override PartName="/ppt/diagrams/layout5.xml" ContentType="application/vnd.openxmlformats-officedocument.drawingml.diagramLayout+xml"/>
  <Override PartName="/ppt/diagrams/drawing6.xml" ContentType="application/vnd.ms-office.drawingml.diagramDrawing+xml"/>
  <Override PartName="/ppt/diagrams/colors6.xml" ContentType="application/vnd.openxmlformats-officedocument.drawingml.diagramColors+xml"/>
  <Override PartName="/ppt/diagrams/quickStyle6.xml" ContentType="application/vnd.openxmlformats-officedocument.drawingml.diagramStyle+xml"/>
  <Override PartName="/ppt/diagrams/drawing5.xml" ContentType="application/vnd.ms-office.drawingml.diagramDrawing+xml"/>
  <Override PartName="/ppt/diagrams/colors5.xml" ContentType="application/vnd.openxmlformats-officedocument.drawingml.diagramColors+xml"/>
  <Override PartName="/ppt/diagrams/quickStyle5.xml" ContentType="application/vnd.openxmlformats-officedocument.drawingml.diagramStyle+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notesMasters/notesMaster1.xml" ContentType="application/vnd.openxmlformats-officedocument.presentationml.notesMaster+xml"/>
  <Override PartName="/ppt/diagrams/drawing2.xml" ContentType="application/vnd.ms-office.drawingml.diagramDrawing+xml"/>
  <Override PartName="/ppt/diagrams/layout3.xml" ContentType="application/vnd.openxmlformats-officedocument.drawingml.diagramLayout+xml"/>
  <Override PartName="/ppt/diagrams/drawing4.xml" ContentType="application/vnd.ms-office.drawingml.diagramDrawing+xml"/>
  <Override PartName="/ppt/diagrams/colors4.xml" ContentType="application/vnd.openxmlformats-officedocument.drawingml.diagramColors+xml"/>
  <Override PartName="/ppt/diagrams/quickStyle4.xml" ContentType="application/vnd.openxmlformats-officedocument.drawingml.diagramStyle+xml"/>
  <Override PartName="/ppt/theme/theme1.xml" ContentType="application/vnd.openxmlformats-officedocument.theme+xml"/>
  <Override PartName="/ppt/diagrams/layout4.xml" ContentType="application/vnd.openxmlformats-officedocument.drawingml.diagramLayout+xml"/>
  <Override PartName="/ppt/diagrams/drawing3.xml" ContentType="application/vnd.ms-office.drawingml.diagramDrawing+xml"/>
  <Override PartName="/ppt/diagrams/colors3.xml" ContentType="application/vnd.openxmlformats-officedocument.drawingml.diagramColors+xml"/>
  <Override PartName="/ppt/diagrams/quickStyle3.xml" ContentType="application/vnd.openxmlformats-officedocument.drawingml.diagramStyle+xml"/>
  <Override PartName="/ppt/viewProps.xml" ContentType="application/vnd.openxmlformats-officedocument.presentationml.viewProps+xml"/>
  <Override PartName="/ppt/tableStyles.xml" ContentType="application/vnd.openxmlformats-officedocument.presentationml.tableStyles+xml"/>
  <Override PartName="/ppt/presProps.xml" ContentType="application/vnd.openxmlformats-officedocument.presentationml.presProps+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49" r:id="rId2"/>
    <p:sldMasterId id="2147483658" r:id="rId3"/>
  </p:sldMasterIdLst>
  <p:notesMasterIdLst>
    <p:notesMasterId r:id="rId34"/>
  </p:notesMasterIdLst>
  <p:handoutMasterIdLst>
    <p:handoutMasterId r:id="rId35"/>
  </p:handoutMasterIdLst>
  <p:sldIdLst>
    <p:sldId id="272" r:id="rId4"/>
    <p:sldId id="346" r:id="rId5"/>
    <p:sldId id="352" r:id="rId6"/>
    <p:sldId id="349" r:id="rId7"/>
    <p:sldId id="353" r:id="rId8"/>
    <p:sldId id="354" r:id="rId9"/>
    <p:sldId id="355" r:id="rId10"/>
    <p:sldId id="356" r:id="rId11"/>
    <p:sldId id="357" r:id="rId12"/>
    <p:sldId id="358" r:id="rId13"/>
    <p:sldId id="372" r:id="rId14"/>
    <p:sldId id="334" r:id="rId15"/>
    <p:sldId id="342" r:id="rId16"/>
    <p:sldId id="359" r:id="rId17"/>
    <p:sldId id="360" r:id="rId18"/>
    <p:sldId id="362" r:id="rId19"/>
    <p:sldId id="363" r:id="rId20"/>
    <p:sldId id="364" r:id="rId21"/>
    <p:sldId id="371" r:id="rId22"/>
    <p:sldId id="361" r:id="rId23"/>
    <p:sldId id="365" r:id="rId24"/>
    <p:sldId id="366" r:id="rId25"/>
    <p:sldId id="367" r:id="rId26"/>
    <p:sldId id="369" r:id="rId27"/>
    <p:sldId id="368" r:id="rId28"/>
    <p:sldId id="327" r:id="rId29"/>
    <p:sldId id="370" r:id="rId30"/>
    <p:sldId id="293" r:id="rId31"/>
    <p:sldId id="308" r:id="rId32"/>
    <p:sldId id="318" r:id="rId33"/>
  </p:sldIdLst>
  <p:sldSz cx="9144000" cy="6858000" type="screen4x3"/>
  <p:notesSz cx="7315200" cy="96012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024" userDrawn="1">
          <p15:clr>
            <a:srgbClr val="A4A3A4"/>
          </p15:clr>
        </p15:guide>
        <p15:guide id="2" pos="2304"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E3192"/>
    <a:srgbClr val="00AC00"/>
    <a:srgbClr val="00CC00"/>
    <a:srgbClr val="007D54"/>
    <a:srgbClr val="FF3300"/>
    <a:srgbClr val="A7C8EF"/>
    <a:srgbClr val="E87883"/>
    <a:srgbClr val="D43F34"/>
    <a:srgbClr val="120717"/>
    <a:srgbClr val="C0C0C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54" d="100"/>
          <a:sy n="54" d="100"/>
        </p:scale>
        <p:origin x="84" y="168"/>
      </p:cViewPr>
      <p:guideLst>
        <p:guide orient="horz" pos="2160"/>
        <p:guide pos="2880"/>
      </p:guideLst>
    </p:cSldViewPr>
  </p:slideViewPr>
  <p:notesTextViewPr>
    <p:cViewPr>
      <p:scale>
        <a:sx n="125" d="100"/>
        <a:sy n="125" d="100"/>
      </p:scale>
      <p:origin x="0" y="0"/>
    </p:cViewPr>
  </p:notesTextViewPr>
  <p:sorterViewPr>
    <p:cViewPr>
      <p:scale>
        <a:sx n="66" d="100"/>
        <a:sy n="66" d="100"/>
      </p:scale>
      <p:origin x="0" y="0"/>
    </p:cViewPr>
  </p:sorterViewPr>
  <p:notesViewPr>
    <p:cSldViewPr>
      <p:cViewPr varScale="1">
        <p:scale>
          <a:sx n="85" d="100"/>
          <a:sy n="85" d="100"/>
        </p:scale>
        <p:origin x="-2574" y="-90"/>
      </p:cViewPr>
      <p:guideLst>
        <p:guide orient="horz" pos="3024"/>
        <p:guide pos="2304"/>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tableStyles" Target="tableStyles.xml"/><Relationship Id="rId21" Type="http://schemas.openxmlformats.org/officeDocument/2006/relationships/slide" Target="slides/slide18.xml"/><Relationship Id="rId34" Type="http://schemas.openxmlformats.org/officeDocument/2006/relationships/notesMaster" Target="notesMasters/notesMaster1.xml"/><Relationship Id="rId42" Type="http://schemas.openxmlformats.org/officeDocument/2006/relationships/customXml" Target="../customXml/item2.xml"/><Relationship Id="rId7" Type="http://schemas.openxmlformats.org/officeDocument/2006/relationships/slide" Target="slides/slide4.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41" Type="http://schemas.openxmlformats.org/officeDocument/2006/relationships/customXml" Target="../customXml/item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viewProps" Target="viewProps.xml"/><Relationship Id="rId40" Type="http://schemas.microsoft.com/office/2015/10/relationships/revisionInfo" Target="revisionInfo.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presProps" Target="presProps.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handoutMaster" Target="handoutMasters/handoutMaster1.xml"/><Relationship Id="rId43" Type="http://schemas.openxmlformats.org/officeDocument/2006/relationships/customXml" Target="../customXml/item3.xml"/><Relationship Id="rId8" Type="http://schemas.openxmlformats.org/officeDocument/2006/relationships/slide" Target="slides/slide5.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theme" Target="theme/theme1.xml"/></Relationships>
</file>

<file path=ppt/diagrams/_rels/data1.xml.rels><?xml version="1.0" encoding="UTF-8" standalone="yes"?>
<Relationships xmlns="http://schemas.openxmlformats.org/package/2006/relationships"><Relationship Id="rId3" Type="http://schemas.openxmlformats.org/officeDocument/2006/relationships/image" Target="../media/image9.gif"/><Relationship Id="rId2" Type="http://schemas.openxmlformats.org/officeDocument/2006/relationships/image" Target="../media/image8.png"/><Relationship Id="rId1" Type="http://schemas.openxmlformats.org/officeDocument/2006/relationships/image" Target="../media/image7.gif"/><Relationship Id="rId4" Type="http://schemas.openxmlformats.org/officeDocument/2006/relationships/image" Target="../media/image10.png"/></Relationships>
</file>

<file path=ppt/diagrams/_rels/drawing1.xml.rels><?xml version="1.0" encoding="UTF-8" standalone="yes"?>
<Relationships xmlns="http://schemas.openxmlformats.org/package/2006/relationships"><Relationship Id="rId3" Type="http://schemas.openxmlformats.org/officeDocument/2006/relationships/image" Target="../media/image9.gif"/><Relationship Id="rId2" Type="http://schemas.openxmlformats.org/officeDocument/2006/relationships/image" Target="../media/image8.png"/><Relationship Id="rId1" Type="http://schemas.openxmlformats.org/officeDocument/2006/relationships/image" Target="../media/image7.gif"/><Relationship Id="rId4" Type="http://schemas.openxmlformats.org/officeDocument/2006/relationships/image" Target="../media/image10.png"/></Relationships>
</file>

<file path=ppt/diagrams/colors1.xml><?xml version="1.0" encoding="utf-8"?>
<dgm:colorsDef xmlns:dgm="http://schemas.openxmlformats.org/drawingml/2006/diagram" xmlns:a="http://schemas.openxmlformats.org/drawingml/2006/main" uniqueId="urn:microsoft.com/office/officeart/2005/8/colors/accent4_5">
  <dgm:title val=""/>
  <dgm:desc val=""/>
  <dgm:catLst>
    <dgm:cat type="accent4" pri="11500"/>
  </dgm:catLst>
  <dgm:styleLbl name="node0">
    <dgm:fillClrLst meth="cycle">
      <a:schemeClr val="accent4">
        <a:alpha val="80000"/>
      </a:schemeClr>
    </dgm:fillClrLst>
    <dgm:linClrLst meth="repeat">
      <a:schemeClr val="lt1"/>
    </dgm:linClrLst>
    <dgm:effectClrLst/>
    <dgm:txLinClrLst/>
    <dgm:txFillClrLst/>
    <dgm:txEffectClrLst/>
  </dgm:styleLbl>
  <dgm:styleLbl name="node1">
    <dgm:fillClrLst>
      <a:schemeClr val="accent4">
        <a:alpha val="90000"/>
      </a:schemeClr>
      <a:schemeClr val="accent4">
        <a:alpha val="50000"/>
      </a:schemeClr>
    </dgm:fillClrLst>
    <dgm:linClrLst meth="repeat">
      <a:schemeClr val="lt1"/>
    </dgm:linClrLst>
    <dgm:effectClrLst/>
    <dgm:txLinClrLst/>
    <dgm:txFillClrLst/>
    <dgm:txEffectClrLst/>
  </dgm:styleLbl>
  <dgm:styleLbl name="alignNode1">
    <dgm:fillClrLst>
      <a:schemeClr val="accent4">
        <a:alpha val="90000"/>
      </a:schemeClr>
      <a:schemeClr val="accent4">
        <a:alpha val="50000"/>
      </a:schemeClr>
    </dgm:fillClrLst>
    <dgm:linClrLst>
      <a:schemeClr val="accent4">
        <a:alpha val="90000"/>
      </a:schemeClr>
      <a:schemeClr val="accent4">
        <a:alpha val="50000"/>
      </a:schemeClr>
    </dgm:linClrLst>
    <dgm:effectClrLst/>
    <dgm:txLinClrLst/>
    <dgm:txFillClrLst/>
    <dgm:txEffectClrLst/>
  </dgm:styleLbl>
  <dgm:styleLbl name="lnNode1">
    <dgm:fillClrLst>
      <a:schemeClr val="accent4">
        <a:shade val="90000"/>
      </a:schemeClr>
      <a:schemeClr val="accent4">
        <a:alpha val="50000"/>
        <a:tint val="50000"/>
      </a:schemeClr>
    </dgm:fillClrLst>
    <dgm:linClrLst meth="repeat">
      <a:schemeClr val="lt1"/>
    </dgm:linClrLst>
    <dgm:effectClrLst/>
    <dgm:txLinClrLst/>
    <dgm:txFillClrLst/>
    <dgm:txEffectClrLst/>
  </dgm:styleLbl>
  <dgm:styleLbl name="vennNode1">
    <dgm:fillClrLst>
      <a:schemeClr val="accent4">
        <a:shade val="80000"/>
        <a:alpha val="50000"/>
      </a:schemeClr>
      <a:schemeClr val="accent4">
        <a:alpha val="80000"/>
      </a:schemeClr>
    </dgm:fillClrLst>
    <dgm:linClrLst meth="repeat">
      <a:schemeClr val="lt1"/>
    </dgm:linClrLst>
    <dgm:effectClrLst/>
    <dgm:txLinClrLst/>
    <dgm:txFillClrLst/>
    <dgm:txEffectClrLst/>
  </dgm:styleLbl>
  <dgm:styleLbl name="node2">
    <dgm:fillClrLst>
      <a:schemeClr val="accent4">
        <a:alpha val="70000"/>
      </a:schemeClr>
    </dgm:fillClrLst>
    <dgm:linClrLst meth="repeat">
      <a:schemeClr val="lt1"/>
    </dgm:linClrLst>
    <dgm:effectClrLst/>
    <dgm:txLinClrLst/>
    <dgm:txFillClrLst/>
    <dgm:txEffectClrLst/>
  </dgm:styleLbl>
  <dgm:styleLbl name="node3">
    <dgm:fillClrLst>
      <a:schemeClr val="accent4">
        <a:alpha val="50000"/>
      </a:schemeClr>
    </dgm:fillClrLst>
    <dgm:linClrLst meth="repeat">
      <a:schemeClr val="lt1"/>
    </dgm:linClrLst>
    <dgm:effectClrLst/>
    <dgm:txLinClrLst/>
    <dgm:txFillClrLst/>
    <dgm:txEffectClrLst/>
  </dgm:styleLbl>
  <dgm:styleLbl name="node4">
    <dgm:fillClrLst>
      <a:schemeClr val="accent4">
        <a:alpha val="30000"/>
      </a:schemeClr>
    </dgm:fillClrLst>
    <dgm:linClrLst meth="repeat">
      <a:schemeClr val="lt1"/>
    </dgm:linClrLst>
    <dgm:effectClrLst/>
    <dgm:txLinClrLst/>
    <dgm:txFillClrLst/>
    <dgm:txEffectClrLst/>
  </dgm:styleLbl>
  <dgm:styleLbl name="fgImgPlace1">
    <dgm:fillClrLst>
      <a:schemeClr val="accent4">
        <a:tint val="50000"/>
        <a:alpha val="90000"/>
      </a:schemeClr>
      <a:schemeClr val="accent4">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hade val="90000"/>
      </a:schemeClr>
      <a:schemeClr val="accent4">
        <a:tint val="50000"/>
      </a:schemeClr>
    </dgm:fillClrLst>
    <dgm:linClrLst>
      <a:schemeClr val="accent4">
        <a:shade val="90000"/>
      </a:schemeClr>
      <a:schemeClr val="accent4">
        <a:tint val="50000"/>
      </a:schemeClr>
    </dgm:linClrLst>
    <dgm:effectClrLst/>
    <dgm:txLinClrLst/>
    <dgm:txFillClrLst/>
    <dgm:txEffectClrLst/>
  </dgm:styleLbl>
  <dgm:styleLbl name="fgSibTrans2D1">
    <dgm:fillClrLst>
      <a:schemeClr val="accent4">
        <a:shade val="90000"/>
      </a:schemeClr>
      <a:schemeClr val="accent4">
        <a:tint val="50000"/>
      </a:schemeClr>
    </dgm:fillClrLst>
    <dgm:linClrLst>
      <a:schemeClr val="accent4">
        <a:shade val="90000"/>
      </a:schemeClr>
      <a:schemeClr val="accent4">
        <a:tint val="50000"/>
      </a:schemeClr>
    </dgm:linClrLst>
    <dgm:effectClrLst/>
    <dgm:txLinClrLst/>
    <dgm:txFillClrLst/>
    <dgm:txEffectClrLst/>
  </dgm:styleLbl>
  <dgm:styleLbl name="bgSibTrans2D1">
    <dgm:fillClrLst>
      <a:schemeClr val="accent4">
        <a:shade val="90000"/>
      </a:schemeClr>
      <a:schemeClr val="accent4">
        <a:tint val="50000"/>
      </a:schemeClr>
    </dgm:fillClrLst>
    <dgm:linClrLst>
      <a:schemeClr val="accent4">
        <a:shade val="90000"/>
      </a:schemeClr>
      <a:schemeClr val="accent4">
        <a:tint val="50000"/>
      </a:schemeClr>
    </dgm:linClrLst>
    <dgm:effectClrLst/>
    <dgm:txLinClrLst/>
    <dgm:txFillClrLst/>
    <dgm:txEffectClrLst/>
  </dgm:styleLbl>
  <dgm:styleLbl name="sibTrans1D1">
    <dgm:fillClrLst>
      <a:schemeClr val="accent4">
        <a:shade val="90000"/>
      </a:schemeClr>
      <a:schemeClr val="accent4">
        <a:tint val="50000"/>
      </a:schemeClr>
    </dgm:fillClrLst>
    <dgm:linClrLst>
      <a:schemeClr val="accent4">
        <a:shade val="90000"/>
      </a:schemeClr>
      <a:schemeClr val="accent4">
        <a:tint val="50000"/>
      </a:schemeClr>
    </dgm:linClrLst>
    <dgm:effectClrLst/>
    <dgm:txLinClrLst/>
    <dgm:txFillClrLst meth="repeat">
      <a:schemeClr val="tx1"/>
    </dgm:txFillClrLst>
    <dgm:txEffectClrLst/>
  </dgm:styleLbl>
  <dgm:styleLbl name="callout">
    <dgm:fillClrLst meth="repeat">
      <a:schemeClr val="accent4"/>
    </dgm:fillClrLst>
    <dgm:linClrLst meth="repeat">
      <a:schemeClr val="accent4"/>
    </dgm:linClrLst>
    <dgm:effectClrLst/>
    <dgm:txLinClrLst/>
    <dgm:txFillClrLst meth="repeat">
      <a:schemeClr val="tx1"/>
    </dgm:txFillClrLst>
    <dgm:txEffectClrLst/>
  </dgm:styleLbl>
  <dgm:styleLbl name="asst0">
    <dgm:fillClrLst meth="repeat">
      <a:schemeClr val="accent4">
        <a:alpha val="90000"/>
      </a:schemeClr>
    </dgm:fillClrLst>
    <dgm:linClrLst meth="repeat">
      <a:schemeClr val="lt1"/>
    </dgm:linClrLst>
    <dgm:effectClrLst/>
    <dgm:txLinClrLst/>
    <dgm:txFillClrLst/>
    <dgm:txEffectClrLst/>
  </dgm:styleLbl>
  <dgm:styleLbl name="asst1">
    <dgm:fillClrLst meth="repeat">
      <a:schemeClr val="accent4">
        <a:alpha val="90000"/>
      </a:schemeClr>
    </dgm:fillClrLst>
    <dgm:linClrLst meth="repeat">
      <a:schemeClr val="lt1"/>
    </dgm:linClrLst>
    <dgm:effectClrLst/>
    <dgm:txLinClrLst/>
    <dgm:txFillClrLst/>
    <dgm:txEffectClrLst/>
  </dgm:styleLbl>
  <dgm:styleLbl name="asst2">
    <dgm:fillClrLst>
      <a:schemeClr val="accent4">
        <a:alpha val="90000"/>
      </a:schemeClr>
    </dgm:fillClrLst>
    <dgm:linClrLst meth="repeat">
      <a:schemeClr val="lt1"/>
    </dgm:linClrLst>
    <dgm:effectClrLst/>
    <dgm:txLinClrLst/>
    <dgm:txFillClrLst/>
    <dgm:txEffectClrLst/>
  </dgm:styleLbl>
  <dgm:styleLbl name="asst3">
    <dgm:fillClrLst>
      <a:schemeClr val="accent4">
        <a:alpha val="70000"/>
      </a:schemeClr>
    </dgm:fillClrLst>
    <dgm:linClrLst meth="repeat">
      <a:schemeClr val="lt1"/>
    </dgm:linClrLst>
    <dgm:effectClrLst/>
    <dgm:txLinClrLst/>
    <dgm:txFillClrLst/>
    <dgm:txEffectClrLst/>
  </dgm:styleLbl>
  <dgm:styleLbl name="asst4">
    <dgm:fillClrLst>
      <a:schemeClr val="accent4">
        <a:alpha val="50000"/>
      </a:schemeClr>
    </dgm:fillClrLst>
    <dgm:linClrLst meth="repeat">
      <a:schemeClr val="lt1"/>
    </dgm:linClrLst>
    <dgm:effectClrLst/>
    <dgm:txLinClrLst/>
    <dgm:txFillClrLst/>
    <dgm:txEffectClrLst/>
  </dgm:styleLbl>
  <dgm:styleLbl name="parChTrans2D1">
    <dgm:fillClrLst meth="repeat">
      <a:schemeClr val="accent4">
        <a:shade val="80000"/>
      </a:schemeClr>
    </dgm:fillClrLst>
    <dgm:linClrLst meth="repeat">
      <a:schemeClr val="accent4">
        <a:shade val="80000"/>
      </a:schemeClr>
    </dgm:linClrLst>
    <dgm:effectClrLst/>
    <dgm:txLinClrLst/>
    <dgm:txFillClrLst/>
    <dgm:txEffectClrLst/>
  </dgm:styleLbl>
  <dgm:styleLbl name="parChTrans2D2">
    <dgm:fillClrLst meth="repeat">
      <a:schemeClr val="accent4">
        <a:tint val="90000"/>
      </a:schemeClr>
    </dgm:fillClrLst>
    <dgm:linClrLst meth="repeat">
      <a:schemeClr val="accent4">
        <a:tint val="90000"/>
      </a:schemeClr>
    </dgm:linClrLst>
    <dgm:effectClrLst/>
    <dgm:txLinClrLst/>
    <dgm:txFillClrLst/>
    <dgm:txEffectClrLst/>
  </dgm:styleLbl>
  <dgm:styleLbl name="parChTrans2D3">
    <dgm:fillClrLst meth="repeat">
      <a:schemeClr val="accent4">
        <a:tint val="70000"/>
      </a:schemeClr>
    </dgm:fillClrLst>
    <dgm:linClrLst meth="repeat">
      <a:schemeClr val="accent4">
        <a:tint val="70000"/>
      </a:schemeClr>
    </dgm:linClrLst>
    <dgm:effectClrLst/>
    <dgm:txLinClrLst/>
    <dgm:txFillClrLst/>
    <dgm:txEffectClrLst/>
  </dgm:styleLbl>
  <dgm:styleLbl name="parChTrans2D4">
    <dgm:fillClrLst meth="repeat">
      <a:schemeClr val="accent4">
        <a:tint val="50000"/>
      </a:schemeClr>
    </dgm:fillClrLst>
    <dgm:linClrLst meth="repeat">
      <a:schemeClr val="accent4">
        <a:tint val="50000"/>
      </a:schemeClr>
    </dgm:linClrLst>
    <dgm:effectClrLst/>
    <dgm:txLinClrLst/>
    <dgm:txFillClrLst meth="repeat">
      <a:schemeClr val="dk1"/>
    </dgm:txFillClrLst>
    <dgm:txEffectClrLst/>
  </dgm:styleLbl>
  <dgm:styleLbl name="parChTrans1D1">
    <dgm:fillClrLst meth="repeat">
      <a:schemeClr val="accent4">
        <a:shade val="80000"/>
      </a:schemeClr>
    </dgm:fillClrLst>
    <dgm:linClrLst meth="repeat">
      <a:schemeClr val="accent4">
        <a:shade val="80000"/>
      </a:schemeClr>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4">
        <a:tint val="90000"/>
      </a:schemeClr>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4">
        <a:tint val="70000"/>
      </a:schemeClr>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4">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4">
        <a:alpha val="90000"/>
      </a:schemeClr>
      <a:schemeClr val="accent4">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alpha val="90000"/>
      </a:schemeClr>
      <a:schemeClr val="accent4">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alpha val="90000"/>
      </a:schemeClr>
      <a:schemeClr val="accent4">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4">
        <a:alpha val="90000"/>
      </a:schemeClr>
      <a:schemeClr val="accent4">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4">
        <a:alpha val="90000"/>
      </a:schemeClr>
      <a:schemeClr val="accent4">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4">
        <a:alpha val="90000"/>
      </a:schemeClr>
      <a:schemeClr val="accent4">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a:schemeClr val="accent4">
        <a:alpha val="90000"/>
        <a:tint val="40000"/>
      </a:schemeClr>
      <a:schemeClr val="accent4">
        <a:alpha val="5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a:tint val="50000"/>
      </a:schemeClr>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B00C59E-1C60-8741-97A8-2261DDA38FB6}" type="doc">
      <dgm:prSet loTypeId="urn:microsoft.com/office/officeart/2005/8/layout/vList3#1" loCatId="" qsTypeId="urn:microsoft.com/office/officeart/2005/8/quickstyle/simple3" qsCatId="simple" csTypeId="urn:microsoft.com/office/officeart/2005/8/colors/accent4_5" csCatId="accent4" phldr="1"/>
      <dgm:spPr/>
    </dgm:pt>
    <dgm:pt modelId="{D7590DF4-7342-DB41-B159-6EB71B5A011D}">
      <dgm:prSet phldrT="[Text]" custT="1"/>
      <dgm:spPr/>
      <dgm:t>
        <a:bodyPr/>
        <a:lstStyle/>
        <a:p>
          <a:r>
            <a:rPr lang="es-ES_tradnl" sz="1800" dirty="0"/>
            <a:t>Garantizar de manera plena los derechos humanos de las mujeres se basa en el reconocimiento del carácter pluricultural, multiétnico y multilingüe de los países de la región.</a:t>
          </a:r>
        </a:p>
      </dgm:t>
    </dgm:pt>
    <dgm:pt modelId="{EFEE951B-31D1-384C-8D52-99E6CB90CB33}" type="parTrans" cxnId="{78CB864C-5C6B-2E49-841D-4F9B94678F6B}">
      <dgm:prSet/>
      <dgm:spPr/>
      <dgm:t>
        <a:bodyPr/>
        <a:lstStyle/>
        <a:p>
          <a:endParaRPr lang="es-ES_tradnl"/>
        </a:p>
      </dgm:t>
    </dgm:pt>
    <dgm:pt modelId="{42EFA12D-A59A-2942-B07C-58DD0447F591}" type="sibTrans" cxnId="{78CB864C-5C6B-2E49-841D-4F9B94678F6B}">
      <dgm:prSet/>
      <dgm:spPr/>
      <dgm:t>
        <a:bodyPr/>
        <a:lstStyle/>
        <a:p>
          <a:endParaRPr lang="es-ES_tradnl"/>
        </a:p>
      </dgm:t>
    </dgm:pt>
    <dgm:pt modelId="{DB0C473B-F1CF-9F46-A9C1-959D495BB5A1}">
      <dgm:prSet phldrT="[Text]" custT="1"/>
      <dgm:spPr/>
      <dgm:t>
        <a:bodyPr/>
        <a:lstStyle/>
        <a:p>
          <a:r>
            <a:rPr lang="es-ES_tradnl" sz="1800" dirty="0"/>
            <a:t>Erradicar todas las formas de violencia hacia las mujeres afrodescendientes e indígenas.</a:t>
          </a:r>
        </a:p>
      </dgm:t>
    </dgm:pt>
    <dgm:pt modelId="{1118736F-CB45-254F-9330-11050D5498EF}" type="parTrans" cxnId="{C44B5C21-5DFB-194B-9D4E-57EED5606BED}">
      <dgm:prSet/>
      <dgm:spPr/>
      <dgm:t>
        <a:bodyPr/>
        <a:lstStyle/>
        <a:p>
          <a:endParaRPr lang="es-ES_tradnl"/>
        </a:p>
      </dgm:t>
    </dgm:pt>
    <dgm:pt modelId="{5B0B3DD1-7B34-474B-A4BD-90F48EA21928}" type="sibTrans" cxnId="{C44B5C21-5DFB-194B-9D4E-57EED5606BED}">
      <dgm:prSet/>
      <dgm:spPr/>
      <dgm:t>
        <a:bodyPr/>
        <a:lstStyle/>
        <a:p>
          <a:endParaRPr lang="es-ES_tradnl"/>
        </a:p>
      </dgm:t>
    </dgm:pt>
    <dgm:pt modelId="{55B03894-3A3E-AF46-B454-96D6D16108C1}">
      <dgm:prSet phldrT="[Text]" custT="1"/>
      <dgm:spPr/>
      <dgm:t>
        <a:bodyPr/>
        <a:lstStyle/>
        <a:p>
          <a:r>
            <a:rPr lang="es-ES_tradnl" sz="1600" dirty="0"/>
            <a:t>Ampliar los programas de salud sexual y reproductiva,  de prevención de la mortalidad especialmente para adolescentes y mujeres de pueblos indígenas y afrodescendientes. Además de contar con servicios con pertinencia cultural y lingüística.</a:t>
          </a:r>
        </a:p>
      </dgm:t>
    </dgm:pt>
    <dgm:pt modelId="{7639BADD-1574-4B4D-9019-BD16750A40DD}" type="parTrans" cxnId="{6B33F208-BDBC-4242-BE5E-0AC178CCDE89}">
      <dgm:prSet/>
      <dgm:spPr/>
      <dgm:t>
        <a:bodyPr/>
        <a:lstStyle/>
        <a:p>
          <a:endParaRPr lang="es-ES_tradnl"/>
        </a:p>
      </dgm:t>
    </dgm:pt>
    <dgm:pt modelId="{830B9EC5-FA02-6646-8419-C307BE0D1AE6}" type="sibTrans" cxnId="{6B33F208-BDBC-4242-BE5E-0AC178CCDE89}">
      <dgm:prSet/>
      <dgm:spPr/>
      <dgm:t>
        <a:bodyPr/>
        <a:lstStyle/>
        <a:p>
          <a:endParaRPr lang="es-ES_tradnl"/>
        </a:p>
      </dgm:t>
    </dgm:pt>
    <dgm:pt modelId="{E8FB0718-C247-9042-92F3-92143D8D482A}">
      <dgm:prSet phldrT="[Text]" custT="1"/>
      <dgm:spPr/>
      <dgm:t>
        <a:bodyPr/>
        <a:lstStyle/>
        <a:p>
          <a:r>
            <a:rPr lang="es-ES_tradnl" sz="1600" dirty="0"/>
            <a:t>Superar la invisibilidad estadística, lo que obliga a incorporar preguntas en censos y encuestas, además de mejorara los registros administrativos </a:t>
          </a:r>
        </a:p>
      </dgm:t>
    </dgm:pt>
    <dgm:pt modelId="{8638C096-B9C6-6747-AE3D-6E1251D71D96}" type="parTrans" cxnId="{A9CA4CB7-F032-2D43-9C65-3A7CBB4E0C6D}">
      <dgm:prSet/>
      <dgm:spPr/>
      <dgm:t>
        <a:bodyPr/>
        <a:lstStyle/>
        <a:p>
          <a:endParaRPr lang="es-ES_tradnl"/>
        </a:p>
      </dgm:t>
    </dgm:pt>
    <dgm:pt modelId="{6A620428-D2D5-7D41-A382-D1F61009B161}" type="sibTrans" cxnId="{A9CA4CB7-F032-2D43-9C65-3A7CBB4E0C6D}">
      <dgm:prSet/>
      <dgm:spPr/>
      <dgm:t>
        <a:bodyPr/>
        <a:lstStyle/>
        <a:p>
          <a:endParaRPr lang="es-ES_tradnl"/>
        </a:p>
      </dgm:t>
    </dgm:pt>
    <dgm:pt modelId="{8596B971-AE75-1744-909F-A592D53194F3}" type="pres">
      <dgm:prSet presAssocID="{7B00C59E-1C60-8741-97A8-2261DDA38FB6}" presName="linearFlow" presStyleCnt="0">
        <dgm:presLayoutVars>
          <dgm:dir/>
          <dgm:resizeHandles val="exact"/>
        </dgm:presLayoutVars>
      </dgm:prSet>
      <dgm:spPr/>
    </dgm:pt>
    <dgm:pt modelId="{F295D2D7-6ED6-EE45-8033-543B872B144E}" type="pres">
      <dgm:prSet presAssocID="{D7590DF4-7342-DB41-B159-6EB71B5A011D}" presName="composite" presStyleCnt="0"/>
      <dgm:spPr/>
    </dgm:pt>
    <dgm:pt modelId="{5988D571-0366-794D-A3D3-F082C0DE27AA}" type="pres">
      <dgm:prSet presAssocID="{D7590DF4-7342-DB41-B159-6EB71B5A011D}" presName="imgShp" presStyleLbl="fgImgPlace1" presStyleIdx="0" presStyleCnt="4" custLinFactNeighborX="-32958" custLinFactNeighborY="7400"/>
      <dgm:spPr>
        <a:blipFill dpi="0" rotWithShape="1">
          <a:blip xmlns:r="http://schemas.openxmlformats.org/officeDocument/2006/relationships" r:embed="rId1"/>
          <a:srcRect/>
          <a:stretch>
            <a:fillRect l="-10000" t="2000" r="-3000"/>
          </a:stretch>
        </a:blipFill>
      </dgm:spPr>
    </dgm:pt>
    <dgm:pt modelId="{965BE2A3-94B1-D048-B7DD-790A72F79AF6}" type="pres">
      <dgm:prSet presAssocID="{D7590DF4-7342-DB41-B159-6EB71B5A011D}" presName="txShp" presStyleLbl="node1" presStyleIdx="0" presStyleCnt="4" custScaleX="121002">
        <dgm:presLayoutVars>
          <dgm:bulletEnabled val="1"/>
        </dgm:presLayoutVars>
      </dgm:prSet>
      <dgm:spPr/>
    </dgm:pt>
    <dgm:pt modelId="{EEB4CF9A-3A29-C240-9F2D-21F54E0B4674}" type="pres">
      <dgm:prSet presAssocID="{42EFA12D-A59A-2942-B07C-58DD0447F591}" presName="spacing" presStyleCnt="0"/>
      <dgm:spPr/>
    </dgm:pt>
    <dgm:pt modelId="{8981557B-58ED-CC46-9DC1-ACF6A51EDCD5}" type="pres">
      <dgm:prSet presAssocID="{DB0C473B-F1CF-9F46-A9C1-959D495BB5A1}" presName="composite" presStyleCnt="0"/>
      <dgm:spPr/>
    </dgm:pt>
    <dgm:pt modelId="{005FCA6B-3CDD-7443-9085-AB0E5A5263D0}" type="pres">
      <dgm:prSet presAssocID="{DB0C473B-F1CF-9F46-A9C1-959D495BB5A1}" presName="imgShp" presStyleLbl="fgImgPlace1" presStyleIdx="1" presStyleCnt="4"/>
      <dgm:spPr>
        <a:blipFill rotWithShape="1">
          <a:blip xmlns:r="http://schemas.openxmlformats.org/officeDocument/2006/relationships" r:embed="rId2"/>
          <a:stretch>
            <a:fillRect/>
          </a:stretch>
        </a:blipFill>
      </dgm:spPr>
    </dgm:pt>
    <dgm:pt modelId="{9E22FE97-2462-0E4A-AA4A-A635B0A76D0F}" type="pres">
      <dgm:prSet presAssocID="{DB0C473B-F1CF-9F46-A9C1-959D495BB5A1}" presName="txShp" presStyleLbl="node1" presStyleIdx="1" presStyleCnt="4">
        <dgm:presLayoutVars>
          <dgm:bulletEnabled val="1"/>
        </dgm:presLayoutVars>
      </dgm:prSet>
      <dgm:spPr/>
    </dgm:pt>
    <dgm:pt modelId="{5A01407D-A600-CA49-99BC-E03A17C965FD}" type="pres">
      <dgm:prSet presAssocID="{5B0B3DD1-7B34-474B-A4BD-90F48EA21928}" presName="spacing" presStyleCnt="0"/>
      <dgm:spPr/>
    </dgm:pt>
    <dgm:pt modelId="{A1F17F3C-D8C9-144E-803C-28E6334BA537}" type="pres">
      <dgm:prSet presAssocID="{55B03894-3A3E-AF46-B454-96D6D16108C1}" presName="composite" presStyleCnt="0"/>
      <dgm:spPr/>
    </dgm:pt>
    <dgm:pt modelId="{FDB4ABB7-E64F-6641-8D9D-4F47638D78A6}" type="pres">
      <dgm:prSet presAssocID="{55B03894-3A3E-AF46-B454-96D6D16108C1}" presName="imgShp" presStyleLbl="fgImgPlace1" presStyleIdx="2" presStyleCnt="4" custLinFactNeighborX="-32958" custLinFactNeighborY="-2299"/>
      <dgm:spPr>
        <a:blipFill rotWithShape="1">
          <a:blip xmlns:r="http://schemas.openxmlformats.org/officeDocument/2006/relationships" r:embed="rId3"/>
          <a:stretch>
            <a:fillRect/>
          </a:stretch>
        </a:blipFill>
      </dgm:spPr>
    </dgm:pt>
    <dgm:pt modelId="{F7BED297-7C00-264E-82BF-077217B64D67}" type="pres">
      <dgm:prSet presAssocID="{55B03894-3A3E-AF46-B454-96D6D16108C1}" presName="txShp" presStyleLbl="node1" presStyleIdx="2" presStyleCnt="4" custScaleX="121002">
        <dgm:presLayoutVars>
          <dgm:bulletEnabled val="1"/>
        </dgm:presLayoutVars>
      </dgm:prSet>
      <dgm:spPr/>
    </dgm:pt>
    <dgm:pt modelId="{DE2703A8-A666-2D49-9C5F-8000F1D91A0E}" type="pres">
      <dgm:prSet presAssocID="{830B9EC5-FA02-6646-8419-C307BE0D1AE6}" presName="spacing" presStyleCnt="0"/>
      <dgm:spPr/>
    </dgm:pt>
    <dgm:pt modelId="{2E666398-BA0A-2949-82E9-CC3621CAD06A}" type="pres">
      <dgm:prSet presAssocID="{E8FB0718-C247-9042-92F3-92143D8D482A}" presName="composite" presStyleCnt="0"/>
      <dgm:spPr/>
    </dgm:pt>
    <dgm:pt modelId="{014F55A7-93FD-9542-A2F0-4879021ED822}" type="pres">
      <dgm:prSet presAssocID="{E8FB0718-C247-9042-92F3-92143D8D482A}" presName="imgShp" presStyleLbl="fgImgPlace1" presStyleIdx="3" presStyleCnt="4"/>
      <dgm:spPr>
        <a:blipFill>
          <a:blip xmlns:r="http://schemas.openxmlformats.org/officeDocument/2006/relationships" r:embed="rId4" cstate="print">
            <a:extLst>
              <a:ext uri="{28A0092B-C50C-407E-A947-70E740481C1C}">
                <a14:useLocalDpi xmlns:a14="http://schemas.microsoft.com/office/drawing/2010/main" val="0"/>
              </a:ext>
            </a:extLst>
          </a:blip>
          <a:srcRect/>
          <a:stretch>
            <a:fillRect l="-50000" r="-50000"/>
          </a:stretch>
        </a:blipFill>
      </dgm:spPr>
    </dgm:pt>
    <dgm:pt modelId="{FFCB7E1C-5320-D249-99B7-F55967663C73}" type="pres">
      <dgm:prSet presAssocID="{E8FB0718-C247-9042-92F3-92143D8D482A}" presName="txShp" presStyleLbl="node1" presStyleIdx="3" presStyleCnt="4">
        <dgm:presLayoutVars>
          <dgm:bulletEnabled val="1"/>
        </dgm:presLayoutVars>
      </dgm:prSet>
      <dgm:spPr/>
    </dgm:pt>
  </dgm:ptLst>
  <dgm:cxnLst>
    <dgm:cxn modelId="{6B33F208-BDBC-4242-BE5E-0AC178CCDE89}" srcId="{7B00C59E-1C60-8741-97A8-2261DDA38FB6}" destId="{55B03894-3A3E-AF46-B454-96D6D16108C1}" srcOrd="2" destOrd="0" parTransId="{7639BADD-1574-4B4D-9019-BD16750A40DD}" sibTransId="{830B9EC5-FA02-6646-8419-C307BE0D1AE6}"/>
    <dgm:cxn modelId="{C44B5C21-5DFB-194B-9D4E-57EED5606BED}" srcId="{7B00C59E-1C60-8741-97A8-2261DDA38FB6}" destId="{DB0C473B-F1CF-9F46-A9C1-959D495BB5A1}" srcOrd="1" destOrd="0" parTransId="{1118736F-CB45-254F-9330-11050D5498EF}" sibTransId="{5B0B3DD1-7B34-474B-A4BD-90F48EA21928}"/>
    <dgm:cxn modelId="{EB809B3F-DB62-4E12-AE28-6B24072CC63C}" type="presOf" srcId="{D7590DF4-7342-DB41-B159-6EB71B5A011D}" destId="{965BE2A3-94B1-D048-B7DD-790A72F79AF6}" srcOrd="0" destOrd="0" presId="urn:microsoft.com/office/officeart/2005/8/layout/vList3#1"/>
    <dgm:cxn modelId="{5B4BA142-B7AF-4E34-B061-5521F8590720}" type="presOf" srcId="{55B03894-3A3E-AF46-B454-96D6D16108C1}" destId="{F7BED297-7C00-264E-82BF-077217B64D67}" srcOrd="0" destOrd="0" presId="urn:microsoft.com/office/officeart/2005/8/layout/vList3#1"/>
    <dgm:cxn modelId="{78CB864C-5C6B-2E49-841D-4F9B94678F6B}" srcId="{7B00C59E-1C60-8741-97A8-2261DDA38FB6}" destId="{D7590DF4-7342-DB41-B159-6EB71B5A011D}" srcOrd="0" destOrd="0" parTransId="{EFEE951B-31D1-384C-8D52-99E6CB90CB33}" sibTransId="{42EFA12D-A59A-2942-B07C-58DD0447F591}"/>
    <dgm:cxn modelId="{A9CA4CB7-F032-2D43-9C65-3A7CBB4E0C6D}" srcId="{7B00C59E-1C60-8741-97A8-2261DDA38FB6}" destId="{E8FB0718-C247-9042-92F3-92143D8D482A}" srcOrd="3" destOrd="0" parTransId="{8638C096-B9C6-6747-AE3D-6E1251D71D96}" sibTransId="{6A620428-D2D5-7D41-A382-D1F61009B161}"/>
    <dgm:cxn modelId="{10A15CD2-D85D-4BBE-B250-147878390FDD}" type="presOf" srcId="{7B00C59E-1C60-8741-97A8-2261DDA38FB6}" destId="{8596B971-AE75-1744-909F-A592D53194F3}" srcOrd="0" destOrd="0" presId="urn:microsoft.com/office/officeart/2005/8/layout/vList3#1"/>
    <dgm:cxn modelId="{2A6070F5-B2B0-417D-A765-2C46CB87D60E}" type="presOf" srcId="{DB0C473B-F1CF-9F46-A9C1-959D495BB5A1}" destId="{9E22FE97-2462-0E4A-AA4A-A635B0A76D0F}" srcOrd="0" destOrd="0" presId="urn:microsoft.com/office/officeart/2005/8/layout/vList3#1"/>
    <dgm:cxn modelId="{1029CCFF-D5A5-6541-864C-FE396039F4BC}" type="presOf" srcId="{E8FB0718-C247-9042-92F3-92143D8D482A}" destId="{FFCB7E1C-5320-D249-99B7-F55967663C73}" srcOrd="0" destOrd="0" presId="urn:microsoft.com/office/officeart/2005/8/layout/vList3#1"/>
    <dgm:cxn modelId="{696B092E-3DEA-4D49-84FD-21911A2F418F}" type="presParOf" srcId="{8596B971-AE75-1744-909F-A592D53194F3}" destId="{F295D2D7-6ED6-EE45-8033-543B872B144E}" srcOrd="0" destOrd="0" presId="urn:microsoft.com/office/officeart/2005/8/layout/vList3#1"/>
    <dgm:cxn modelId="{C1359580-A4DB-4A56-BB81-C9DD9FEF2BDE}" type="presParOf" srcId="{F295D2D7-6ED6-EE45-8033-543B872B144E}" destId="{5988D571-0366-794D-A3D3-F082C0DE27AA}" srcOrd="0" destOrd="0" presId="urn:microsoft.com/office/officeart/2005/8/layout/vList3#1"/>
    <dgm:cxn modelId="{9857FC82-F07C-4A7A-9998-5783C410AA16}" type="presParOf" srcId="{F295D2D7-6ED6-EE45-8033-543B872B144E}" destId="{965BE2A3-94B1-D048-B7DD-790A72F79AF6}" srcOrd="1" destOrd="0" presId="urn:microsoft.com/office/officeart/2005/8/layout/vList3#1"/>
    <dgm:cxn modelId="{391F00CA-4616-43CD-9C7D-BA7BF014C255}" type="presParOf" srcId="{8596B971-AE75-1744-909F-A592D53194F3}" destId="{EEB4CF9A-3A29-C240-9F2D-21F54E0B4674}" srcOrd="1" destOrd="0" presId="urn:microsoft.com/office/officeart/2005/8/layout/vList3#1"/>
    <dgm:cxn modelId="{2CA429F9-A02F-40E9-89AC-AED3FED9A561}" type="presParOf" srcId="{8596B971-AE75-1744-909F-A592D53194F3}" destId="{8981557B-58ED-CC46-9DC1-ACF6A51EDCD5}" srcOrd="2" destOrd="0" presId="urn:microsoft.com/office/officeart/2005/8/layout/vList3#1"/>
    <dgm:cxn modelId="{A8F04E66-B8AF-432D-B9EB-778DAF45ABEC}" type="presParOf" srcId="{8981557B-58ED-CC46-9DC1-ACF6A51EDCD5}" destId="{005FCA6B-3CDD-7443-9085-AB0E5A5263D0}" srcOrd="0" destOrd="0" presId="urn:microsoft.com/office/officeart/2005/8/layout/vList3#1"/>
    <dgm:cxn modelId="{540A3386-8086-4F84-AB23-97EF2AF84CB3}" type="presParOf" srcId="{8981557B-58ED-CC46-9DC1-ACF6A51EDCD5}" destId="{9E22FE97-2462-0E4A-AA4A-A635B0A76D0F}" srcOrd="1" destOrd="0" presId="urn:microsoft.com/office/officeart/2005/8/layout/vList3#1"/>
    <dgm:cxn modelId="{F677E6F2-7F1F-4A17-8474-CF0C7AA2F5E6}" type="presParOf" srcId="{8596B971-AE75-1744-909F-A592D53194F3}" destId="{5A01407D-A600-CA49-99BC-E03A17C965FD}" srcOrd="3" destOrd="0" presId="urn:microsoft.com/office/officeart/2005/8/layout/vList3#1"/>
    <dgm:cxn modelId="{AA9C42BE-B792-47A9-801E-4C9D69DF1B68}" type="presParOf" srcId="{8596B971-AE75-1744-909F-A592D53194F3}" destId="{A1F17F3C-D8C9-144E-803C-28E6334BA537}" srcOrd="4" destOrd="0" presId="urn:microsoft.com/office/officeart/2005/8/layout/vList3#1"/>
    <dgm:cxn modelId="{9972008F-290E-42B5-B30F-5918819F18D8}" type="presParOf" srcId="{A1F17F3C-D8C9-144E-803C-28E6334BA537}" destId="{FDB4ABB7-E64F-6641-8D9D-4F47638D78A6}" srcOrd="0" destOrd="0" presId="urn:microsoft.com/office/officeart/2005/8/layout/vList3#1"/>
    <dgm:cxn modelId="{6A40A16D-6535-4628-B079-78C8917B910A}" type="presParOf" srcId="{A1F17F3C-D8C9-144E-803C-28E6334BA537}" destId="{F7BED297-7C00-264E-82BF-077217B64D67}" srcOrd="1" destOrd="0" presId="urn:microsoft.com/office/officeart/2005/8/layout/vList3#1"/>
    <dgm:cxn modelId="{024E1656-03A4-254C-B9C4-C0F2FFFD8FDA}" type="presParOf" srcId="{8596B971-AE75-1744-909F-A592D53194F3}" destId="{DE2703A8-A666-2D49-9C5F-8000F1D91A0E}" srcOrd="5" destOrd="0" presId="urn:microsoft.com/office/officeart/2005/8/layout/vList3#1"/>
    <dgm:cxn modelId="{4BDCECDB-2D3B-EC4C-94DF-90338FBF81ED}" type="presParOf" srcId="{8596B971-AE75-1744-909F-A592D53194F3}" destId="{2E666398-BA0A-2949-82E9-CC3621CAD06A}" srcOrd="6" destOrd="0" presId="urn:microsoft.com/office/officeart/2005/8/layout/vList3#1"/>
    <dgm:cxn modelId="{09A24889-74E5-3D42-84BF-9987F94CC8EF}" type="presParOf" srcId="{2E666398-BA0A-2949-82E9-CC3621CAD06A}" destId="{014F55A7-93FD-9542-A2F0-4879021ED822}" srcOrd="0" destOrd="0" presId="urn:microsoft.com/office/officeart/2005/8/layout/vList3#1"/>
    <dgm:cxn modelId="{57AFECE6-0305-F648-8385-A47F3D51C35D}" type="presParOf" srcId="{2E666398-BA0A-2949-82E9-CC3621CAD06A}" destId="{FFCB7E1C-5320-D249-99B7-F55967663C73}" srcOrd="1" destOrd="0" presId="urn:microsoft.com/office/officeart/2005/8/layout/vList3#1"/>
  </dgm:cxnLst>
  <dgm:bg>
    <a:noFill/>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06EC4A6-19F0-471F-9DBB-5193484631A4}"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en-US"/>
        </a:p>
      </dgm:t>
    </dgm:pt>
    <dgm:pt modelId="{4AC9C479-7753-47B7-9860-FBDCCAA8F14B}">
      <dgm:prSet phldrT="[Text]" custT="1"/>
      <dgm:spPr>
        <a:solidFill>
          <a:srgbClr val="F785E9"/>
        </a:solidFill>
      </dgm:spPr>
      <dgm:t>
        <a:bodyPr/>
        <a:lstStyle/>
        <a:p>
          <a:r>
            <a:rPr lang="en-US" sz="1400" b="0" dirty="0" err="1">
              <a:solidFill>
                <a:schemeClr val="tx1"/>
              </a:solidFill>
            </a:rPr>
            <a:t>Autoidentificación</a:t>
          </a:r>
          <a:endParaRPr lang="en-US" sz="1400" b="0" dirty="0">
            <a:solidFill>
              <a:schemeClr val="tx1"/>
            </a:solidFill>
          </a:endParaRPr>
        </a:p>
      </dgm:t>
    </dgm:pt>
    <dgm:pt modelId="{2C70B6A0-7E7E-4CBB-9512-DFC151FFDCEC}" type="parTrans" cxnId="{D7847F86-0716-494F-83B8-6162CF61FE2A}">
      <dgm:prSet/>
      <dgm:spPr/>
      <dgm:t>
        <a:bodyPr/>
        <a:lstStyle/>
        <a:p>
          <a:endParaRPr lang="en-US" sz="1400"/>
        </a:p>
      </dgm:t>
    </dgm:pt>
    <dgm:pt modelId="{A38474C9-1400-4FC6-BF75-AB72F80D6464}" type="sibTrans" cxnId="{D7847F86-0716-494F-83B8-6162CF61FE2A}">
      <dgm:prSet/>
      <dgm:spPr/>
      <dgm:t>
        <a:bodyPr/>
        <a:lstStyle/>
        <a:p>
          <a:endParaRPr lang="en-US" sz="1400"/>
        </a:p>
      </dgm:t>
    </dgm:pt>
    <dgm:pt modelId="{4DDBE63B-9CC0-4181-931C-6C1921C3930F}">
      <dgm:prSet phldrT="[Text]" custT="1"/>
      <dgm:spPr>
        <a:solidFill>
          <a:srgbClr val="FADAEF">
            <a:alpha val="89804"/>
          </a:srgbClr>
        </a:solidFill>
      </dgm:spPr>
      <dgm:t>
        <a:bodyPr/>
        <a:lstStyle/>
        <a:p>
          <a:r>
            <a:rPr lang="en-US" sz="1400" b="1" dirty="0" err="1">
              <a:solidFill>
                <a:srgbClr val="0070C0"/>
              </a:solidFill>
            </a:rPr>
            <a:t>Brasil</a:t>
          </a:r>
          <a:endParaRPr lang="en-US" sz="1400" b="1" dirty="0">
            <a:solidFill>
              <a:srgbClr val="0070C0"/>
            </a:solidFill>
          </a:endParaRPr>
        </a:p>
      </dgm:t>
    </dgm:pt>
    <dgm:pt modelId="{73B80B28-5B23-455C-A831-9F644C93EB1B}" type="parTrans" cxnId="{6EA64620-4122-4650-AA80-6B2AA482C128}">
      <dgm:prSet/>
      <dgm:spPr/>
      <dgm:t>
        <a:bodyPr/>
        <a:lstStyle/>
        <a:p>
          <a:endParaRPr lang="en-US" sz="1400"/>
        </a:p>
      </dgm:t>
    </dgm:pt>
    <dgm:pt modelId="{C74BC4FD-93D4-4DDB-87E7-2E5283890DF5}" type="sibTrans" cxnId="{6EA64620-4122-4650-AA80-6B2AA482C128}">
      <dgm:prSet/>
      <dgm:spPr/>
      <dgm:t>
        <a:bodyPr/>
        <a:lstStyle/>
        <a:p>
          <a:endParaRPr lang="en-US" sz="1400"/>
        </a:p>
      </dgm:t>
    </dgm:pt>
    <dgm:pt modelId="{8FEA64BC-9486-456F-970D-E4DAAA493E51}">
      <dgm:prSet phldrT="[Text]" custT="1"/>
      <dgm:spPr>
        <a:solidFill>
          <a:srgbClr val="FADAEF">
            <a:alpha val="89804"/>
          </a:srgbClr>
        </a:solidFill>
      </dgm:spPr>
      <dgm:t>
        <a:bodyPr/>
        <a:lstStyle/>
        <a:p>
          <a:r>
            <a:rPr lang="en-US" sz="1400" b="1" dirty="0">
              <a:solidFill>
                <a:srgbClr val="0070C0"/>
              </a:solidFill>
            </a:rPr>
            <a:t>Cuba </a:t>
          </a:r>
          <a:r>
            <a:rPr lang="en-US" sz="1400" b="1" dirty="0">
              <a:solidFill>
                <a:schemeClr val="tx1"/>
              </a:solidFill>
            </a:rPr>
            <a:t>(*)</a:t>
          </a:r>
        </a:p>
      </dgm:t>
    </dgm:pt>
    <dgm:pt modelId="{FF9417BA-0600-4D04-AD04-D9849D4D5247}" type="parTrans" cxnId="{012A89EA-4EC5-4C5F-BCC5-3150181684B4}">
      <dgm:prSet/>
      <dgm:spPr/>
      <dgm:t>
        <a:bodyPr/>
        <a:lstStyle/>
        <a:p>
          <a:endParaRPr lang="en-US" sz="1400"/>
        </a:p>
      </dgm:t>
    </dgm:pt>
    <dgm:pt modelId="{CD94AF19-33F9-4415-B211-8CA169A06745}" type="sibTrans" cxnId="{012A89EA-4EC5-4C5F-BCC5-3150181684B4}">
      <dgm:prSet/>
      <dgm:spPr/>
      <dgm:t>
        <a:bodyPr/>
        <a:lstStyle/>
        <a:p>
          <a:endParaRPr lang="en-US" sz="1400"/>
        </a:p>
      </dgm:t>
    </dgm:pt>
    <dgm:pt modelId="{FD42A5A7-6234-48ED-BD3A-7209A9736E97}" type="pres">
      <dgm:prSet presAssocID="{806EC4A6-19F0-471F-9DBB-5193484631A4}" presName="Name0" presStyleCnt="0">
        <dgm:presLayoutVars>
          <dgm:dir/>
          <dgm:animLvl val="lvl"/>
          <dgm:resizeHandles val="exact"/>
        </dgm:presLayoutVars>
      </dgm:prSet>
      <dgm:spPr/>
    </dgm:pt>
    <dgm:pt modelId="{EBCE0C2D-B71F-450B-9F78-980988AF5FCC}" type="pres">
      <dgm:prSet presAssocID="{4AC9C479-7753-47B7-9860-FBDCCAA8F14B}" presName="composite" presStyleCnt="0"/>
      <dgm:spPr/>
    </dgm:pt>
    <dgm:pt modelId="{1C6F9639-9541-4B1A-994B-726A0A6E055B}" type="pres">
      <dgm:prSet presAssocID="{4AC9C479-7753-47B7-9860-FBDCCAA8F14B}" presName="parTx" presStyleLbl="alignNode1" presStyleIdx="0" presStyleCnt="1">
        <dgm:presLayoutVars>
          <dgm:chMax val="0"/>
          <dgm:chPref val="0"/>
          <dgm:bulletEnabled val="1"/>
        </dgm:presLayoutVars>
      </dgm:prSet>
      <dgm:spPr/>
    </dgm:pt>
    <dgm:pt modelId="{FC491745-8013-4BAF-8BCC-EE506F6331B0}" type="pres">
      <dgm:prSet presAssocID="{4AC9C479-7753-47B7-9860-FBDCCAA8F14B}" presName="desTx" presStyleLbl="alignAccFollowNode1" presStyleIdx="0" presStyleCnt="1">
        <dgm:presLayoutVars>
          <dgm:bulletEnabled val="1"/>
        </dgm:presLayoutVars>
      </dgm:prSet>
      <dgm:spPr/>
    </dgm:pt>
  </dgm:ptLst>
  <dgm:cxnLst>
    <dgm:cxn modelId="{6EA64620-4122-4650-AA80-6B2AA482C128}" srcId="{4AC9C479-7753-47B7-9860-FBDCCAA8F14B}" destId="{4DDBE63B-9CC0-4181-931C-6C1921C3930F}" srcOrd="0" destOrd="0" parTransId="{73B80B28-5B23-455C-A831-9F644C93EB1B}" sibTransId="{C74BC4FD-93D4-4DDB-87E7-2E5283890DF5}"/>
    <dgm:cxn modelId="{DDA3326C-8BF4-41BE-8C13-6031617461F8}" type="presOf" srcId="{8FEA64BC-9486-456F-970D-E4DAAA493E51}" destId="{FC491745-8013-4BAF-8BCC-EE506F6331B0}" srcOrd="0" destOrd="1" presId="urn:microsoft.com/office/officeart/2005/8/layout/hList1"/>
    <dgm:cxn modelId="{6C2DCA51-4EA8-4C20-80FA-90A4C3368040}" type="presOf" srcId="{4AC9C479-7753-47B7-9860-FBDCCAA8F14B}" destId="{1C6F9639-9541-4B1A-994B-726A0A6E055B}" srcOrd="0" destOrd="0" presId="urn:microsoft.com/office/officeart/2005/8/layout/hList1"/>
    <dgm:cxn modelId="{D7847F86-0716-494F-83B8-6162CF61FE2A}" srcId="{806EC4A6-19F0-471F-9DBB-5193484631A4}" destId="{4AC9C479-7753-47B7-9860-FBDCCAA8F14B}" srcOrd="0" destOrd="0" parTransId="{2C70B6A0-7E7E-4CBB-9512-DFC151FFDCEC}" sibTransId="{A38474C9-1400-4FC6-BF75-AB72F80D6464}"/>
    <dgm:cxn modelId="{ED97D3BE-6CFE-4A57-A8F3-91C0E8E98CB9}" type="presOf" srcId="{4DDBE63B-9CC0-4181-931C-6C1921C3930F}" destId="{FC491745-8013-4BAF-8BCC-EE506F6331B0}" srcOrd="0" destOrd="0" presId="urn:microsoft.com/office/officeart/2005/8/layout/hList1"/>
    <dgm:cxn modelId="{720752C8-05E8-4EDD-8E60-56182426C8D2}" type="presOf" srcId="{806EC4A6-19F0-471F-9DBB-5193484631A4}" destId="{FD42A5A7-6234-48ED-BD3A-7209A9736E97}" srcOrd="0" destOrd="0" presId="urn:microsoft.com/office/officeart/2005/8/layout/hList1"/>
    <dgm:cxn modelId="{012A89EA-4EC5-4C5F-BCC5-3150181684B4}" srcId="{4AC9C479-7753-47B7-9860-FBDCCAA8F14B}" destId="{8FEA64BC-9486-456F-970D-E4DAAA493E51}" srcOrd="1" destOrd="0" parTransId="{FF9417BA-0600-4D04-AD04-D9849D4D5247}" sibTransId="{CD94AF19-33F9-4415-B211-8CA169A06745}"/>
    <dgm:cxn modelId="{BA906EF7-9BEC-46DB-B5F7-91474FB06E96}" type="presParOf" srcId="{FD42A5A7-6234-48ED-BD3A-7209A9736E97}" destId="{EBCE0C2D-B71F-450B-9F78-980988AF5FCC}" srcOrd="0" destOrd="0" presId="urn:microsoft.com/office/officeart/2005/8/layout/hList1"/>
    <dgm:cxn modelId="{5C0F8433-BF8E-410A-9C35-CF41C62D095D}" type="presParOf" srcId="{EBCE0C2D-B71F-450B-9F78-980988AF5FCC}" destId="{1C6F9639-9541-4B1A-994B-726A0A6E055B}" srcOrd="0" destOrd="0" presId="urn:microsoft.com/office/officeart/2005/8/layout/hList1"/>
    <dgm:cxn modelId="{3A44E91B-7F30-4E92-B18C-B26B50834173}" type="presParOf" srcId="{EBCE0C2D-B71F-450B-9F78-980988AF5FCC}" destId="{FC491745-8013-4BAF-8BCC-EE506F6331B0}"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9F6B2331-3B56-44A3-AABB-3D7FFD1721A7}" type="doc">
      <dgm:prSet loTypeId="urn:microsoft.com/office/officeart/2005/8/layout/chevron1" loCatId="process" qsTypeId="urn:microsoft.com/office/officeart/2005/8/quickstyle/simple1" qsCatId="simple" csTypeId="urn:microsoft.com/office/officeart/2005/8/colors/accent1_2" csCatId="accent1" phldr="1"/>
      <dgm:spPr/>
    </dgm:pt>
    <dgm:pt modelId="{F0238D78-A7E9-41C6-842B-C9AB3C1236F4}">
      <dgm:prSet phldrT="[Text]"/>
      <dgm:spPr>
        <a:solidFill>
          <a:srgbClr val="B8FD95"/>
        </a:solidFill>
      </dgm:spPr>
      <dgm:t>
        <a:bodyPr/>
        <a:lstStyle/>
        <a:p>
          <a:r>
            <a:rPr lang="en-US" b="1" dirty="0">
              <a:solidFill>
                <a:schemeClr val="tx1"/>
              </a:solidFill>
            </a:rPr>
            <a:t>1980</a:t>
          </a:r>
        </a:p>
      </dgm:t>
    </dgm:pt>
    <dgm:pt modelId="{E5EDC34D-DDCB-4F39-89C3-A2601B3A309C}" type="parTrans" cxnId="{30B0FF22-990A-4BA1-9478-FBD05F7323B6}">
      <dgm:prSet/>
      <dgm:spPr/>
      <dgm:t>
        <a:bodyPr/>
        <a:lstStyle/>
        <a:p>
          <a:endParaRPr lang="en-US" b="1">
            <a:solidFill>
              <a:srgbClr val="0033CC"/>
            </a:solidFill>
          </a:endParaRPr>
        </a:p>
      </dgm:t>
    </dgm:pt>
    <dgm:pt modelId="{D6543794-CD35-4CE4-8D39-EE66EA3239C2}" type="sibTrans" cxnId="{30B0FF22-990A-4BA1-9478-FBD05F7323B6}">
      <dgm:prSet/>
      <dgm:spPr/>
      <dgm:t>
        <a:bodyPr/>
        <a:lstStyle/>
        <a:p>
          <a:endParaRPr lang="en-US" b="1">
            <a:solidFill>
              <a:srgbClr val="0033CC"/>
            </a:solidFill>
          </a:endParaRPr>
        </a:p>
      </dgm:t>
    </dgm:pt>
    <dgm:pt modelId="{0ACF2F1C-620B-4293-B7D4-B385BCA6C7A7}">
      <dgm:prSet phldrT="[Text]"/>
      <dgm:spPr>
        <a:solidFill>
          <a:srgbClr val="87F53D"/>
        </a:solidFill>
      </dgm:spPr>
      <dgm:t>
        <a:bodyPr/>
        <a:lstStyle/>
        <a:p>
          <a:r>
            <a:rPr lang="en-US" b="1" dirty="0">
              <a:solidFill>
                <a:schemeClr val="tx1"/>
              </a:solidFill>
            </a:rPr>
            <a:t>1990</a:t>
          </a:r>
        </a:p>
      </dgm:t>
    </dgm:pt>
    <dgm:pt modelId="{9426D32E-7ABA-4868-BC55-37B10123DCCC}" type="parTrans" cxnId="{27CAB1C6-CFA1-4D90-8F64-4A07A330565E}">
      <dgm:prSet/>
      <dgm:spPr/>
      <dgm:t>
        <a:bodyPr/>
        <a:lstStyle/>
        <a:p>
          <a:endParaRPr lang="en-US" b="1">
            <a:solidFill>
              <a:srgbClr val="0033CC"/>
            </a:solidFill>
          </a:endParaRPr>
        </a:p>
      </dgm:t>
    </dgm:pt>
    <dgm:pt modelId="{7FC27849-01B1-4A7D-8845-FC9DC41002C3}" type="sibTrans" cxnId="{27CAB1C6-CFA1-4D90-8F64-4A07A330565E}">
      <dgm:prSet/>
      <dgm:spPr/>
      <dgm:t>
        <a:bodyPr/>
        <a:lstStyle/>
        <a:p>
          <a:endParaRPr lang="en-US" b="1">
            <a:solidFill>
              <a:srgbClr val="0033CC"/>
            </a:solidFill>
          </a:endParaRPr>
        </a:p>
      </dgm:t>
    </dgm:pt>
    <dgm:pt modelId="{B8D7FFE1-6647-4F65-A73B-37825FD76D76}">
      <dgm:prSet phldrT="[Text]"/>
      <dgm:spPr>
        <a:solidFill>
          <a:srgbClr val="7DD90D"/>
        </a:solidFill>
      </dgm:spPr>
      <dgm:t>
        <a:bodyPr/>
        <a:lstStyle/>
        <a:p>
          <a:r>
            <a:rPr lang="en-US" b="1" dirty="0">
              <a:solidFill>
                <a:schemeClr val="tx1"/>
              </a:solidFill>
            </a:rPr>
            <a:t>2000</a:t>
          </a:r>
        </a:p>
      </dgm:t>
    </dgm:pt>
    <dgm:pt modelId="{AA367D08-3CC8-444F-B518-F6D7826334CC}" type="parTrans" cxnId="{F82E9C9B-267B-4A2F-AEE3-70B00041FDAF}">
      <dgm:prSet/>
      <dgm:spPr/>
      <dgm:t>
        <a:bodyPr/>
        <a:lstStyle/>
        <a:p>
          <a:endParaRPr lang="en-US" b="1">
            <a:solidFill>
              <a:srgbClr val="0033CC"/>
            </a:solidFill>
          </a:endParaRPr>
        </a:p>
      </dgm:t>
    </dgm:pt>
    <dgm:pt modelId="{F345851D-3484-4411-BA8D-C116BDCB143E}" type="sibTrans" cxnId="{F82E9C9B-267B-4A2F-AEE3-70B00041FDAF}">
      <dgm:prSet/>
      <dgm:spPr/>
      <dgm:t>
        <a:bodyPr/>
        <a:lstStyle/>
        <a:p>
          <a:endParaRPr lang="en-US" b="1">
            <a:solidFill>
              <a:srgbClr val="0033CC"/>
            </a:solidFill>
          </a:endParaRPr>
        </a:p>
      </dgm:t>
    </dgm:pt>
    <dgm:pt modelId="{A721A34E-F125-4729-B5AD-8EB20A63DA2D}">
      <dgm:prSet phldrT="[Text]"/>
      <dgm:spPr>
        <a:solidFill>
          <a:srgbClr val="659C0C"/>
        </a:solidFill>
      </dgm:spPr>
      <dgm:t>
        <a:bodyPr/>
        <a:lstStyle/>
        <a:p>
          <a:r>
            <a:rPr lang="en-US" b="1" dirty="0">
              <a:solidFill>
                <a:schemeClr val="tx1"/>
              </a:solidFill>
            </a:rPr>
            <a:t>2010…</a:t>
          </a:r>
        </a:p>
      </dgm:t>
    </dgm:pt>
    <dgm:pt modelId="{E938E630-128F-4EBA-B13A-6114A389D4CA}" type="parTrans" cxnId="{A6F6975D-BD65-4B5F-8B96-E44FB1F503EC}">
      <dgm:prSet/>
      <dgm:spPr/>
      <dgm:t>
        <a:bodyPr/>
        <a:lstStyle/>
        <a:p>
          <a:endParaRPr lang="en-US" b="1">
            <a:solidFill>
              <a:srgbClr val="0033CC"/>
            </a:solidFill>
          </a:endParaRPr>
        </a:p>
      </dgm:t>
    </dgm:pt>
    <dgm:pt modelId="{187A0FDF-5DBD-4D7A-95FD-67DDCF0F9E45}" type="sibTrans" cxnId="{A6F6975D-BD65-4B5F-8B96-E44FB1F503EC}">
      <dgm:prSet/>
      <dgm:spPr/>
      <dgm:t>
        <a:bodyPr/>
        <a:lstStyle/>
        <a:p>
          <a:endParaRPr lang="en-US" b="1">
            <a:solidFill>
              <a:srgbClr val="0033CC"/>
            </a:solidFill>
          </a:endParaRPr>
        </a:p>
      </dgm:t>
    </dgm:pt>
    <dgm:pt modelId="{97413AC4-41CF-44D1-83C8-166364D0BBEE}" type="pres">
      <dgm:prSet presAssocID="{9F6B2331-3B56-44A3-AABB-3D7FFD1721A7}" presName="Name0" presStyleCnt="0">
        <dgm:presLayoutVars>
          <dgm:dir/>
          <dgm:animLvl val="lvl"/>
          <dgm:resizeHandles val="exact"/>
        </dgm:presLayoutVars>
      </dgm:prSet>
      <dgm:spPr/>
    </dgm:pt>
    <dgm:pt modelId="{00188A5B-99E4-48B6-8B62-284F6DD46E08}" type="pres">
      <dgm:prSet presAssocID="{F0238D78-A7E9-41C6-842B-C9AB3C1236F4}" presName="parTxOnly" presStyleLbl="node1" presStyleIdx="0" presStyleCnt="4">
        <dgm:presLayoutVars>
          <dgm:chMax val="0"/>
          <dgm:chPref val="0"/>
          <dgm:bulletEnabled val="1"/>
        </dgm:presLayoutVars>
      </dgm:prSet>
      <dgm:spPr/>
    </dgm:pt>
    <dgm:pt modelId="{3AC7A7BE-6C6F-4901-AFD6-243F8C44155F}" type="pres">
      <dgm:prSet presAssocID="{D6543794-CD35-4CE4-8D39-EE66EA3239C2}" presName="parTxOnlySpace" presStyleCnt="0"/>
      <dgm:spPr/>
    </dgm:pt>
    <dgm:pt modelId="{BFE6B93D-6C25-4CC8-8BF9-752450F60B61}" type="pres">
      <dgm:prSet presAssocID="{0ACF2F1C-620B-4293-B7D4-B385BCA6C7A7}" presName="parTxOnly" presStyleLbl="node1" presStyleIdx="1" presStyleCnt="4">
        <dgm:presLayoutVars>
          <dgm:chMax val="0"/>
          <dgm:chPref val="0"/>
          <dgm:bulletEnabled val="1"/>
        </dgm:presLayoutVars>
      </dgm:prSet>
      <dgm:spPr/>
    </dgm:pt>
    <dgm:pt modelId="{8ED97A87-06FB-4755-AC7A-2EE5CD647021}" type="pres">
      <dgm:prSet presAssocID="{7FC27849-01B1-4A7D-8845-FC9DC41002C3}" presName="parTxOnlySpace" presStyleCnt="0"/>
      <dgm:spPr/>
    </dgm:pt>
    <dgm:pt modelId="{E1E1D22E-6D16-42C3-88D6-1DD19026775A}" type="pres">
      <dgm:prSet presAssocID="{B8D7FFE1-6647-4F65-A73B-37825FD76D76}" presName="parTxOnly" presStyleLbl="node1" presStyleIdx="2" presStyleCnt="4" custLinFactNeighborX="35842">
        <dgm:presLayoutVars>
          <dgm:chMax val="0"/>
          <dgm:chPref val="0"/>
          <dgm:bulletEnabled val="1"/>
        </dgm:presLayoutVars>
      </dgm:prSet>
      <dgm:spPr/>
    </dgm:pt>
    <dgm:pt modelId="{78284836-F841-4368-AB5B-9D1137AB0E2C}" type="pres">
      <dgm:prSet presAssocID="{F345851D-3484-4411-BA8D-C116BDCB143E}" presName="parTxOnlySpace" presStyleCnt="0"/>
      <dgm:spPr/>
    </dgm:pt>
    <dgm:pt modelId="{C682D4CA-8EA5-48A2-8509-9103F5FFFB8B}" type="pres">
      <dgm:prSet presAssocID="{A721A34E-F125-4729-B5AD-8EB20A63DA2D}" presName="parTxOnly" presStyleLbl="node1" presStyleIdx="3" presStyleCnt="4" custLinFactNeighborX="35842">
        <dgm:presLayoutVars>
          <dgm:chMax val="0"/>
          <dgm:chPref val="0"/>
          <dgm:bulletEnabled val="1"/>
        </dgm:presLayoutVars>
      </dgm:prSet>
      <dgm:spPr/>
    </dgm:pt>
  </dgm:ptLst>
  <dgm:cxnLst>
    <dgm:cxn modelId="{A7FB2F14-32AE-457F-B1D8-097228E13DF9}" type="presOf" srcId="{A721A34E-F125-4729-B5AD-8EB20A63DA2D}" destId="{C682D4CA-8EA5-48A2-8509-9103F5FFFB8B}" srcOrd="0" destOrd="0" presId="urn:microsoft.com/office/officeart/2005/8/layout/chevron1"/>
    <dgm:cxn modelId="{30B0FF22-990A-4BA1-9478-FBD05F7323B6}" srcId="{9F6B2331-3B56-44A3-AABB-3D7FFD1721A7}" destId="{F0238D78-A7E9-41C6-842B-C9AB3C1236F4}" srcOrd="0" destOrd="0" parTransId="{E5EDC34D-DDCB-4F39-89C3-A2601B3A309C}" sibTransId="{D6543794-CD35-4CE4-8D39-EE66EA3239C2}"/>
    <dgm:cxn modelId="{A6F6975D-BD65-4B5F-8B96-E44FB1F503EC}" srcId="{9F6B2331-3B56-44A3-AABB-3D7FFD1721A7}" destId="{A721A34E-F125-4729-B5AD-8EB20A63DA2D}" srcOrd="3" destOrd="0" parTransId="{E938E630-128F-4EBA-B13A-6114A389D4CA}" sibTransId="{187A0FDF-5DBD-4D7A-95FD-67DDCF0F9E45}"/>
    <dgm:cxn modelId="{059E106A-F880-4884-8B8C-6B3924FF1A24}" type="presOf" srcId="{B8D7FFE1-6647-4F65-A73B-37825FD76D76}" destId="{E1E1D22E-6D16-42C3-88D6-1DD19026775A}" srcOrd="0" destOrd="0" presId="urn:microsoft.com/office/officeart/2005/8/layout/chevron1"/>
    <dgm:cxn modelId="{1A27816C-C8E7-4606-84E4-58F54DDAC5C2}" type="presOf" srcId="{0ACF2F1C-620B-4293-B7D4-B385BCA6C7A7}" destId="{BFE6B93D-6C25-4CC8-8BF9-752450F60B61}" srcOrd="0" destOrd="0" presId="urn:microsoft.com/office/officeart/2005/8/layout/chevron1"/>
    <dgm:cxn modelId="{E62E5D51-6E08-4C50-8D7E-A4EFB3F89C3C}" type="presOf" srcId="{F0238D78-A7E9-41C6-842B-C9AB3C1236F4}" destId="{00188A5B-99E4-48B6-8B62-284F6DD46E08}" srcOrd="0" destOrd="0" presId="urn:microsoft.com/office/officeart/2005/8/layout/chevron1"/>
    <dgm:cxn modelId="{F82E9C9B-267B-4A2F-AEE3-70B00041FDAF}" srcId="{9F6B2331-3B56-44A3-AABB-3D7FFD1721A7}" destId="{B8D7FFE1-6647-4F65-A73B-37825FD76D76}" srcOrd="2" destOrd="0" parTransId="{AA367D08-3CC8-444F-B518-F6D7826334CC}" sibTransId="{F345851D-3484-4411-BA8D-C116BDCB143E}"/>
    <dgm:cxn modelId="{FEEB14B5-B214-473A-A49E-3F32C612AA1B}" type="presOf" srcId="{9F6B2331-3B56-44A3-AABB-3D7FFD1721A7}" destId="{97413AC4-41CF-44D1-83C8-166364D0BBEE}" srcOrd="0" destOrd="0" presId="urn:microsoft.com/office/officeart/2005/8/layout/chevron1"/>
    <dgm:cxn modelId="{27CAB1C6-CFA1-4D90-8F64-4A07A330565E}" srcId="{9F6B2331-3B56-44A3-AABB-3D7FFD1721A7}" destId="{0ACF2F1C-620B-4293-B7D4-B385BCA6C7A7}" srcOrd="1" destOrd="0" parTransId="{9426D32E-7ABA-4868-BC55-37B10123DCCC}" sibTransId="{7FC27849-01B1-4A7D-8845-FC9DC41002C3}"/>
    <dgm:cxn modelId="{59BAEF29-9DD1-4141-8356-8DBBA97102C0}" type="presParOf" srcId="{97413AC4-41CF-44D1-83C8-166364D0BBEE}" destId="{00188A5B-99E4-48B6-8B62-284F6DD46E08}" srcOrd="0" destOrd="0" presId="urn:microsoft.com/office/officeart/2005/8/layout/chevron1"/>
    <dgm:cxn modelId="{9DF6AB19-AD99-4F29-B794-93031893EF8A}" type="presParOf" srcId="{97413AC4-41CF-44D1-83C8-166364D0BBEE}" destId="{3AC7A7BE-6C6F-4901-AFD6-243F8C44155F}" srcOrd="1" destOrd="0" presId="urn:microsoft.com/office/officeart/2005/8/layout/chevron1"/>
    <dgm:cxn modelId="{BEC60E92-C57C-4098-BAAE-4F61D98E3718}" type="presParOf" srcId="{97413AC4-41CF-44D1-83C8-166364D0BBEE}" destId="{BFE6B93D-6C25-4CC8-8BF9-752450F60B61}" srcOrd="2" destOrd="0" presId="urn:microsoft.com/office/officeart/2005/8/layout/chevron1"/>
    <dgm:cxn modelId="{14631CB4-C0E6-407A-A080-0746DAAB7494}" type="presParOf" srcId="{97413AC4-41CF-44D1-83C8-166364D0BBEE}" destId="{8ED97A87-06FB-4755-AC7A-2EE5CD647021}" srcOrd="3" destOrd="0" presId="urn:microsoft.com/office/officeart/2005/8/layout/chevron1"/>
    <dgm:cxn modelId="{01652BD9-77E0-4C14-9E93-BA5F719353AA}" type="presParOf" srcId="{97413AC4-41CF-44D1-83C8-166364D0BBEE}" destId="{E1E1D22E-6D16-42C3-88D6-1DD19026775A}" srcOrd="4" destOrd="0" presId="urn:microsoft.com/office/officeart/2005/8/layout/chevron1"/>
    <dgm:cxn modelId="{306DAA62-480B-4E03-9FEF-E6AE37B2C52C}" type="presParOf" srcId="{97413AC4-41CF-44D1-83C8-166364D0BBEE}" destId="{78284836-F841-4368-AB5B-9D1137AB0E2C}" srcOrd="5" destOrd="0" presId="urn:microsoft.com/office/officeart/2005/8/layout/chevron1"/>
    <dgm:cxn modelId="{8106A43A-E7DA-4743-9E00-7C7C4AC0D9D3}" type="presParOf" srcId="{97413AC4-41CF-44D1-83C8-166364D0BBEE}" destId="{C682D4CA-8EA5-48A2-8509-9103F5FFFB8B}" srcOrd="6" destOrd="0" presId="urn:microsoft.com/office/officeart/2005/8/layout/chevron1"/>
  </dgm:cxnLst>
  <dgm:bg>
    <a:solidFill>
      <a:schemeClr val="accent1">
        <a:lumMod val="75000"/>
      </a:schemeClr>
    </a:solidFill>
  </dgm:bg>
  <dgm:whole/>
  <dgm:extLst>
    <a:ext uri="http://schemas.microsoft.com/office/drawing/2008/diagram">
      <dsp:dataModelExt xmlns:dsp="http://schemas.microsoft.com/office/drawing/2008/diagram" relId="rId12"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806EC4A6-19F0-471F-9DBB-5193484631A4}"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en-US"/>
        </a:p>
      </dgm:t>
    </dgm:pt>
    <dgm:pt modelId="{4AC9C479-7753-47B7-9860-FBDCCAA8F14B}">
      <dgm:prSet phldrT="[Text]" custT="1"/>
      <dgm:spPr>
        <a:solidFill>
          <a:srgbClr val="F785E9"/>
        </a:solidFill>
      </dgm:spPr>
      <dgm:t>
        <a:bodyPr/>
        <a:lstStyle/>
        <a:p>
          <a:r>
            <a:rPr lang="en-US" sz="1400" b="0" dirty="0" err="1">
              <a:solidFill>
                <a:schemeClr val="tx1"/>
              </a:solidFill>
            </a:rPr>
            <a:t>Autoidentificación</a:t>
          </a:r>
          <a:endParaRPr lang="en-US" sz="1400" b="0" dirty="0">
            <a:solidFill>
              <a:schemeClr val="tx1"/>
            </a:solidFill>
          </a:endParaRPr>
        </a:p>
      </dgm:t>
    </dgm:pt>
    <dgm:pt modelId="{2C70B6A0-7E7E-4CBB-9512-DFC151FFDCEC}" type="parTrans" cxnId="{D7847F86-0716-494F-83B8-6162CF61FE2A}">
      <dgm:prSet/>
      <dgm:spPr/>
      <dgm:t>
        <a:bodyPr/>
        <a:lstStyle/>
        <a:p>
          <a:endParaRPr lang="en-US" sz="1400"/>
        </a:p>
      </dgm:t>
    </dgm:pt>
    <dgm:pt modelId="{A38474C9-1400-4FC6-BF75-AB72F80D6464}" type="sibTrans" cxnId="{D7847F86-0716-494F-83B8-6162CF61FE2A}">
      <dgm:prSet/>
      <dgm:spPr/>
      <dgm:t>
        <a:bodyPr/>
        <a:lstStyle/>
        <a:p>
          <a:endParaRPr lang="en-US" sz="1400"/>
        </a:p>
      </dgm:t>
    </dgm:pt>
    <dgm:pt modelId="{4DDBE63B-9CC0-4181-931C-6C1921C3930F}">
      <dgm:prSet phldrT="[Text]" custT="1"/>
      <dgm:spPr>
        <a:solidFill>
          <a:srgbClr val="FADAEF">
            <a:alpha val="89804"/>
          </a:srgbClr>
        </a:solidFill>
      </dgm:spPr>
      <dgm:t>
        <a:bodyPr/>
        <a:lstStyle/>
        <a:p>
          <a:r>
            <a:rPr lang="en-US" sz="1400" b="1" dirty="0" err="1"/>
            <a:t>Brasil</a:t>
          </a:r>
          <a:endParaRPr lang="en-US" sz="1400" b="1" dirty="0"/>
        </a:p>
      </dgm:t>
    </dgm:pt>
    <dgm:pt modelId="{73B80B28-5B23-455C-A831-9F644C93EB1B}" type="parTrans" cxnId="{6EA64620-4122-4650-AA80-6B2AA482C128}">
      <dgm:prSet/>
      <dgm:spPr/>
      <dgm:t>
        <a:bodyPr/>
        <a:lstStyle/>
        <a:p>
          <a:endParaRPr lang="en-US" sz="1400"/>
        </a:p>
      </dgm:t>
    </dgm:pt>
    <dgm:pt modelId="{C74BC4FD-93D4-4DDB-87E7-2E5283890DF5}" type="sibTrans" cxnId="{6EA64620-4122-4650-AA80-6B2AA482C128}">
      <dgm:prSet/>
      <dgm:spPr/>
      <dgm:t>
        <a:bodyPr/>
        <a:lstStyle/>
        <a:p>
          <a:endParaRPr lang="en-US" sz="1400"/>
        </a:p>
      </dgm:t>
    </dgm:pt>
    <dgm:pt modelId="{DC424DB2-678D-40F3-84D5-65BB9B647DF5}">
      <dgm:prSet phldrT="[Text]" custT="1"/>
      <dgm:spPr>
        <a:solidFill>
          <a:srgbClr val="FADAEF">
            <a:alpha val="89804"/>
          </a:srgbClr>
        </a:solidFill>
      </dgm:spPr>
      <dgm:t>
        <a:bodyPr/>
        <a:lstStyle/>
        <a:p>
          <a:r>
            <a:rPr lang="en-US" sz="1400" b="1" dirty="0"/>
            <a:t>Colombia</a:t>
          </a:r>
        </a:p>
      </dgm:t>
    </dgm:pt>
    <dgm:pt modelId="{98866CCE-D695-4B8C-A34B-857B2778D20B}" type="parTrans" cxnId="{00A2D19B-74BC-47A5-9670-5157B5FBC234}">
      <dgm:prSet/>
      <dgm:spPr/>
      <dgm:t>
        <a:bodyPr/>
        <a:lstStyle/>
        <a:p>
          <a:endParaRPr lang="en-US" sz="1400"/>
        </a:p>
      </dgm:t>
    </dgm:pt>
    <dgm:pt modelId="{C2F91CD0-C506-48AD-9790-D66E92E88CB5}" type="sibTrans" cxnId="{00A2D19B-74BC-47A5-9670-5157B5FBC234}">
      <dgm:prSet/>
      <dgm:spPr/>
      <dgm:t>
        <a:bodyPr/>
        <a:lstStyle/>
        <a:p>
          <a:endParaRPr lang="en-US" sz="1400"/>
        </a:p>
      </dgm:t>
    </dgm:pt>
    <dgm:pt modelId="{B0D67370-DC4D-4B41-B5DA-314BCF9B8EE5}">
      <dgm:prSet phldrT="[Text]" custT="1"/>
      <dgm:spPr>
        <a:solidFill>
          <a:srgbClr val="FADAEF">
            <a:alpha val="89804"/>
          </a:srgbClr>
        </a:solidFill>
      </dgm:spPr>
      <dgm:t>
        <a:bodyPr/>
        <a:lstStyle/>
        <a:p>
          <a:r>
            <a:rPr lang="en-US" sz="1400" b="1" dirty="0">
              <a:solidFill>
                <a:srgbClr val="00B050"/>
              </a:solidFill>
            </a:rPr>
            <a:t>Panamá</a:t>
          </a:r>
        </a:p>
      </dgm:t>
    </dgm:pt>
    <dgm:pt modelId="{704E039D-790D-43FD-92CE-BFD9D53344F4}" type="parTrans" cxnId="{A4127D38-E0F4-405A-B000-A2944E599A0B}">
      <dgm:prSet/>
      <dgm:spPr/>
      <dgm:t>
        <a:bodyPr/>
        <a:lstStyle/>
        <a:p>
          <a:endParaRPr lang="en-US"/>
        </a:p>
      </dgm:t>
    </dgm:pt>
    <dgm:pt modelId="{5BB1C459-F86C-4E16-98BC-0AD4516B7E66}" type="sibTrans" cxnId="{A4127D38-E0F4-405A-B000-A2944E599A0B}">
      <dgm:prSet/>
      <dgm:spPr/>
      <dgm:t>
        <a:bodyPr/>
        <a:lstStyle/>
        <a:p>
          <a:endParaRPr lang="en-US"/>
        </a:p>
      </dgm:t>
    </dgm:pt>
    <dgm:pt modelId="{FD42A5A7-6234-48ED-BD3A-7209A9736E97}" type="pres">
      <dgm:prSet presAssocID="{806EC4A6-19F0-471F-9DBB-5193484631A4}" presName="Name0" presStyleCnt="0">
        <dgm:presLayoutVars>
          <dgm:dir/>
          <dgm:animLvl val="lvl"/>
          <dgm:resizeHandles val="exact"/>
        </dgm:presLayoutVars>
      </dgm:prSet>
      <dgm:spPr/>
    </dgm:pt>
    <dgm:pt modelId="{EBCE0C2D-B71F-450B-9F78-980988AF5FCC}" type="pres">
      <dgm:prSet presAssocID="{4AC9C479-7753-47B7-9860-FBDCCAA8F14B}" presName="composite" presStyleCnt="0"/>
      <dgm:spPr/>
    </dgm:pt>
    <dgm:pt modelId="{1C6F9639-9541-4B1A-994B-726A0A6E055B}" type="pres">
      <dgm:prSet presAssocID="{4AC9C479-7753-47B7-9860-FBDCCAA8F14B}" presName="parTx" presStyleLbl="alignNode1" presStyleIdx="0" presStyleCnt="1">
        <dgm:presLayoutVars>
          <dgm:chMax val="0"/>
          <dgm:chPref val="0"/>
          <dgm:bulletEnabled val="1"/>
        </dgm:presLayoutVars>
      </dgm:prSet>
      <dgm:spPr/>
    </dgm:pt>
    <dgm:pt modelId="{FC491745-8013-4BAF-8BCC-EE506F6331B0}" type="pres">
      <dgm:prSet presAssocID="{4AC9C479-7753-47B7-9860-FBDCCAA8F14B}" presName="desTx" presStyleLbl="alignAccFollowNode1" presStyleIdx="0" presStyleCnt="1">
        <dgm:presLayoutVars>
          <dgm:bulletEnabled val="1"/>
        </dgm:presLayoutVars>
      </dgm:prSet>
      <dgm:spPr/>
    </dgm:pt>
  </dgm:ptLst>
  <dgm:cxnLst>
    <dgm:cxn modelId="{6EA64620-4122-4650-AA80-6B2AA482C128}" srcId="{4AC9C479-7753-47B7-9860-FBDCCAA8F14B}" destId="{4DDBE63B-9CC0-4181-931C-6C1921C3930F}" srcOrd="0" destOrd="0" parTransId="{73B80B28-5B23-455C-A831-9F644C93EB1B}" sibTransId="{C74BC4FD-93D4-4DDB-87E7-2E5283890DF5}"/>
    <dgm:cxn modelId="{A4127D38-E0F4-405A-B000-A2944E599A0B}" srcId="{4AC9C479-7753-47B7-9860-FBDCCAA8F14B}" destId="{B0D67370-DC4D-4B41-B5DA-314BCF9B8EE5}" srcOrd="2" destOrd="0" parTransId="{704E039D-790D-43FD-92CE-BFD9D53344F4}" sibTransId="{5BB1C459-F86C-4E16-98BC-0AD4516B7E66}"/>
    <dgm:cxn modelId="{6FDAA26C-99AD-4DBF-8CED-664E96081F76}" type="presOf" srcId="{4DDBE63B-9CC0-4181-931C-6C1921C3930F}" destId="{FC491745-8013-4BAF-8BCC-EE506F6331B0}" srcOrd="0" destOrd="0" presId="urn:microsoft.com/office/officeart/2005/8/layout/hList1"/>
    <dgm:cxn modelId="{EFE8C978-F675-44A3-847F-2662CA57F44B}" type="presOf" srcId="{B0D67370-DC4D-4B41-B5DA-314BCF9B8EE5}" destId="{FC491745-8013-4BAF-8BCC-EE506F6331B0}" srcOrd="0" destOrd="2" presId="urn:microsoft.com/office/officeart/2005/8/layout/hList1"/>
    <dgm:cxn modelId="{D7847F86-0716-494F-83B8-6162CF61FE2A}" srcId="{806EC4A6-19F0-471F-9DBB-5193484631A4}" destId="{4AC9C479-7753-47B7-9860-FBDCCAA8F14B}" srcOrd="0" destOrd="0" parTransId="{2C70B6A0-7E7E-4CBB-9512-DFC151FFDCEC}" sibTransId="{A38474C9-1400-4FC6-BF75-AB72F80D6464}"/>
    <dgm:cxn modelId="{AB6FAB86-FE21-4C1A-B521-D7CE7FD8E597}" type="presOf" srcId="{806EC4A6-19F0-471F-9DBB-5193484631A4}" destId="{FD42A5A7-6234-48ED-BD3A-7209A9736E97}" srcOrd="0" destOrd="0" presId="urn:microsoft.com/office/officeart/2005/8/layout/hList1"/>
    <dgm:cxn modelId="{A7A90693-588D-414A-8A34-D2F494F8C09E}" type="presOf" srcId="{4AC9C479-7753-47B7-9860-FBDCCAA8F14B}" destId="{1C6F9639-9541-4B1A-994B-726A0A6E055B}" srcOrd="0" destOrd="0" presId="urn:microsoft.com/office/officeart/2005/8/layout/hList1"/>
    <dgm:cxn modelId="{00A2D19B-74BC-47A5-9670-5157B5FBC234}" srcId="{4AC9C479-7753-47B7-9860-FBDCCAA8F14B}" destId="{DC424DB2-678D-40F3-84D5-65BB9B647DF5}" srcOrd="1" destOrd="0" parTransId="{98866CCE-D695-4B8C-A34B-857B2778D20B}" sibTransId="{C2F91CD0-C506-48AD-9790-D66E92E88CB5}"/>
    <dgm:cxn modelId="{CB33F1FC-1774-41CE-84AD-0347589E8350}" type="presOf" srcId="{DC424DB2-678D-40F3-84D5-65BB9B647DF5}" destId="{FC491745-8013-4BAF-8BCC-EE506F6331B0}" srcOrd="0" destOrd="1" presId="urn:microsoft.com/office/officeart/2005/8/layout/hList1"/>
    <dgm:cxn modelId="{A6C945AB-9EFC-4F97-A7B9-B7F4E0B8C211}" type="presParOf" srcId="{FD42A5A7-6234-48ED-BD3A-7209A9736E97}" destId="{EBCE0C2D-B71F-450B-9F78-980988AF5FCC}" srcOrd="0" destOrd="0" presId="urn:microsoft.com/office/officeart/2005/8/layout/hList1"/>
    <dgm:cxn modelId="{5DD2137A-1DBC-4F10-8EDC-B4E980521D4D}" type="presParOf" srcId="{EBCE0C2D-B71F-450B-9F78-980988AF5FCC}" destId="{1C6F9639-9541-4B1A-994B-726A0A6E055B}" srcOrd="0" destOrd="0" presId="urn:microsoft.com/office/officeart/2005/8/layout/hList1"/>
    <dgm:cxn modelId="{37F45A6E-5794-47B6-9D3C-AC6500B37AD5}" type="presParOf" srcId="{EBCE0C2D-B71F-450B-9F78-980988AF5FCC}" destId="{FC491745-8013-4BAF-8BCC-EE506F6331B0}" srcOrd="1" destOrd="0" presId="urn:microsoft.com/office/officeart/2005/8/layout/hList1"/>
  </dgm:cxnLst>
  <dgm:bg/>
  <dgm:whole/>
  <dgm:extLst>
    <a:ext uri="http://schemas.microsoft.com/office/drawing/2008/diagram">
      <dsp:dataModelExt xmlns:dsp="http://schemas.microsoft.com/office/drawing/2008/diagram" relId="rId1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806EC4A6-19F0-471F-9DBB-5193484631A4}"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en-US"/>
        </a:p>
      </dgm:t>
    </dgm:pt>
    <dgm:pt modelId="{4AC9C479-7753-47B7-9860-FBDCCAA8F14B}">
      <dgm:prSet phldrT="[Text]" custT="1"/>
      <dgm:spPr>
        <a:solidFill>
          <a:srgbClr val="F785E9"/>
        </a:solidFill>
      </dgm:spPr>
      <dgm:t>
        <a:bodyPr/>
        <a:lstStyle/>
        <a:p>
          <a:r>
            <a:rPr lang="en-US" sz="1400" b="0" dirty="0" err="1">
              <a:solidFill>
                <a:schemeClr val="tx1"/>
              </a:solidFill>
            </a:rPr>
            <a:t>Autoidentificación</a:t>
          </a:r>
          <a:endParaRPr lang="en-US" sz="1400" b="0" dirty="0">
            <a:solidFill>
              <a:schemeClr val="tx1"/>
            </a:solidFill>
          </a:endParaRPr>
        </a:p>
      </dgm:t>
    </dgm:pt>
    <dgm:pt modelId="{2C70B6A0-7E7E-4CBB-9512-DFC151FFDCEC}" type="parTrans" cxnId="{D7847F86-0716-494F-83B8-6162CF61FE2A}">
      <dgm:prSet/>
      <dgm:spPr/>
      <dgm:t>
        <a:bodyPr/>
        <a:lstStyle/>
        <a:p>
          <a:endParaRPr lang="en-US" sz="1300"/>
        </a:p>
      </dgm:t>
    </dgm:pt>
    <dgm:pt modelId="{A38474C9-1400-4FC6-BF75-AB72F80D6464}" type="sibTrans" cxnId="{D7847F86-0716-494F-83B8-6162CF61FE2A}">
      <dgm:prSet/>
      <dgm:spPr/>
      <dgm:t>
        <a:bodyPr/>
        <a:lstStyle/>
        <a:p>
          <a:endParaRPr lang="en-US" sz="1300"/>
        </a:p>
      </dgm:t>
    </dgm:pt>
    <dgm:pt modelId="{4DDBE63B-9CC0-4181-931C-6C1921C3930F}">
      <dgm:prSet phldrT="[Text]" custT="1"/>
      <dgm:spPr>
        <a:solidFill>
          <a:srgbClr val="FADAEF">
            <a:alpha val="89804"/>
          </a:srgbClr>
        </a:solidFill>
      </dgm:spPr>
      <dgm:t>
        <a:bodyPr/>
        <a:lstStyle/>
        <a:p>
          <a:r>
            <a:rPr lang="en-US" sz="1400" b="1" dirty="0" err="1">
              <a:solidFill>
                <a:schemeClr val="tx1"/>
              </a:solidFill>
            </a:rPr>
            <a:t>Brasil</a:t>
          </a:r>
          <a:endParaRPr lang="en-US" sz="1400" b="1" dirty="0">
            <a:solidFill>
              <a:schemeClr val="tx1"/>
            </a:solidFill>
          </a:endParaRPr>
        </a:p>
      </dgm:t>
    </dgm:pt>
    <dgm:pt modelId="{73B80B28-5B23-455C-A831-9F644C93EB1B}" type="parTrans" cxnId="{6EA64620-4122-4650-AA80-6B2AA482C128}">
      <dgm:prSet/>
      <dgm:spPr/>
      <dgm:t>
        <a:bodyPr/>
        <a:lstStyle/>
        <a:p>
          <a:endParaRPr lang="en-US" sz="1300"/>
        </a:p>
      </dgm:t>
    </dgm:pt>
    <dgm:pt modelId="{C74BC4FD-93D4-4DDB-87E7-2E5283890DF5}" type="sibTrans" cxnId="{6EA64620-4122-4650-AA80-6B2AA482C128}">
      <dgm:prSet/>
      <dgm:spPr/>
      <dgm:t>
        <a:bodyPr/>
        <a:lstStyle/>
        <a:p>
          <a:endParaRPr lang="en-US" sz="1300"/>
        </a:p>
      </dgm:t>
    </dgm:pt>
    <dgm:pt modelId="{DC424DB2-678D-40F3-84D5-65BB9B647DF5}">
      <dgm:prSet phldrT="[Text]" custT="1"/>
      <dgm:spPr>
        <a:solidFill>
          <a:srgbClr val="FADAEF">
            <a:alpha val="89804"/>
          </a:srgbClr>
        </a:solidFill>
      </dgm:spPr>
      <dgm:t>
        <a:bodyPr/>
        <a:lstStyle/>
        <a:p>
          <a:r>
            <a:rPr lang="en-US" sz="1400" b="1" dirty="0"/>
            <a:t>Colombia</a:t>
          </a:r>
        </a:p>
      </dgm:t>
    </dgm:pt>
    <dgm:pt modelId="{98866CCE-D695-4B8C-A34B-857B2778D20B}" type="parTrans" cxnId="{00A2D19B-74BC-47A5-9670-5157B5FBC234}">
      <dgm:prSet/>
      <dgm:spPr/>
      <dgm:t>
        <a:bodyPr/>
        <a:lstStyle/>
        <a:p>
          <a:endParaRPr lang="en-US" sz="1300"/>
        </a:p>
      </dgm:t>
    </dgm:pt>
    <dgm:pt modelId="{C2F91CD0-C506-48AD-9790-D66E92E88CB5}" type="sibTrans" cxnId="{00A2D19B-74BC-47A5-9670-5157B5FBC234}">
      <dgm:prSet/>
      <dgm:spPr/>
      <dgm:t>
        <a:bodyPr/>
        <a:lstStyle/>
        <a:p>
          <a:endParaRPr lang="en-US" sz="1300"/>
        </a:p>
      </dgm:t>
    </dgm:pt>
    <dgm:pt modelId="{38BC2041-F96E-4435-ADBF-E7C4CB327616}">
      <dgm:prSet phldrT="[Text]" custT="1"/>
      <dgm:spPr>
        <a:solidFill>
          <a:srgbClr val="FADAEF">
            <a:alpha val="89804"/>
          </a:srgbClr>
        </a:solidFill>
      </dgm:spPr>
      <dgm:t>
        <a:bodyPr/>
        <a:lstStyle/>
        <a:p>
          <a:r>
            <a:rPr lang="en-US" sz="1400" b="1" dirty="0">
              <a:solidFill>
                <a:schemeClr val="tx1"/>
              </a:solidFill>
            </a:rPr>
            <a:t>Costa Rica </a:t>
          </a:r>
        </a:p>
      </dgm:t>
    </dgm:pt>
    <dgm:pt modelId="{8EFDDA61-C654-4B68-AF67-EE36A34D8C47}" type="parTrans" cxnId="{4413DB66-8234-4064-B33E-42F4B44D05AE}">
      <dgm:prSet/>
      <dgm:spPr/>
      <dgm:t>
        <a:bodyPr/>
        <a:lstStyle/>
        <a:p>
          <a:endParaRPr lang="en-US" sz="1300"/>
        </a:p>
      </dgm:t>
    </dgm:pt>
    <dgm:pt modelId="{F05E0F85-655D-4C49-B032-3D8B001D7FD6}" type="sibTrans" cxnId="{4413DB66-8234-4064-B33E-42F4B44D05AE}">
      <dgm:prSet/>
      <dgm:spPr/>
      <dgm:t>
        <a:bodyPr/>
        <a:lstStyle/>
        <a:p>
          <a:endParaRPr lang="en-US" sz="1300"/>
        </a:p>
      </dgm:t>
    </dgm:pt>
    <dgm:pt modelId="{62FE6B5D-23A4-41C9-AA75-2C1A467ACD5A}">
      <dgm:prSet phldrT="[Text]" custT="1"/>
      <dgm:spPr>
        <a:solidFill>
          <a:srgbClr val="FADAEF">
            <a:alpha val="89804"/>
          </a:srgbClr>
        </a:solidFill>
      </dgm:spPr>
      <dgm:t>
        <a:bodyPr/>
        <a:lstStyle/>
        <a:p>
          <a:r>
            <a:rPr lang="en-US" sz="1400" b="1" dirty="0">
              <a:solidFill>
                <a:schemeClr val="tx1"/>
              </a:solidFill>
            </a:rPr>
            <a:t>Ecuador</a:t>
          </a:r>
        </a:p>
      </dgm:t>
    </dgm:pt>
    <dgm:pt modelId="{DB59AAD0-788E-4307-8E5C-7C64CE41C903}" type="parTrans" cxnId="{69E5FE98-B43E-494A-9540-EA14E3D4ED36}">
      <dgm:prSet/>
      <dgm:spPr/>
      <dgm:t>
        <a:bodyPr/>
        <a:lstStyle/>
        <a:p>
          <a:endParaRPr lang="en-US" sz="1300"/>
        </a:p>
      </dgm:t>
    </dgm:pt>
    <dgm:pt modelId="{83B58EA7-10EE-48D6-BA1A-43FA8285364E}" type="sibTrans" cxnId="{69E5FE98-B43E-494A-9540-EA14E3D4ED36}">
      <dgm:prSet/>
      <dgm:spPr/>
      <dgm:t>
        <a:bodyPr/>
        <a:lstStyle/>
        <a:p>
          <a:endParaRPr lang="en-US" sz="1300"/>
        </a:p>
      </dgm:t>
    </dgm:pt>
    <dgm:pt modelId="{BD317055-9006-4009-B2E6-E224E8870F85}">
      <dgm:prSet phldrT="[Text]" custT="1"/>
      <dgm:spPr>
        <a:solidFill>
          <a:srgbClr val="FADAEF">
            <a:alpha val="89804"/>
          </a:srgbClr>
        </a:solidFill>
      </dgm:spPr>
      <dgm:t>
        <a:bodyPr/>
        <a:lstStyle/>
        <a:p>
          <a:r>
            <a:rPr lang="en-US" sz="1400" b="1" dirty="0">
              <a:solidFill>
                <a:schemeClr val="tx1"/>
              </a:solidFill>
            </a:rPr>
            <a:t>El Salvador</a:t>
          </a:r>
        </a:p>
      </dgm:t>
    </dgm:pt>
    <dgm:pt modelId="{E46410F8-F2ED-4DBA-9179-169A7D3D8926}" type="parTrans" cxnId="{8F0F9D76-9A69-4414-B9FE-6A15DCF16AB0}">
      <dgm:prSet/>
      <dgm:spPr/>
      <dgm:t>
        <a:bodyPr/>
        <a:lstStyle/>
        <a:p>
          <a:endParaRPr lang="en-US" sz="1300"/>
        </a:p>
      </dgm:t>
    </dgm:pt>
    <dgm:pt modelId="{CB00F9C7-1EDB-40AA-8B5F-D64AA9E93BBB}" type="sibTrans" cxnId="{8F0F9D76-9A69-4414-B9FE-6A15DCF16AB0}">
      <dgm:prSet/>
      <dgm:spPr/>
      <dgm:t>
        <a:bodyPr/>
        <a:lstStyle/>
        <a:p>
          <a:endParaRPr lang="en-US" sz="1300"/>
        </a:p>
      </dgm:t>
    </dgm:pt>
    <dgm:pt modelId="{EFE1D9A5-8DCE-4565-9729-F3DF69233524}">
      <dgm:prSet phldrT="[Text]" custT="1"/>
      <dgm:spPr>
        <a:solidFill>
          <a:srgbClr val="FADAEF">
            <a:alpha val="89804"/>
          </a:srgbClr>
        </a:solidFill>
      </dgm:spPr>
      <dgm:t>
        <a:bodyPr/>
        <a:lstStyle/>
        <a:p>
          <a:r>
            <a:rPr lang="en-US" sz="1400" b="1" dirty="0">
              <a:solidFill>
                <a:srgbClr val="00B050"/>
              </a:solidFill>
            </a:rPr>
            <a:t>Guatemala</a:t>
          </a:r>
          <a:r>
            <a:rPr lang="en-US" sz="1400" b="1" dirty="0">
              <a:solidFill>
                <a:schemeClr val="tx1"/>
              </a:solidFill>
            </a:rPr>
            <a:t> </a:t>
          </a:r>
          <a:r>
            <a:rPr lang="en-US" sz="1400" b="0" dirty="0">
              <a:solidFill>
                <a:schemeClr val="tx1"/>
              </a:solidFill>
            </a:rPr>
            <a:t>(solo </a:t>
          </a:r>
          <a:r>
            <a:rPr lang="en-US" sz="1400" b="0" dirty="0" err="1">
              <a:solidFill>
                <a:schemeClr val="tx1"/>
              </a:solidFill>
            </a:rPr>
            <a:t>Garífunas</a:t>
          </a:r>
          <a:r>
            <a:rPr lang="en-US" sz="1400" b="0" dirty="0">
              <a:solidFill>
                <a:schemeClr val="tx1"/>
              </a:solidFill>
            </a:rPr>
            <a:t>)</a:t>
          </a:r>
          <a:endParaRPr lang="en-US" sz="1400" b="1" dirty="0">
            <a:solidFill>
              <a:schemeClr val="tx1"/>
            </a:solidFill>
          </a:endParaRPr>
        </a:p>
      </dgm:t>
    </dgm:pt>
    <dgm:pt modelId="{72DD4FE4-402B-4900-8985-0C5F0ADB690A}" type="parTrans" cxnId="{C97966DB-EC3C-4861-9CA3-DC8326B43703}">
      <dgm:prSet/>
      <dgm:spPr/>
      <dgm:t>
        <a:bodyPr/>
        <a:lstStyle/>
        <a:p>
          <a:endParaRPr lang="en-US" sz="1300"/>
        </a:p>
      </dgm:t>
    </dgm:pt>
    <dgm:pt modelId="{1269070D-15C7-4A28-BA50-6D77F398F57D}" type="sibTrans" cxnId="{C97966DB-EC3C-4861-9CA3-DC8326B43703}">
      <dgm:prSet/>
      <dgm:spPr/>
      <dgm:t>
        <a:bodyPr/>
        <a:lstStyle/>
        <a:p>
          <a:endParaRPr lang="en-US" sz="1300"/>
        </a:p>
      </dgm:t>
    </dgm:pt>
    <dgm:pt modelId="{E194E08A-DAA4-434B-99AE-335C9655F0E6}">
      <dgm:prSet phldrT="[Text]" custT="1"/>
      <dgm:spPr>
        <a:solidFill>
          <a:srgbClr val="FADAEF">
            <a:alpha val="89804"/>
          </a:srgbClr>
        </a:solidFill>
      </dgm:spPr>
      <dgm:t>
        <a:bodyPr/>
        <a:lstStyle/>
        <a:p>
          <a:r>
            <a:rPr lang="en-US" sz="1400" b="1" dirty="0">
              <a:solidFill>
                <a:schemeClr val="tx1"/>
              </a:solidFill>
            </a:rPr>
            <a:t>Honduras</a:t>
          </a:r>
        </a:p>
      </dgm:t>
    </dgm:pt>
    <dgm:pt modelId="{DE8C07BB-3510-430F-BB01-C65325F77C3A}" type="parTrans" cxnId="{DD2BC3D9-610E-45D6-9308-7D3211FAADA7}">
      <dgm:prSet/>
      <dgm:spPr/>
      <dgm:t>
        <a:bodyPr/>
        <a:lstStyle/>
        <a:p>
          <a:endParaRPr lang="en-US" sz="1300"/>
        </a:p>
      </dgm:t>
    </dgm:pt>
    <dgm:pt modelId="{3365C619-5711-406F-97A3-A4AE93C32645}" type="sibTrans" cxnId="{DD2BC3D9-610E-45D6-9308-7D3211FAADA7}">
      <dgm:prSet/>
      <dgm:spPr/>
      <dgm:t>
        <a:bodyPr/>
        <a:lstStyle/>
        <a:p>
          <a:endParaRPr lang="en-US" sz="1300"/>
        </a:p>
      </dgm:t>
    </dgm:pt>
    <dgm:pt modelId="{BC39990D-5CB8-42DD-9611-A26B753D3ECF}">
      <dgm:prSet phldrT="[Text]" custT="1"/>
      <dgm:spPr>
        <a:solidFill>
          <a:srgbClr val="FADAEF">
            <a:alpha val="89804"/>
          </a:srgbClr>
        </a:solidFill>
      </dgm:spPr>
      <dgm:t>
        <a:bodyPr/>
        <a:lstStyle/>
        <a:p>
          <a:r>
            <a:rPr lang="en-US" sz="1400" b="1" dirty="0">
              <a:solidFill>
                <a:schemeClr val="tx1"/>
              </a:solidFill>
            </a:rPr>
            <a:t>Nicaragua</a:t>
          </a:r>
        </a:p>
      </dgm:t>
    </dgm:pt>
    <dgm:pt modelId="{80E275D1-2883-48A7-BA02-24C5B460102F}" type="parTrans" cxnId="{89E93F7D-8D15-44B4-AF4C-7E27733BC296}">
      <dgm:prSet/>
      <dgm:spPr/>
      <dgm:t>
        <a:bodyPr/>
        <a:lstStyle/>
        <a:p>
          <a:endParaRPr lang="en-US" sz="1300"/>
        </a:p>
      </dgm:t>
    </dgm:pt>
    <dgm:pt modelId="{B96D301A-573A-4E51-AC0F-74FF6070BAC1}" type="sibTrans" cxnId="{89E93F7D-8D15-44B4-AF4C-7E27733BC296}">
      <dgm:prSet/>
      <dgm:spPr/>
      <dgm:t>
        <a:bodyPr/>
        <a:lstStyle/>
        <a:p>
          <a:endParaRPr lang="en-US" sz="1300"/>
        </a:p>
      </dgm:t>
    </dgm:pt>
    <dgm:pt modelId="{7E4E2901-A9AD-4BAE-8CB4-155B522AAC98}">
      <dgm:prSet phldrT="[Text]" custT="1"/>
      <dgm:spPr>
        <a:solidFill>
          <a:srgbClr val="FADAEF">
            <a:alpha val="89804"/>
          </a:srgbClr>
        </a:solidFill>
      </dgm:spPr>
      <dgm:t>
        <a:bodyPr/>
        <a:lstStyle/>
        <a:p>
          <a:r>
            <a:rPr lang="en-US" sz="1400" b="1" dirty="0">
              <a:solidFill>
                <a:srgbClr val="0070C0"/>
              </a:solidFill>
            </a:rPr>
            <a:t>Cuba (*)</a:t>
          </a:r>
        </a:p>
      </dgm:t>
    </dgm:pt>
    <dgm:pt modelId="{88CF47CC-A448-45E7-BB85-E61DC2AF74B7}" type="parTrans" cxnId="{AFEE9C6E-DE5D-4E35-A077-D615E4251B08}">
      <dgm:prSet/>
      <dgm:spPr/>
      <dgm:t>
        <a:bodyPr/>
        <a:lstStyle/>
        <a:p>
          <a:endParaRPr lang="en-US"/>
        </a:p>
      </dgm:t>
    </dgm:pt>
    <dgm:pt modelId="{545584B2-8D73-407B-9FFF-DC49444FB9E7}" type="sibTrans" cxnId="{AFEE9C6E-DE5D-4E35-A077-D615E4251B08}">
      <dgm:prSet/>
      <dgm:spPr/>
      <dgm:t>
        <a:bodyPr/>
        <a:lstStyle/>
        <a:p>
          <a:endParaRPr lang="en-US"/>
        </a:p>
      </dgm:t>
    </dgm:pt>
    <dgm:pt modelId="{9C1C477B-05CE-441C-B9BF-BAA5A29795D5}">
      <dgm:prSet phldrT="[Text]" custT="1"/>
      <dgm:spPr>
        <a:solidFill>
          <a:srgbClr val="FADAEF">
            <a:alpha val="89804"/>
          </a:srgbClr>
        </a:solidFill>
      </dgm:spPr>
      <dgm:t>
        <a:bodyPr/>
        <a:lstStyle/>
        <a:p>
          <a:r>
            <a:rPr lang="en-US" sz="1400" b="1" dirty="0">
              <a:solidFill>
                <a:srgbClr val="00B050"/>
              </a:solidFill>
            </a:rPr>
            <a:t>Argentina</a:t>
          </a:r>
        </a:p>
      </dgm:t>
    </dgm:pt>
    <dgm:pt modelId="{A3C7D9FC-E8AA-43EF-9D95-12E943FD10B5}" type="parTrans" cxnId="{216D9327-1DBE-4E78-A288-FFFDFDBD8093}">
      <dgm:prSet/>
      <dgm:spPr/>
      <dgm:t>
        <a:bodyPr/>
        <a:lstStyle/>
        <a:p>
          <a:endParaRPr lang="en-US"/>
        </a:p>
      </dgm:t>
    </dgm:pt>
    <dgm:pt modelId="{4386659A-C7BE-4918-BCCC-BF1932359E36}" type="sibTrans" cxnId="{216D9327-1DBE-4E78-A288-FFFDFDBD8093}">
      <dgm:prSet/>
      <dgm:spPr/>
      <dgm:t>
        <a:bodyPr/>
        <a:lstStyle/>
        <a:p>
          <a:endParaRPr lang="en-US"/>
        </a:p>
      </dgm:t>
    </dgm:pt>
    <dgm:pt modelId="{1F482C86-160F-44E5-967A-7C270843D0EF}">
      <dgm:prSet phldrT="[Text]" custT="1"/>
      <dgm:spPr>
        <a:solidFill>
          <a:srgbClr val="FADAEF">
            <a:alpha val="89804"/>
          </a:srgbClr>
        </a:solidFill>
      </dgm:spPr>
      <dgm:t>
        <a:bodyPr/>
        <a:lstStyle/>
        <a:p>
          <a:r>
            <a:rPr lang="en-US" sz="1400" b="1" dirty="0">
              <a:solidFill>
                <a:srgbClr val="00B050"/>
              </a:solidFill>
            </a:rPr>
            <a:t>Bolivia</a:t>
          </a:r>
        </a:p>
      </dgm:t>
    </dgm:pt>
    <dgm:pt modelId="{BEDDD59C-5498-4B5D-891D-D7114057F8D2}" type="parTrans" cxnId="{F0BE3E16-ACEC-4564-9015-BBD7E970FD4C}">
      <dgm:prSet/>
      <dgm:spPr/>
      <dgm:t>
        <a:bodyPr/>
        <a:lstStyle/>
        <a:p>
          <a:endParaRPr lang="en-US"/>
        </a:p>
      </dgm:t>
    </dgm:pt>
    <dgm:pt modelId="{306ED2C6-E27B-48AC-995E-188BF460E4F3}" type="sibTrans" cxnId="{F0BE3E16-ACEC-4564-9015-BBD7E970FD4C}">
      <dgm:prSet/>
      <dgm:spPr/>
      <dgm:t>
        <a:bodyPr/>
        <a:lstStyle/>
        <a:p>
          <a:endParaRPr lang="en-US"/>
        </a:p>
      </dgm:t>
    </dgm:pt>
    <dgm:pt modelId="{D5CA82D1-108E-4AE8-A999-176822F59CC4}">
      <dgm:prSet phldrT="[Text]" custT="1"/>
      <dgm:spPr>
        <a:solidFill>
          <a:srgbClr val="FADAEF">
            <a:alpha val="89804"/>
          </a:srgbClr>
        </a:solidFill>
      </dgm:spPr>
      <dgm:t>
        <a:bodyPr/>
        <a:lstStyle/>
        <a:p>
          <a:r>
            <a:rPr lang="en-US" sz="1400" b="1" dirty="0">
              <a:solidFill>
                <a:srgbClr val="00B050"/>
              </a:solidFill>
            </a:rPr>
            <a:t>Chile</a:t>
          </a:r>
        </a:p>
      </dgm:t>
    </dgm:pt>
    <dgm:pt modelId="{8EAE1637-1459-4706-8DCC-DD9F28AF0DDC}" type="parTrans" cxnId="{19759329-BE28-4FBC-994B-9A2254CCB0A8}">
      <dgm:prSet/>
      <dgm:spPr/>
      <dgm:t>
        <a:bodyPr/>
        <a:lstStyle/>
        <a:p>
          <a:endParaRPr lang="en-US"/>
        </a:p>
      </dgm:t>
    </dgm:pt>
    <dgm:pt modelId="{838DDC1D-7A23-4CA3-8120-72D2B3D16375}" type="sibTrans" cxnId="{19759329-BE28-4FBC-994B-9A2254CCB0A8}">
      <dgm:prSet/>
      <dgm:spPr/>
      <dgm:t>
        <a:bodyPr/>
        <a:lstStyle/>
        <a:p>
          <a:endParaRPr lang="en-US"/>
        </a:p>
      </dgm:t>
    </dgm:pt>
    <dgm:pt modelId="{CE820065-F28F-440A-9FDE-289152AA3306}">
      <dgm:prSet phldrT="[Text]" custT="1"/>
      <dgm:spPr>
        <a:solidFill>
          <a:srgbClr val="FADAEF">
            <a:alpha val="89804"/>
          </a:srgbClr>
        </a:solidFill>
      </dgm:spPr>
      <dgm:t>
        <a:bodyPr/>
        <a:lstStyle/>
        <a:p>
          <a:r>
            <a:rPr lang="en-US" sz="1400" b="1" dirty="0">
              <a:solidFill>
                <a:srgbClr val="00B050"/>
              </a:solidFill>
            </a:rPr>
            <a:t>Venezuela</a:t>
          </a:r>
        </a:p>
      </dgm:t>
    </dgm:pt>
    <dgm:pt modelId="{D3481B29-EAB0-4C5C-9A43-19482FE59690}" type="parTrans" cxnId="{294ED681-7DDA-44D9-9A21-A82A86D4F380}">
      <dgm:prSet/>
      <dgm:spPr/>
      <dgm:t>
        <a:bodyPr/>
        <a:lstStyle/>
        <a:p>
          <a:endParaRPr lang="en-US"/>
        </a:p>
      </dgm:t>
    </dgm:pt>
    <dgm:pt modelId="{CDF141F2-BC23-4A48-B7F6-8BA74459C796}" type="sibTrans" cxnId="{294ED681-7DDA-44D9-9A21-A82A86D4F380}">
      <dgm:prSet/>
      <dgm:spPr/>
      <dgm:t>
        <a:bodyPr/>
        <a:lstStyle/>
        <a:p>
          <a:endParaRPr lang="en-US"/>
        </a:p>
      </dgm:t>
    </dgm:pt>
    <dgm:pt modelId="{370E9EB2-B8C0-4C65-A759-95F985A5AF9A}">
      <dgm:prSet phldrT="[Text]" custT="1"/>
      <dgm:spPr>
        <a:solidFill>
          <a:srgbClr val="FADAEF">
            <a:alpha val="89804"/>
          </a:srgbClr>
        </a:solidFill>
      </dgm:spPr>
      <dgm:t>
        <a:bodyPr/>
        <a:lstStyle/>
        <a:p>
          <a:r>
            <a:rPr lang="en-US" sz="1400" b="1" dirty="0">
              <a:solidFill>
                <a:srgbClr val="00B050"/>
              </a:solidFill>
            </a:rPr>
            <a:t>Panamá</a:t>
          </a:r>
        </a:p>
      </dgm:t>
    </dgm:pt>
    <dgm:pt modelId="{52E0BCCC-0AB6-4711-A1F6-5F45F6868A60}" type="parTrans" cxnId="{B40D708F-25B3-462F-B7DC-D7942FC04397}">
      <dgm:prSet/>
      <dgm:spPr/>
      <dgm:t>
        <a:bodyPr/>
        <a:lstStyle/>
        <a:p>
          <a:endParaRPr lang="en-US"/>
        </a:p>
      </dgm:t>
    </dgm:pt>
    <dgm:pt modelId="{0A0F10EC-5AA5-46A9-AECB-0CF23E2944BC}" type="sibTrans" cxnId="{B40D708F-25B3-462F-B7DC-D7942FC04397}">
      <dgm:prSet/>
      <dgm:spPr/>
      <dgm:t>
        <a:bodyPr/>
        <a:lstStyle/>
        <a:p>
          <a:endParaRPr lang="en-US"/>
        </a:p>
      </dgm:t>
    </dgm:pt>
    <dgm:pt modelId="{B1FD4C1D-197C-4B33-B905-F731D1F97C72}">
      <dgm:prSet phldrT="[Text]" custT="1"/>
      <dgm:spPr>
        <a:solidFill>
          <a:srgbClr val="FADAEF">
            <a:alpha val="89804"/>
          </a:srgbClr>
        </a:solidFill>
      </dgm:spPr>
      <dgm:t>
        <a:bodyPr/>
        <a:lstStyle/>
        <a:p>
          <a:r>
            <a:rPr lang="en-US" sz="1400" b="1" dirty="0">
              <a:solidFill>
                <a:srgbClr val="00B050"/>
              </a:solidFill>
            </a:rPr>
            <a:t>Paraguay</a:t>
          </a:r>
        </a:p>
      </dgm:t>
    </dgm:pt>
    <dgm:pt modelId="{8E9DFADC-F3B9-44AB-8694-82807B5D3F4E}" type="parTrans" cxnId="{473E1869-132E-4B01-96D0-A2312B848CBC}">
      <dgm:prSet/>
      <dgm:spPr/>
      <dgm:t>
        <a:bodyPr/>
        <a:lstStyle/>
        <a:p>
          <a:endParaRPr lang="en-US"/>
        </a:p>
      </dgm:t>
    </dgm:pt>
    <dgm:pt modelId="{CD1A8FCB-1609-4AD2-BA90-6369430F3652}" type="sibTrans" cxnId="{473E1869-132E-4B01-96D0-A2312B848CBC}">
      <dgm:prSet/>
      <dgm:spPr/>
      <dgm:t>
        <a:bodyPr/>
        <a:lstStyle/>
        <a:p>
          <a:endParaRPr lang="en-US"/>
        </a:p>
      </dgm:t>
    </dgm:pt>
    <dgm:pt modelId="{38C29726-6DBE-452E-A9E7-50565E52D4AF}">
      <dgm:prSet phldrT="[Text]" custT="1"/>
      <dgm:spPr>
        <a:solidFill>
          <a:srgbClr val="FADAEF">
            <a:alpha val="89804"/>
          </a:srgbClr>
        </a:solidFill>
      </dgm:spPr>
      <dgm:t>
        <a:bodyPr/>
        <a:lstStyle/>
        <a:p>
          <a:r>
            <a:rPr lang="en-US" sz="1400" b="1" dirty="0">
              <a:solidFill>
                <a:srgbClr val="00B050"/>
              </a:solidFill>
            </a:rPr>
            <a:t>México</a:t>
          </a:r>
        </a:p>
      </dgm:t>
    </dgm:pt>
    <dgm:pt modelId="{71203BE4-FB2D-489C-AA3B-5FEB4BC5588A}" type="parTrans" cxnId="{77B96B82-AC5F-4F1B-BE84-0E62CD6C9409}">
      <dgm:prSet/>
      <dgm:spPr/>
      <dgm:t>
        <a:bodyPr/>
        <a:lstStyle/>
        <a:p>
          <a:endParaRPr lang="en-US"/>
        </a:p>
      </dgm:t>
    </dgm:pt>
    <dgm:pt modelId="{99BDC681-F65B-4542-B31D-5CB420916614}" type="sibTrans" cxnId="{77B96B82-AC5F-4F1B-BE84-0E62CD6C9409}">
      <dgm:prSet/>
      <dgm:spPr/>
      <dgm:t>
        <a:bodyPr/>
        <a:lstStyle/>
        <a:p>
          <a:endParaRPr lang="en-US"/>
        </a:p>
      </dgm:t>
    </dgm:pt>
    <dgm:pt modelId="{FD42A5A7-6234-48ED-BD3A-7209A9736E97}" type="pres">
      <dgm:prSet presAssocID="{806EC4A6-19F0-471F-9DBB-5193484631A4}" presName="Name0" presStyleCnt="0">
        <dgm:presLayoutVars>
          <dgm:dir/>
          <dgm:animLvl val="lvl"/>
          <dgm:resizeHandles val="exact"/>
        </dgm:presLayoutVars>
      </dgm:prSet>
      <dgm:spPr/>
    </dgm:pt>
    <dgm:pt modelId="{EBCE0C2D-B71F-450B-9F78-980988AF5FCC}" type="pres">
      <dgm:prSet presAssocID="{4AC9C479-7753-47B7-9860-FBDCCAA8F14B}" presName="composite" presStyleCnt="0"/>
      <dgm:spPr/>
    </dgm:pt>
    <dgm:pt modelId="{1C6F9639-9541-4B1A-994B-726A0A6E055B}" type="pres">
      <dgm:prSet presAssocID="{4AC9C479-7753-47B7-9860-FBDCCAA8F14B}" presName="parTx" presStyleLbl="alignNode1" presStyleIdx="0" presStyleCnt="1" custScaleY="100000" custLinFactNeighborY="-20090">
        <dgm:presLayoutVars>
          <dgm:chMax val="0"/>
          <dgm:chPref val="0"/>
          <dgm:bulletEnabled val="1"/>
        </dgm:presLayoutVars>
      </dgm:prSet>
      <dgm:spPr/>
    </dgm:pt>
    <dgm:pt modelId="{FC491745-8013-4BAF-8BCC-EE506F6331B0}" type="pres">
      <dgm:prSet presAssocID="{4AC9C479-7753-47B7-9860-FBDCCAA8F14B}" presName="desTx" presStyleLbl="alignAccFollowNode1" presStyleIdx="0" presStyleCnt="1" custScaleY="100000" custLinFactNeighborY="1382">
        <dgm:presLayoutVars>
          <dgm:bulletEnabled val="1"/>
        </dgm:presLayoutVars>
      </dgm:prSet>
      <dgm:spPr/>
    </dgm:pt>
  </dgm:ptLst>
  <dgm:cxnLst>
    <dgm:cxn modelId="{D3A02201-B6B8-445F-AEDE-08972F03CFDE}" type="presOf" srcId="{7E4E2901-A9AD-4BAE-8CB4-155B522AAC98}" destId="{FC491745-8013-4BAF-8BCC-EE506F6331B0}" srcOrd="0" destOrd="5" presId="urn:microsoft.com/office/officeart/2005/8/layout/hList1"/>
    <dgm:cxn modelId="{92F23001-23FE-4598-AF98-F5DDE9C7DB8F}" type="presOf" srcId="{DC424DB2-678D-40F3-84D5-65BB9B647DF5}" destId="{FC491745-8013-4BAF-8BCC-EE506F6331B0}" srcOrd="0" destOrd="4" presId="urn:microsoft.com/office/officeart/2005/8/layout/hList1"/>
    <dgm:cxn modelId="{6BEC5306-2511-46BB-8814-88746F92E3D6}" type="presOf" srcId="{E194E08A-DAA4-434B-99AE-335C9655F0E6}" destId="{FC491745-8013-4BAF-8BCC-EE506F6331B0}" srcOrd="0" destOrd="10" presId="urn:microsoft.com/office/officeart/2005/8/layout/hList1"/>
    <dgm:cxn modelId="{F0BE3E16-ACEC-4564-9015-BBD7E970FD4C}" srcId="{4AC9C479-7753-47B7-9860-FBDCCAA8F14B}" destId="{1F482C86-160F-44E5-967A-7C270843D0EF}" srcOrd="1" destOrd="0" parTransId="{BEDDD59C-5498-4B5D-891D-D7114057F8D2}" sibTransId="{306ED2C6-E27B-48AC-995E-188BF460E4F3}"/>
    <dgm:cxn modelId="{6EA64620-4122-4650-AA80-6B2AA482C128}" srcId="{4AC9C479-7753-47B7-9860-FBDCCAA8F14B}" destId="{4DDBE63B-9CC0-4181-931C-6C1921C3930F}" srcOrd="2" destOrd="0" parTransId="{73B80B28-5B23-455C-A831-9F644C93EB1B}" sibTransId="{C74BC4FD-93D4-4DDB-87E7-2E5283890DF5}"/>
    <dgm:cxn modelId="{216D9327-1DBE-4E78-A288-FFFDFDBD8093}" srcId="{4AC9C479-7753-47B7-9860-FBDCCAA8F14B}" destId="{9C1C477B-05CE-441C-B9BF-BAA5A29795D5}" srcOrd="0" destOrd="0" parTransId="{A3C7D9FC-E8AA-43EF-9D95-12E943FD10B5}" sibTransId="{4386659A-C7BE-4918-BCCC-BF1932359E36}"/>
    <dgm:cxn modelId="{19759329-BE28-4FBC-994B-9A2254CCB0A8}" srcId="{4AC9C479-7753-47B7-9860-FBDCCAA8F14B}" destId="{D5CA82D1-108E-4AE8-A999-176822F59CC4}" srcOrd="3" destOrd="0" parTransId="{8EAE1637-1459-4706-8DCC-DD9F28AF0DDC}" sibTransId="{838DDC1D-7A23-4CA3-8120-72D2B3D16375}"/>
    <dgm:cxn modelId="{34E3D929-669C-417D-B599-BADE6F2F3F44}" type="presOf" srcId="{370E9EB2-B8C0-4C65-A759-95F985A5AF9A}" destId="{FC491745-8013-4BAF-8BCC-EE506F6331B0}" srcOrd="0" destOrd="13" presId="urn:microsoft.com/office/officeart/2005/8/layout/hList1"/>
    <dgm:cxn modelId="{CB353538-586B-41FC-9964-588CCD6F3A3B}" type="presOf" srcId="{38C29726-6DBE-452E-A9E7-50565E52D4AF}" destId="{FC491745-8013-4BAF-8BCC-EE506F6331B0}" srcOrd="0" destOrd="11" presId="urn:microsoft.com/office/officeart/2005/8/layout/hList1"/>
    <dgm:cxn modelId="{16E7F740-57B3-4B5E-B53B-294B4D27CC56}" type="presOf" srcId="{BD317055-9006-4009-B2E6-E224E8870F85}" destId="{FC491745-8013-4BAF-8BCC-EE506F6331B0}" srcOrd="0" destOrd="8" presId="urn:microsoft.com/office/officeart/2005/8/layout/hList1"/>
    <dgm:cxn modelId="{4413DB66-8234-4064-B33E-42F4B44D05AE}" srcId="{4AC9C479-7753-47B7-9860-FBDCCAA8F14B}" destId="{38BC2041-F96E-4435-ADBF-E7C4CB327616}" srcOrd="6" destOrd="0" parTransId="{8EFDDA61-C654-4B68-AF67-EE36A34D8C47}" sibTransId="{F05E0F85-655D-4C49-B032-3D8B001D7FD6}"/>
    <dgm:cxn modelId="{09148768-ED36-481E-92A2-DA8328430A47}" type="presOf" srcId="{806EC4A6-19F0-471F-9DBB-5193484631A4}" destId="{FD42A5A7-6234-48ED-BD3A-7209A9736E97}" srcOrd="0" destOrd="0" presId="urn:microsoft.com/office/officeart/2005/8/layout/hList1"/>
    <dgm:cxn modelId="{473E1869-132E-4B01-96D0-A2312B848CBC}" srcId="{4AC9C479-7753-47B7-9860-FBDCCAA8F14B}" destId="{B1FD4C1D-197C-4B33-B905-F731D1F97C72}" srcOrd="14" destOrd="0" parTransId="{8E9DFADC-F3B9-44AB-8694-82807B5D3F4E}" sibTransId="{CD1A8FCB-1609-4AD2-BA90-6369430F3652}"/>
    <dgm:cxn modelId="{AFEE9C6E-DE5D-4E35-A077-D615E4251B08}" srcId="{4AC9C479-7753-47B7-9860-FBDCCAA8F14B}" destId="{7E4E2901-A9AD-4BAE-8CB4-155B522AAC98}" srcOrd="5" destOrd="0" parTransId="{88CF47CC-A448-45E7-BB85-E61DC2AF74B7}" sibTransId="{545584B2-8D73-407B-9FFF-DC49444FB9E7}"/>
    <dgm:cxn modelId="{EDFF564F-71E9-44CA-90B5-7399EA34D2D7}" type="presOf" srcId="{1F482C86-160F-44E5-967A-7C270843D0EF}" destId="{FC491745-8013-4BAF-8BCC-EE506F6331B0}" srcOrd="0" destOrd="1" presId="urn:microsoft.com/office/officeart/2005/8/layout/hList1"/>
    <dgm:cxn modelId="{6F337E72-DB08-4E41-809B-FF7788858F19}" type="presOf" srcId="{62FE6B5D-23A4-41C9-AA75-2C1A467ACD5A}" destId="{FC491745-8013-4BAF-8BCC-EE506F6331B0}" srcOrd="0" destOrd="7" presId="urn:microsoft.com/office/officeart/2005/8/layout/hList1"/>
    <dgm:cxn modelId="{8F0F9D76-9A69-4414-B9FE-6A15DCF16AB0}" srcId="{4AC9C479-7753-47B7-9860-FBDCCAA8F14B}" destId="{BD317055-9006-4009-B2E6-E224E8870F85}" srcOrd="8" destOrd="0" parTransId="{E46410F8-F2ED-4DBA-9179-169A7D3D8926}" sibTransId="{CB00F9C7-1EDB-40AA-8B5F-D64AA9E93BBB}"/>
    <dgm:cxn modelId="{89E93F7D-8D15-44B4-AF4C-7E27733BC296}" srcId="{4AC9C479-7753-47B7-9860-FBDCCAA8F14B}" destId="{BC39990D-5CB8-42DD-9611-A26B753D3ECF}" srcOrd="12" destOrd="0" parTransId="{80E275D1-2883-48A7-BA02-24C5B460102F}" sibTransId="{B96D301A-573A-4E51-AC0F-74FF6070BAC1}"/>
    <dgm:cxn modelId="{294ED681-7DDA-44D9-9A21-A82A86D4F380}" srcId="{4AC9C479-7753-47B7-9860-FBDCCAA8F14B}" destId="{CE820065-F28F-440A-9FDE-289152AA3306}" srcOrd="15" destOrd="0" parTransId="{D3481B29-EAB0-4C5C-9A43-19482FE59690}" sibTransId="{CDF141F2-BC23-4A48-B7F6-8BA74459C796}"/>
    <dgm:cxn modelId="{77B96B82-AC5F-4F1B-BE84-0E62CD6C9409}" srcId="{4AC9C479-7753-47B7-9860-FBDCCAA8F14B}" destId="{38C29726-6DBE-452E-A9E7-50565E52D4AF}" srcOrd="11" destOrd="0" parTransId="{71203BE4-FB2D-489C-AA3B-5FEB4BC5588A}" sibTransId="{99BDC681-F65B-4542-B31D-5CB420916614}"/>
    <dgm:cxn modelId="{D7847F86-0716-494F-83B8-6162CF61FE2A}" srcId="{806EC4A6-19F0-471F-9DBB-5193484631A4}" destId="{4AC9C479-7753-47B7-9860-FBDCCAA8F14B}" srcOrd="0" destOrd="0" parTransId="{2C70B6A0-7E7E-4CBB-9512-DFC151FFDCEC}" sibTransId="{A38474C9-1400-4FC6-BF75-AB72F80D6464}"/>
    <dgm:cxn modelId="{4A985A88-841A-462A-9408-E02EE8CC4E64}" type="presOf" srcId="{38BC2041-F96E-4435-ADBF-E7C4CB327616}" destId="{FC491745-8013-4BAF-8BCC-EE506F6331B0}" srcOrd="0" destOrd="6" presId="urn:microsoft.com/office/officeart/2005/8/layout/hList1"/>
    <dgm:cxn modelId="{B40D708F-25B3-462F-B7DC-D7942FC04397}" srcId="{4AC9C479-7753-47B7-9860-FBDCCAA8F14B}" destId="{370E9EB2-B8C0-4C65-A759-95F985A5AF9A}" srcOrd="13" destOrd="0" parTransId="{52E0BCCC-0AB6-4711-A1F6-5F45F6868A60}" sibTransId="{0A0F10EC-5AA5-46A9-AECB-0CF23E2944BC}"/>
    <dgm:cxn modelId="{69E5FE98-B43E-494A-9540-EA14E3D4ED36}" srcId="{4AC9C479-7753-47B7-9860-FBDCCAA8F14B}" destId="{62FE6B5D-23A4-41C9-AA75-2C1A467ACD5A}" srcOrd="7" destOrd="0" parTransId="{DB59AAD0-788E-4307-8E5C-7C64CE41C903}" sibTransId="{83B58EA7-10EE-48D6-BA1A-43FA8285364E}"/>
    <dgm:cxn modelId="{00A2D19B-74BC-47A5-9670-5157B5FBC234}" srcId="{4AC9C479-7753-47B7-9860-FBDCCAA8F14B}" destId="{DC424DB2-678D-40F3-84D5-65BB9B647DF5}" srcOrd="4" destOrd="0" parTransId="{98866CCE-D695-4B8C-A34B-857B2778D20B}" sibTransId="{C2F91CD0-C506-48AD-9790-D66E92E88CB5}"/>
    <dgm:cxn modelId="{FEB890A4-8E8D-4CBB-8B67-ED42A1E1EA52}" type="presOf" srcId="{4AC9C479-7753-47B7-9860-FBDCCAA8F14B}" destId="{1C6F9639-9541-4B1A-994B-726A0A6E055B}" srcOrd="0" destOrd="0" presId="urn:microsoft.com/office/officeart/2005/8/layout/hList1"/>
    <dgm:cxn modelId="{F1CE64B4-F991-4F9E-A36A-D4348E5EBB52}" type="presOf" srcId="{9C1C477B-05CE-441C-B9BF-BAA5A29795D5}" destId="{FC491745-8013-4BAF-8BCC-EE506F6331B0}" srcOrd="0" destOrd="0" presId="urn:microsoft.com/office/officeart/2005/8/layout/hList1"/>
    <dgm:cxn modelId="{A0C6F2B4-D1B2-4AE8-B57D-671EC30A673D}" type="presOf" srcId="{CE820065-F28F-440A-9FDE-289152AA3306}" destId="{FC491745-8013-4BAF-8BCC-EE506F6331B0}" srcOrd="0" destOrd="15" presId="urn:microsoft.com/office/officeart/2005/8/layout/hList1"/>
    <dgm:cxn modelId="{5D0AAEB6-09A3-4F61-AE20-7606D2B3A027}" type="presOf" srcId="{D5CA82D1-108E-4AE8-A999-176822F59CC4}" destId="{FC491745-8013-4BAF-8BCC-EE506F6331B0}" srcOrd="0" destOrd="3" presId="urn:microsoft.com/office/officeart/2005/8/layout/hList1"/>
    <dgm:cxn modelId="{AED918B8-5B7F-490E-9587-15AA77E84EC4}" type="presOf" srcId="{B1FD4C1D-197C-4B33-B905-F731D1F97C72}" destId="{FC491745-8013-4BAF-8BCC-EE506F6331B0}" srcOrd="0" destOrd="14" presId="urn:microsoft.com/office/officeart/2005/8/layout/hList1"/>
    <dgm:cxn modelId="{067202BB-0FDF-462D-A434-A1A480D69718}" type="presOf" srcId="{4DDBE63B-9CC0-4181-931C-6C1921C3930F}" destId="{FC491745-8013-4BAF-8BCC-EE506F6331B0}" srcOrd="0" destOrd="2" presId="urn:microsoft.com/office/officeart/2005/8/layout/hList1"/>
    <dgm:cxn modelId="{4168A1C2-423D-47D0-BDE9-B580980A64A3}" type="presOf" srcId="{EFE1D9A5-8DCE-4565-9729-F3DF69233524}" destId="{FC491745-8013-4BAF-8BCC-EE506F6331B0}" srcOrd="0" destOrd="9" presId="urn:microsoft.com/office/officeart/2005/8/layout/hList1"/>
    <dgm:cxn modelId="{DD2BC3D9-610E-45D6-9308-7D3211FAADA7}" srcId="{4AC9C479-7753-47B7-9860-FBDCCAA8F14B}" destId="{E194E08A-DAA4-434B-99AE-335C9655F0E6}" srcOrd="10" destOrd="0" parTransId="{DE8C07BB-3510-430F-BB01-C65325F77C3A}" sibTransId="{3365C619-5711-406F-97A3-A4AE93C32645}"/>
    <dgm:cxn modelId="{C97966DB-EC3C-4861-9CA3-DC8326B43703}" srcId="{4AC9C479-7753-47B7-9860-FBDCCAA8F14B}" destId="{EFE1D9A5-8DCE-4565-9729-F3DF69233524}" srcOrd="9" destOrd="0" parTransId="{72DD4FE4-402B-4900-8985-0C5F0ADB690A}" sibTransId="{1269070D-15C7-4A28-BA50-6D77F398F57D}"/>
    <dgm:cxn modelId="{11DE08F6-694F-404D-9BD2-491E99CD7F51}" type="presOf" srcId="{BC39990D-5CB8-42DD-9611-A26B753D3ECF}" destId="{FC491745-8013-4BAF-8BCC-EE506F6331B0}" srcOrd="0" destOrd="12" presId="urn:microsoft.com/office/officeart/2005/8/layout/hList1"/>
    <dgm:cxn modelId="{D77CC5E5-3C51-48F2-B562-54890B5EFDD3}" type="presParOf" srcId="{FD42A5A7-6234-48ED-BD3A-7209A9736E97}" destId="{EBCE0C2D-B71F-450B-9F78-980988AF5FCC}" srcOrd="0" destOrd="0" presId="urn:microsoft.com/office/officeart/2005/8/layout/hList1"/>
    <dgm:cxn modelId="{1507A162-CDDD-4F3C-BD75-BF2A7CFE8A27}" type="presParOf" srcId="{EBCE0C2D-B71F-450B-9F78-980988AF5FCC}" destId="{1C6F9639-9541-4B1A-994B-726A0A6E055B}" srcOrd="0" destOrd="0" presId="urn:microsoft.com/office/officeart/2005/8/layout/hList1"/>
    <dgm:cxn modelId="{A1A56112-5F1F-4364-A567-BE0F6316E5C3}" type="presParOf" srcId="{EBCE0C2D-B71F-450B-9F78-980988AF5FCC}" destId="{FC491745-8013-4BAF-8BCC-EE506F6331B0}" srcOrd="1" destOrd="0" presId="urn:microsoft.com/office/officeart/2005/8/layout/hList1"/>
  </dgm:cxnLst>
  <dgm:bg/>
  <dgm:whole/>
  <dgm:extLst>
    <a:ext uri="http://schemas.microsoft.com/office/drawing/2008/diagram">
      <dsp:dataModelExt xmlns:dsp="http://schemas.microsoft.com/office/drawing/2008/diagram" relId="rId22"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806EC4A6-19F0-471F-9DBB-5193484631A4}"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en-US"/>
        </a:p>
      </dgm:t>
    </dgm:pt>
    <dgm:pt modelId="{4AC9C479-7753-47B7-9860-FBDCCAA8F14B}">
      <dgm:prSet phldrT="[Text]" custT="1"/>
      <dgm:spPr>
        <a:solidFill>
          <a:srgbClr val="F785E9"/>
        </a:solidFill>
      </dgm:spPr>
      <dgm:t>
        <a:bodyPr/>
        <a:lstStyle/>
        <a:p>
          <a:r>
            <a:rPr lang="en-US" sz="1400" b="0" dirty="0" err="1">
              <a:solidFill>
                <a:schemeClr val="tx1"/>
              </a:solidFill>
            </a:rPr>
            <a:t>Autoidentificación</a:t>
          </a:r>
          <a:endParaRPr lang="en-US" sz="1400" b="0" dirty="0">
            <a:solidFill>
              <a:schemeClr val="tx1"/>
            </a:solidFill>
          </a:endParaRPr>
        </a:p>
      </dgm:t>
    </dgm:pt>
    <dgm:pt modelId="{2C70B6A0-7E7E-4CBB-9512-DFC151FFDCEC}" type="parTrans" cxnId="{D7847F86-0716-494F-83B8-6162CF61FE2A}">
      <dgm:prSet/>
      <dgm:spPr/>
      <dgm:t>
        <a:bodyPr/>
        <a:lstStyle/>
        <a:p>
          <a:endParaRPr lang="en-US" sz="1300"/>
        </a:p>
      </dgm:t>
    </dgm:pt>
    <dgm:pt modelId="{A38474C9-1400-4FC6-BF75-AB72F80D6464}" type="sibTrans" cxnId="{D7847F86-0716-494F-83B8-6162CF61FE2A}">
      <dgm:prSet/>
      <dgm:spPr/>
      <dgm:t>
        <a:bodyPr/>
        <a:lstStyle/>
        <a:p>
          <a:endParaRPr lang="en-US" sz="1300"/>
        </a:p>
      </dgm:t>
    </dgm:pt>
    <dgm:pt modelId="{4DDBE63B-9CC0-4181-931C-6C1921C3930F}">
      <dgm:prSet phldrT="[Text]" custT="1"/>
      <dgm:spPr>
        <a:solidFill>
          <a:srgbClr val="FADAEF">
            <a:alpha val="89804"/>
          </a:srgbClr>
        </a:solidFill>
      </dgm:spPr>
      <dgm:t>
        <a:bodyPr/>
        <a:lstStyle/>
        <a:p>
          <a:r>
            <a:rPr lang="en-US" sz="1400" b="1" dirty="0"/>
            <a:t>Argentina</a:t>
          </a:r>
        </a:p>
      </dgm:t>
    </dgm:pt>
    <dgm:pt modelId="{73B80B28-5B23-455C-A831-9F644C93EB1B}" type="parTrans" cxnId="{6EA64620-4122-4650-AA80-6B2AA482C128}">
      <dgm:prSet/>
      <dgm:spPr/>
      <dgm:t>
        <a:bodyPr/>
        <a:lstStyle/>
        <a:p>
          <a:endParaRPr lang="en-US" sz="1300"/>
        </a:p>
      </dgm:t>
    </dgm:pt>
    <dgm:pt modelId="{C74BC4FD-93D4-4DDB-87E7-2E5283890DF5}" type="sibTrans" cxnId="{6EA64620-4122-4650-AA80-6B2AA482C128}">
      <dgm:prSet/>
      <dgm:spPr/>
      <dgm:t>
        <a:bodyPr/>
        <a:lstStyle/>
        <a:p>
          <a:endParaRPr lang="en-US" sz="1300"/>
        </a:p>
      </dgm:t>
    </dgm:pt>
    <dgm:pt modelId="{38BC2041-F96E-4435-ADBF-E7C4CB327616}">
      <dgm:prSet phldrT="[Text]" custT="1"/>
      <dgm:spPr>
        <a:solidFill>
          <a:srgbClr val="FADAEF">
            <a:alpha val="89804"/>
          </a:srgbClr>
        </a:solidFill>
      </dgm:spPr>
      <dgm:t>
        <a:bodyPr/>
        <a:lstStyle/>
        <a:p>
          <a:r>
            <a:rPr lang="en-US" sz="1400" b="1" dirty="0">
              <a:solidFill>
                <a:srgbClr val="0070C0"/>
              </a:solidFill>
            </a:rPr>
            <a:t>Cuba </a:t>
          </a:r>
        </a:p>
      </dgm:t>
    </dgm:pt>
    <dgm:pt modelId="{8EFDDA61-C654-4B68-AF67-EE36A34D8C47}" type="parTrans" cxnId="{4413DB66-8234-4064-B33E-42F4B44D05AE}">
      <dgm:prSet/>
      <dgm:spPr/>
      <dgm:t>
        <a:bodyPr/>
        <a:lstStyle/>
        <a:p>
          <a:endParaRPr lang="en-US" sz="1300"/>
        </a:p>
      </dgm:t>
    </dgm:pt>
    <dgm:pt modelId="{F05E0F85-655D-4C49-B032-3D8B001D7FD6}" type="sibTrans" cxnId="{4413DB66-8234-4064-B33E-42F4B44D05AE}">
      <dgm:prSet/>
      <dgm:spPr/>
      <dgm:t>
        <a:bodyPr/>
        <a:lstStyle/>
        <a:p>
          <a:endParaRPr lang="en-US" sz="1300"/>
        </a:p>
      </dgm:t>
    </dgm:pt>
    <dgm:pt modelId="{62FE6B5D-23A4-41C9-AA75-2C1A467ACD5A}">
      <dgm:prSet phldrT="[Text]" custT="1"/>
      <dgm:spPr>
        <a:solidFill>
          <a:srgbClr val="FADAEF">
            <a:alpha val="89804"/>
          </a:srgbClr>
        </a:solidFill>
      </dgm:spPr>
      <dgm:t>
        <a:bodyPr/>
        <a:lstStyle/>
        <a:p>
          <a:r>
            <a:rPr lang="en-US" sz="1400" b="1" dirty="0">
              <a:solidFill>
                <a:schemeClr val="tx1"/>
              </a:solidFill>
            </a:rPr>
            <a:t>Ecuador</a:t>
          </a:r>
        </a:p>
      </dgm:t>
    </dgm:pt>
    <dgm:pt modelId="{DB59AAD0-788E-4307-8E5C-7C64CE41C903}" type="parTrans" cxnId="{69E5FE98-B43E-494A-9540-EA14E3D4ED36}">
      <dgm:prSet/>
      <dgm:spPr/>
      <dgm:t>
        <a:bodyPr/>
        <a:lstStyle/>
        <a:p>
          <a:endParaRPr lang="en-US" sz="1300"/>
        </a:p>
      </dgm:t>
    </dgm:pt>
    <dgm:pt modelId="{83B58EA7-10EE-48D6-BA1A-43FA8285364E}" type="sibTrans" cxnId="{69E5FE98-B43E-494A-9540-EA14E3D4ED36}">
      <dgm:prSet/>
      <dgm:spPr/>
      <dgm:t>
        <a:bodyPr/>
        <a:lstStyle/>
        <a:p>
          <a:endParaRPr lang="en-US" sz="1300"/>
        </a:p>
      </dgm:t>
    </dgm:pt>
    <dgm:pt modelId="{0B7355F3-0236-4967-B495-53EC0A239919}">
      <dgm:prSet phldrT="[Text]" custT="1"/>
      <dgm:spPr>
        <a:solidFill>
          <a:srgbClr val="FADAEF">
            <a:alpha val="89804"/>
          </a:srgbClr>
        </a:solidFill>
      </dgm:spPr>
      <dgm:t>
        <a:bodyPr/>
        <a:lstStyle/>
        <a:p>
          <a:r>
            <a:rPr lang="en-US" sz="1400" b="1" dirty="0"/>
            <a:t>Venezuela</a:t>
          </a:r>
        </a:p>
      </dgm:t>
    </dgm:pt>
    <dgm:pt modelId="{5367CDB9-E3F8-48D2-84C2-425492A8CC9C}" type="parTrans" cxnId="{570453D9-5A96-43A5-AC34-D17D484C3F43}">
      <dgm:prSet/>
      <dgm:spPr/>
      <dgm:t>
        <a:bodyPr/>
        <a:lstStyle/>
        <a:p>
          <a:endParaRPr lang="en-US"/>
        </a:p>
      </dgm:t>
    </dgm:pt>
    <dgm:pt modelId="{BEF001E9-80F0-471D-8D19-CB88CAD02B44}" type="sibTrans" cxnId="{570453D9-5A96-43A5-AC34-D17D484C3F43}">
      <dgm:prSet/>
      <dgm:spPr/>
      <dgm:t>
        <a:bodyPr/>
        <a:lstStyle/>
        <a:p>
          <a:endParaRPr lang="en-US"/>
        </a:p>
      </dgm:t>
    </dgm:pt>
    <dgm:pt modelId="{7E4E2901-A9AD-4BAE-8CB4-155B522AAC98}">
      <dgm:prSet phldrT="[Text]" custT="1"/>
      <dgm:spPr>
        <a:solidFill>
          <a:srgbClr val="FADAEF">
            <a:alpha val="89804"/>
          </a:srgbClr>
        </a:solidFill>
      </dgm:spPr>
      <dgm:t>
        <a:bodyPr/>
        <a:lstStyle/>
        <a:p>
          <a:r>
            <a:rPr lang="en-US" sz="1400" b="1" dirty="0">
              <a:solidFill>
                <a:schemeClr val="tx1"/>
              </a:solidFill>
            </a:rPr>
            <a:t>Costa Rica </a:t>
          </a:r>
        </a:p>
      </dgm:t>
    </dgm:pt>
    <dgm:pt modelId="{88CF47CC-A448-45E7-BB85-E61DC2AF74B7}" type="parTrans" cxnId="{AFEE9C6E-DE5D-4E35-A077-D615E4251B08}">
      <dgm:prSet/>
      <dgm:spPr/>
      <dgm:t>
        <a:bodyPr/>
        <a:lstStyle/>
        <a:p>
          <a:endParaRPr lang="en-US"/>
        </a:p>
      </dgm:t>
    </dgm:pt>
    <dgm:pt modelId="{545584B2-8D73-407B-9FFF-DC49444FB9E7}" type="sibTrans" cxnId="{AFEE9C6E-DE5D-4E35-A077-D615E4251B08}">
      <dgm:prSet/>
      <dgm:spPr/>
      <dgm:t>
        <a:bodyPr/>
        <a:lstStyle/>
        <a:p>
          <a:endParaRPr lang="en-US"/>
        </a:p>
      </dgm:t>
    </dgm:pt>
    <dgm:pt modelId="{1132A8A7-F794-4EC1-80F2-138474F8630A}">
      <dgm:prSet phldrT="[Text]" custT="1"/>
      <dgm:spPr>
        <a:solidFill>
          <a:srgbClr val="FADAEF">
            <a:alpha val="89804"/>
          </a:srgbClr>
        </a:solidFill>
      </dgm:spPr>
      <dgm:t>
        <a:bodyPr/>
        <a:lstStyle/>
        <a:p>
          <a:r>
            <a:rPr lang="en-US" sz="1400" b="1" dirty="0"/>
            <a:t>Uruguay</a:t>
          </a:r>
        </a:p>
      </dgm:t>
    </dgm:pt>
    <dgm:pt modelId="{D35CAF21-2AB8-4324-A61D-16617A28043D}" type="parTrans" cxnId="{5F7B725A-4F87-4F1C-91B0-7FB89DBF19F4}">
      <dgm:prSet/>
      <dgm:spPr/>
      <dgm:t>
        <a:bodyPr/>
        <a:lstStyle/>
        <a:p>
          <a:endParaRPr lang="en-US"/>
        </a:p>
      </dgm:t>
    </dgm:pt>
    <dgm:pt modelId="{A5EFAD5F-9D15-4309-B0B3-71616C76C64E}" type="sibTrans" cxnId="{5F7B725A-4F87-4F1C-91B0-7FB89DBF19F4}">
      <dgm:prSet/>
      <dgm:spPr/>
      <dgm:t>
        <a:bodyPr/>
        <a:lstStyle/>
        <a:p>
          <a:endParaRPr lang="en-US"/>
        </a:p>
      </dgm:t>
    </dgm:pt>
    <dgm:pt modelId="{4476E0D5-59D0-4AB7-833B-A21C73DA3294}">
      <dgm:prSet phldrT="[Text]" custT="1"/>
      <dgm:spPr>
        <a:solidFill>
          <a:srgbClr val="FADAEF">
            <a:alpha val="89804"/>
          </a:srgbClr>
        </a:solidFill>
      </dgm:spPr>
      <dgm:t>
        <a:bodyPr/>
        <a:lstStyle/>
        <a:p>
          <a:r>
            <a:rPr lang="en-US" sz="1400" b="1" dirty="0"/>
            <a:t>Paraguay</a:t>
          </a:r>
        </a:p>
      </dgm:t>
    </dgm:pt>
    <dgm:pt modelId="{442F5CE8-4D36-4B28-AD9A-E76509B82945}" type="sibTrans" cxnId="{CF80AA72-4FF1-481D-B0D0-C86E9BCBDACC}">
      <dgm:prSet/>
      <dgm:spPr/>
      <dgm:t>
        <a:bodyPr/>
        <a:lstStyle/>
        <a:p>
          <a:endParaRPr lang="en-US" sz="1300"/>
        </a:p>
      </dgm:t>
    </dgm:pt>
    <dgm:pt modelId="{A4E02753-70E7-4B74-867E-D5A8505C5254}" type="parTrans" cxnId="{CF80AA72-4FF1-481D-B0D0-C86E9BCBDACC}">
      <dgm:prSet/>
      <dgm:spPr/>
      <dgm:t>
        <a:bodyPr/>
        <a:lstStyle/>
        <a:p>
          <a:endParaRPr lang="en-US" sz="1300"/>
        </a:p>
      </dgm:t>
    </dgm:pt>
    <dgm:pt modelId="{8CA49200-1C82-4B73-AB61-22A5F112E9DE}">
      <dgm:prSet phldrT="[Text]" custT="1"/>
      <dgm:spPr>
        <a:solidFill>
          <a:srgbClr val="FADAEF">
            <a:alpha val="89804"/>
          </a:srgbClr>
        </a:solidFill>
      </dgm:spPr>
      <dgm:t>
        <a:bodyPr/>
        <a:lstStyle/>
        <a:p>
          <a:r>
            <a:rPr lang="en-US" sz="1400" b="1" dirty="0" err="1"/>
            <a:t>Brasil</a:t>
          </a:r>
          <a:endParaRPr lang="en-US" sz="1400" b="1" dirty="0"/>
        </a:p>
      </dgm:t>
    </dgm:pt>
    <dgm:pt modelId="{49413F69-1D37-420F-A028-AFC8ED8C257B}" type="parTrans" cxnId="{8E591155-2661-4FC8-A7B8-AB1A85E35FAC}">
      <dgm:prSet/>
      <dgm:spPr/>
      <dgm:t>
        <a:bodyPr/>
        <a:lstStyle/>
        <a:p>
          <a:endParaRPr lang="en-US"/>
        </a:p>
      </dgm:t>
    </dgm:pt>
    <dgm:pt modelId="{BE86B925-5926-438C-AF9E-EAB242C55576}" type="sibTrans" cxnId="{8E591155-2661-4FC8-A7B8-AB1A85E35FAC}">
      <dgm:prSet/>
      <dgm:spPr/>
      <dgm:t>
        <a:bodyPr/>
        <a:lstStyle/>
        <a:p>
          <a:endParaRPr lang="en-US"/>
        </a:p>
      </dgm:t>
    </dgm:pt>
    <dgm:pt modelId="{1B322B72-475F-4F3D-8B0D-7413218F6B95}">
      <dgm:prSet phldrT="[Text]" custT="1"/>
      <dgm:spPr>
        <a:solidFill>
          <a:srgbClr val="FADAEF">
            <a:alpha val="89804"/>
          </a:srgbClr>
        </a:solidFill>
      </dgm:spPr>
      <dgm:t>
        <a:bodyPr/>
        <a:lstStyle/>
        <a:p>
          <a:r>
            <a:rPr lang="en-US" sz="1400" b="1" dirty="0"/>
            <a:t>Bolivia</a:t>
          </a:r>
        </a:p>
      </dgm:t>
    </dgm:pt>
    <dgm:pt modelId="{A8970DB6-6686-406E-877B-C0ED25152602}" type="parTrans" cxnId="{E02F5C84-A910-4DEB-A74E-8D36D8882FB5}">
      <dgm:prSet/>
      <dgm:spPr/>
      <dgm:t>
        <a:bodyPr/>
        <a:lstStyle/>
        <a:p>
          <a:endParaRPr lang="en-US"/>
        </a:p>
      </dgm:t>
    </dgm:pt>
    <dgm:pt modelId="{B39DFFA5-CA4D-4195-9F93-207FB4080A91}" type="sibTrans" cxnId="{E02F5C84-A910-4DEB-A74E-8D36D8882FB5}">
      <dgm:prSet/>
      <dgm:spPr/>
      <dgm:t>
        <a:bodyPr/>
        <a:lstStyle/>
        <a:p>
          <a:endParaRPr lang="en-US"/>
        </a:p>
      </dgm:t>
    </dgm:pt>
    <dgm:pt modelId="{4352F514-5FAC-4CA3-8999-1354DF71E8EA}">
      <dgm:prSet phldrT="[Text]" custT="1"/>
      <dgm:spPr>
        <a:solidFill>
          <a:srgbClr val="FADAEF">
            <a:alpha val="89804"/>
          </a:srgbClr>
        </a:solidFill>
      </dgm:spPr>
      <dgm:t>
        <a:bodyPr/>
        <a:lstStyle/>
        <a:p>
          <a:r>
            <a:rPr lang="en-US" sz="1400" b="1" dirty="0">
              <a:solidFill>
                <a:schemeClr val="tx1"/>
              </a:solidFill>
            </a:rPr>
            <a:t>Panamá</a:t>
          </a:r>
        </a:p>
      </dgm:t>
    </dgm:pt>
    <dgm:pt modelId="{92B35B0C-100D-4EAB-880E-A566B9B62883}" type="parTrans" cxnId="{15051E20-4AD5-43E4-AE70-5DD1B522F855}">
      <dgm:prSet/>
      <dgm:spPr/>
      <dgm:t>
        <a:bodyPr/>
        <a:lstStyle/>
        <a:p>
          <a:endParaRPr lang="en-US"/>
        </a:p>
      </dgm:t>
    </dgm:pt>
    <dgm:pt modelId="{1D49F85B-E8B6-42B3-BC5F-5D0CD1BA0736}" type="sibTrans" cxnId="{15051E20-4AD5-43E4-AE70-5DD1B522F855}">
      <dgm:prSet/>
      <dgm:spPr/>
      <dgm:t>
        <a:bodyPr/>
        <a:lstStyle/>
        <a:p>
          <a:endParaRPr lang="en-US"/>
        </a:p>
      </dgm:t>
    </dgm:pt>
    <dgm:pt modelId="{23039B56-ECB3-47F2-AA3B-5A32ADA8EC30}">
      <dgm:prSet phldrT="[Text]" custT="1"/>
      <dgm:spPr>
        <a:solidFill>
          <a:srgbClr val="FADAEF">
            <a:alpha val="89804"/>
          </a:srgbClr>
        </a:solidFill>
      </dgm:spPr>
      <dgm:t>
        <a:bodyPr/>
        <a:lstStyle/>
        <a:p>
          <a:r>
            <a:rPr lang="en-US" sz="1400" b="1" dirty="0">
              <a:solidFill>
                <a:schemeClr val="tx1"/>
              </a:solidFill>
            </a:rPr>
            <a:t>Honduras</a:t>
          </a:r>
        </a:p>
      </dgm:t>
    </dgm:pt>
    <dgm:pt modelId="{6A6C2E5E-DA33-458A-B974-D9E8E92A57C7}" type="parTrans" cxnId="{B1B7F109-5595-4443-A2AC-08550D497A00}">
      <dgm:prSet/>
      <dgm:spPr/>
      <dgm:t>
        <a:bodyPr/>
        <a:lstStyle/>
        <a:p>
          <a:endParaRPr lang="en-US"/>
        </a:p>
      </dgm:t>
    </dgm:pt>
    <dgm:pt modelId="{A53F0369-4266-449D-80D0-0454312705E6}" type="sibTrans" cxnId="{B1B7F109-5595-4443-A2AC-08550D497A00}">
      <dgm:prSet/>
      <dgm:spPr/>
      <dgm:t>
        <a:bodyPr/>
        <a:lstStyle/>
        <a:p>
          <a:endParaRPr lang="en-US"/>
        </a:p>
      </dgm:t>
    </dgm:pt>
    <dgm:pt modelId="{54ED8FD6-3CCC-44CA-A36E-A40E9E7E4992}">
      <dgm:prSet phldrT="[Text]" custT="1"/>
      <dgm:spPr>
        <a:solidFill>
          <a:srgbClr val="FADAEF">
            <a:alpha val="89804"/>
          </a:srgbClr>
        </a:solidFill>
      </dgm:spPr>
      <dgm:t>
        <a:bodyPr/>
        <a:lstStyle/>
        <a:p>
          <a:r>
            <a:rPr lang="en-US" sz="1400" b="1" dirty="0"/>
            <a:t>Perú</a:t>
          </a:r>
        </a:p>
      </dgm:t>
    </dgm:pt>
    <dgm:pt modelId="{9F6F36EA-ED94-4102-9128-3878277A6C25}" type="parTrans" cxnId="{BD4F4A2E-B4C6-4CC1-BE94-9235C9DF8695}">
      <dgm:prSet/>
      <dgm:spPr/>
      <dgm:t>
        <a:bodyPr/>
        <a:lstStyle/>
        <a:p>
          <a:endParaRPr lang="en-US"/>
        </a:p>
      </dgm:t>
    </dgm:pt>
    <dgm:pt modelId="{DCC73AC0-1FA5-4374-9C8A-043023C19CC4}" type="sibTrans" cxnId="{BD4F4A2E-B4C6-4CC1-BE94-9235C9DF8695}">
      <dgm:prSet/>
      <dgm:spPr/>
      <dgm:t>
        <a:bodyPr/>
        <a:lstStyle/>
        <a:p>
          <a:endParaRPr lang="en-US"/>
        </a:p>
      </dgm:t>
    </dgm:pt>
    <dgm:pt modelId="{F3E868E7-BD40-46ED-9689-F2F4E05EAE07}">
      <dgm:prSet phldrT="[Text]" custT="1"/>
      <dgm:spPr>
        <a:solidFill>
          <a:srgbClr val="FADAEF">
            <a:alpha val="89804"/>
          </a:srgbClr>
        </a:solidFill>
      </dgm:spPr>
      <dgm:t>
        <a:bodyPr/>
        <a:lstStyle/>
        <a:p>
          <a:r>
            <a:rPr lang="en-US" sz="1400" b="1" dirty="0"/>
            <a:t>Colombia</a:t>
          </a:r>
        </a:p>
      </dgm:t>
    </dgm:pt>
    <dgm:pt modelId="{E143B9A6-0ACA-46E1-B143-FFD80E008A61}" type="parTrans" cxnId="{C7431985-E898-4EE8-A916-65C24F125940}">
      <dgm:prSet/>
      <dgm:spPr/>
      <dgm:t>
        <a:bodyPr/>
        <a:lstStyle/>
        <a:p>
          <a:endParaRPr lang="en-US"/>
        </a:p>
      </dgm:t>
    </dgm:pt>
    <dgm:pt modelId="{A0DF60DE-B501-4480-8FD7-851D6C800B4B}" type="sibTrans" cxnId="{C7431985-E898-4EE8-A916-65C24F125940}">
      <dgm:prSet/>
      <dgm:spPr/>
      <dgm:t>
        <a:bodyPr/>
        <a:lstStyle/>
        <a:p>
          <a:endParaRPr lang="en-US"/>
        </a:p>
      </dgm:t>
    </dgm:pt>
    <dgm:pt modelId="{1B28CDAE-44C2-4996-B74A-246FF746C7AB}">
      <dgm:prSet phldrT="[Text]" custT="1"/>
      <dgm:spPr>
        <a:solidFill>
          <a:srgbClr val="FADAEF">
            <a:alpha val="89804"/>
          </a:srgbClr>
        </a:solidFill>
      </dgm:spPr>
      <dgm:t>
        <a:bodyPr/>
        <a:lstStyle/>
        <a:p>
          <a:r>
            <a:rPr lang="en-US" sz="1400" b="1" dirty="0">
              <a:solidFill>
                <a:srgbClr val="00B050"/>
              </a:solidFill>
            </a:rPr>
            <a:t>Chile</a:t>
          </a:r>
        </a:p>
      </dgm:t>
    </dgm:pt>
    <dgm:pt modelId="{C6B10123-9B15-469B-B141-FFDFFF7BB85E}" type="parTrans" cxnId="{5974B002-B509-4E06-8DE0-CEF6F3223D5D}">
      <dgm:prSet/>
      <dgm:spPr/>
      <dgm:t>
        <a:bodyPr/>
        <a:lstStyle/>
        <a:p>
          <a:endParaRPr lang="en-US"/>
        </a:p>
      </dgm:t>
    </dgm:pt>
    <dgm:pt modelId="{2540BC6F-FA8C-4AA5-AE4E-696CFBF7BFD1}" type="sibTrans" cxnId="{5974B002-B509-4E06-8DE0-CEF6F3223D5D}">
      <dgm:prSet/>
      <dgm:spPr/>
      <dgm:t>
        <a:bodyPr/>
        <a:lstStyle/>
        <a:p>
          <a:endParaRPr lang="en-US"/>
        </a:p>
      </dgm:t>
    </dgm:pt>
    <dgm:pt modelId="{BF839AAE-EF05-4FDE-B13E-3E609D7A2D9A}">
      <dgm:prSet phldrT="[Text]" custT="1"/>
      <dgm:spPr>
        <a:solidFill>
          <a:srgbClr val="FADAEF">
            <a:alpha val="89804"/>
          </a:srgbClr>
        </a:solidFill>
      </dgm:spPr>
      <dgm:t>
        <a:bodyPr/>
        <a:lstStyle/>
        <a:p>
          <a:r>
            <a:rPr lang="en-US" sz="1400" b="1" dirty="0">
              <a:solidFill>
                <a:srgbClr val="00B050"/>
              </a:solidFill>
            </a:rPr>
            <a:t>México</a:t>
          </a:r>
        </a:p>
      </dgm:t>
    </dgm:pt>
    <dgm:pt modelId="{4FB8CDF2-FC1E-4CFA-B325-798F8E4F94F3}" type="parTrans" cxnId="{D79011CB-9C39-4B21-A33B-F20174ADC3D6}">
      <dgm:prSet/>
      <dgm:spPr/>
      <dgm:t>
        <a:bodyPr/>
        <a:lstStyle/>
        <a:p>
          <a:endParaRPr lang="en-US"/>
        </a:p>
      </dgm:t>
    </dgm:pt>
    <dgm:pt modelId="{8E88E8AF-76EF-469D-B9DE-C5C3AE5C5FE1}" type="sibTrans" cxnId="{D79011CB-9C39-4B21-A33B-F20174ADC3D6}">
      <dgm:prSet/>
      <dgm:spPr/>
      <dgm:t>
        <a:bodyPr/>
        <a:lstStyle/>
        <a:p>
          <a:endParaRPr lang="en-US"/>
        </a:p>
      </dgm:t>
    </dgm:pt>
    <dgm:pt modelId="{FD42A5A7-6234-48ED-BD3A-7209A9736E97}" type="pres">
      <dgm:prSet presAssocID="{806EC4A6-19F0-471F-9DBB-5193484631A4}" presName="Name0" presStyleCnt="0">
        <dgm:presLayoutVars>
          <dgm:dir/>
          <dgm:animLvl val="lvl"/>
          <dgm:resizeHandles val="exact"/>
        </dgm:presLayoutVars>
      </dgm:prSet>
      <dgm:spPr/>
    </dgm:pt>
    <dgm:pt modelId="{EBCE0C2D-B71F-450B-9F78-980988AF5FCC}" type="pres">
      <dgm:prSet presAssocID="{4AC9C479-7753-47B7-9860-FBDCCAA8F14B}" presName="composite" presStyleCnt="0"/>
      <dgm:spPr/>
    </dgm:pt>
    <dgm:pt modelId="{1C6F9639-9541-4B1A-994B-726A0A6E055B}" type="pres">
      <dgm:prSet presAssocID="{4AC9C479-7753-47B7-9860-FBDCCAA8F14B}" presName="parTx" presStyleLbl="alignNode1" presStyleIdx="0" presStyleCnt="1">
        <dgm:presLayoutVars>
          <dgm:chMax val="0"/>
          <dgm:chPref val="0"/>
          <dgm:bulletEnabled val="1"/>
        </dgm:presLayoutVars>
      </dgm:prSet>
      <dgm:spPr/>
    </dgm:pt>
    <dgm:pt modelId="{FC491745-8013-4BAF-8BCC-EE506F6331B0}" type="pres">
      <dgm:prSet presAssocID="{4AC9C479-7753-47B7-9860-FBDCCAA8F14B}" presName="desTx" presStyleLbl="alignAccFollowNode1" presStyleIdx="0" presStyleCnt="1" custLinFactNeighborX="-4869">
        <dgm:presLayoutVars>
          <dgm:bulletEnabled val="1"/>
        </dgm:presLayoutVars>
      </dgm:prSet>
      <dgm:spPr/>
    </dgm:pt>
  </dgm:ptLst>
  <dgm:cxnLst>
    <dgm:cxn modelId="{5974B002-B509-4E06-8DE0-CEF6F3223D5D}" srcId="{4AC9C479-7753-47B7-9860-FBDCCAA8F14B}" destId="{1B28CDAE-44C2-4996-B74A-246FF746C7AB}" srcOrd="3" destOrd="0" parTransId="{C6B10123-9B15-469B-B141-FFDFFF7BB85E}" sibTransId="{2540BC6F-FA8C-4AA5-AE4E-696CFBF7BFD1}"/>
    <dgm:cxn modelId="{B1B7F109-5595-4443-A2AC-08550D497A00}" srcId="{4AC9C479-7753-47B7-9860-FBDCCAA8F14B}" destId="{23039B56-ECB3-47F2-AA3B-5A32ADA8EC30}" srcOrd="8" destOrd="0" parTransId="{6A6C2E5E-DA33-458A-B974-D9E8E92A57C7}" sibTransId="{A53F0369-4266-449D-80D0-0454312705E6}"/>
    <dgm:cxn modelId="{21C75A10-25EC-4E9C-9545-C46A368DB659}" type="presOf" srcId="{7E4E2901-A9AD-4BAE-8CB4-155B522AAC98}" destId="{FC491745-8013-4BAF-8BCC-EE506F6331B0}" srcOrd="0" destOrd="5" presId="urn:microsoft.com/office/officeart/2005/8/layout/hList1"/>
    <dgm:cxn modelId="{15051E20-4AD5-43E4-AE70-5DD1B522F855}" srcId="{4AC9C479-7753-47B7-9860-FBDCCAA8F14B}" destId="{4352F514-5FAC-4CA3-8999-1354DF71E8EA}" srcOrd="10" destOrd="0" parTransId="{92B35B0C-100D-4EAB-880E-A566B9B62883}" sibTransId="{1D49F85B-E8B6-42B3-BC5F-5D0CD1BA0736}"/>
    <dgm:cxn modelId="{6EA64620-4122-4650-AA80-6B2AA482C128}" srcId="{4AC9C479-7753-47B7-9860-FBDCCAA8F14B}" destId="{4DDBE63B-9CC0-4181-931C-6C1921C3930F}" srcOrd="0" destOrd="0" parTransId="{73B80B28-5B23-455C-A831-9F644C93EB1B}" sibTransId="{C74BC4FD-93D4-4DDB-87E7-2E5283890DF5}"/>
    <dgm:cxn modelId="{26C32625-30D4-4A53-AC05-31A2A158D5DA}" type="presOf" srcId="{1B28CDAE-44C2-4996-B74A-246FF746C7AB}" destId="{FC491745-8013-4BAF-8BCC-EE506F6331B0}" srcOrd="0" destOrd="3" presId="urn:microsoft.com/office/officeart/2005/8/layout/hList1"/>
    <dgm:cxn modelId="{BD4F4A2E-B4C6-4CC1-BE94-9235C9DF8695}" srcId="{4AC9C479-7753-47B7-9860-FBDCCAA8F14B}" destId="{54ED8FD6-3CCC-44CA-A36E-A40E9E7E4992}" srcOrd="14" destOrd="0" parTransId="{9F6F36EA-ED94-4102-9128-3878277A6C25}" sibTransId="{DCC73AC0-1FA5-4374-9C8A-043023C19CC4}"/>
    <dgm:cxn modelId="{079E2D30-FAB7-497F-B396-D71B807A9A3D}" type="presOf" srcId="{8CA49200-1C82-4B73-AB61-22A5F112E9DE}" destId="{FC491745-8013-4BAF-8BCC-EE506F6331B0}" srcOrd="0" destOrd="2" presId="urn:microsoft.com/office/officeart/2005/8/layout/hList1"/>
    <dgm:cxn modelId="{8F5F3A30-5EDB-420A-9A9A-E7F1F9C5C717}" type="presOf" srcId="{62FE6B5D-23A4-41C9-AA75-2C1A467ACD5A}" destId="{FC491745-8013-4BAF-8BCC-EE506F6331B0}" srcOrd="0" destOrd="7" presId="urn:microsoft.com/office/officeart/2005/8/layout/hList1"/>
    <dgm:cxn modelId="{1762F231-BDD4-46C0-9B5D-7EC0D19E0789}" type="presOf" srcId="{38BC2041-F96E-4435-ADBF-E7C4CB327616}" destId="{FC491745-8013-4BAF-8BCC-EE506F6331B0}" srcOrd="0" destOrd="6" presId="urn:microsoft.com/office/officeart/2005/8/layout/hList1"/>
    <dgm:cxn modelId="{97751062-61CB-46BC-A650-B72BED185463}" type="presOf" srcId="{4AC9C479-7753-47B7-9860-FBDCCAA8F14B}" destId="{1C6F9639-9541-4B1A-994B-726A0A6E055B}" srcOrd="0" destOrd="0" presId="urn:microsoft.com/office/officeart/2005/8/layout/hList1"/>
    <dgm:cxn modelId="{E50E3046-908B-44CB-9159-55CDC0283C50}" type="presOf" srcId="{54ED8FD6-3CCC-44CA-A36E-A40E9E7E4992}" destId="{FC491745-8013-4BAF-8BCC-EE506F6331B0}" srcOrd="0" destOrd="14" presId="urn:microsoft.com/office/officeart/2005/8/layout/hList1"/>
    <dgm:cxn modelId="{4413DB66-8234-4064-B33E-42F4B44D05AE}" srcId="{4AC9C479-7753-47B7-9860-FBDCCAA8F14B}" destId="{38BC2041-F96E-4435-ADBF-E7C4CB327616}" srcOrd="6" destOrd="0" parTransId="{8EFDDA61-C654-4B68-AF67-EE36A34D8C47}" sibTransId="{F05E0F85-655D-4C49-B032-3D8B001D7FD6}"/>
    <dgm:cxn modelId="{AFEE9C6E-DE5D-4E35-A077-D615E4251B08}" srcId="{4AC9C479-7753-47B7-9860-FBDCCAA8F14B}" destId="{7E4E2901-A9AD-4BAE-8CB4-155B522AAC98}" srcOrd="5" destOrd="0" parTransId="{88CF47CC-A448-45E7-BB85-E61DC2AF74B7}" sibTransId="{545584B2-8D73-407B-9FFF-DC49444FB9E7}"/>
    <dgm:cxn modelId="{CF80AA72-4FF1-481D-B0D0-C86E9BCBDACC}" srcId="{4AC9C479-7753-47B7-9860-FBDCCAA8F14B}" destId="{4476E0D5-59D0-4AB7-833B-A21C73DA3294}" srcOrd="11" destOrd="0" parTransId="{A4E02753-70E7-4B74-867E-D5A8505C5254}" sibTransId="{442F5CE8-4D36-4B28-AD9A-E76509B82945}"/>
    <dgm:cxn modelId="{88D5D254-F5B5-40E3-B1A6-612C600A9902}" type="presOf" srcId="{BF839AAE-EF05-4FDE-B13E-3E609D7A2D9A}" destId="{FC491745-8013-4BAF-8BCC-EE506F6331B0}" srcOrd="0" destOrd="9" presId="urn:microsoft.com/office/officeart/2005/8/layout/hList1"/>
    <dgm:cxn modelId="{8E591155-2661-4FC8-A7B8-AB1A85E35FAC}" srcId="{4AC9C479-7753-47B7-9860-FBDCCAA8F14B}" destId="{8CA49200-1C82-4B73-AB61-22A5F112E9DE}" srcOrd="2" destOrd="0" parTransId="{49413F69-1D37-420F-A028-AFC8ED8C257B}" sibTransId="{BE86B925-5926-438C-AF9E-EAB242C55576}"/>
    <dgm:cxn modelId="{5F7B725A-4F87-4F1C-91B0-7FB89DBF19F4}" srcId="{4AC9C479-7753-47B7-9860-FBDCCAA8F14B}" destId="{1132A8A7-F794-4EC1-80F2-138474F8630A}" srcOrd="12" destOrd="0" parTransId="{D35CAF21-2AB8-4324-A61D-16617A28043D}" sibTransId="{A5EFAD5F-9D15-4309-B0B3-71616C76C64E}"/>
    <dgm:cxn modelId="{39F81084-2A77-4455-9EE0-A550EEFD04A1}" type="presOf" srcId="{1132A8A7-F794-4EC1-80F2-138474F8630A}" destId="{FC491745-8013-4BAF-8BCC-EE506F6331B0}" srcOrd="0" destOrd="12" presId="urn:microsoft.com/office/officeart/2005/8/layout/hList1"/>
    <dgm:cxn modelId="{E02F5C84-A910-4DEB-A74E-8D36D8882FB5}" srcId="{4AC9C479-7753-47B7-9860-FBDCCAA8F14B}" destId="{1B322B72-475F-4F3D-8B0D-7413218F6B95}" srcOrd="1" destOrd="0" parTransId="{A8970DB6-6686-406E-877B-C0ED25152602}" sibTransId="{B39DFFA5-CA4D-4195-9F93-207FB4080A91}"/>
    <dgm:cxn modelId="{C7431985-E898-4EE8-A916-65C24F125940}" srcId="{4AC9C479-7753-47B7-9860-FBDCCAA8F14B}" destId="{F3E868E7-BD40-46ED-9689-F2F4E05EAE07}" srcOrd="4" destOrd="0" parTransId="{E143B9A6-0ACA-46E1-B143-FFD80E008A61}" sibTransId="{A0DF60DE-B501-4480-8FD7-851D6C800B4B}"/>
    <dgm:cxn modelId="{D7847F86-0716-494F-83B8-6162CF61FE2A}" srcId="{806EC4A6-19F0-471F-9DBB-5193484631A4}" destId="{4AC9C479-7753-47B7-9860-FBDCCAA8F14B}" srcOrd="0" destOrd="0" parTransId="{2C70B6A0-7E7E-4CBB-9512-DFC151FFDCEC}" sibTransId="{A38474C9-1400-4FC6-BF75-AB72F80D6464}"/>
    <dgm:cxn modelId="{69E5FE98-B43E-494A-9540-EA14E3D4ED36}" srcId="{4AC9C479-7753-47B7-9860-FBDCCAA8F14B}" destId="{62FE6B5D-23A4-41C9-AA75-2C1A467ACD5A}" srcOrd="7" destOrd="0" parTransId="{DB59AAD0-788E-4307-8E5C-7C64CE41C903}" sibTransId="{83B58EA7-10EE-48D6-BA1A-43FA8285364E}"/>
    <dgm:cxn modelId="{B0C795AF-5580-408F-9270-6488BD7F4DEA}" type="presOf" srcId="{23039B56-ECB3-47F2-AA3B-5A32ADA8EC30}" destId="{FC491745-8013-4BAF-8BCC-EE506F6331B0}" srcOrd="0" destOrd="8" presId="urn:microsoft.com/office/officeart/2005/8/layout/hList1"/>
    <dgm:cxn modelId="{D1CADBB3-BAF4-4F08-B3A6-EB44195130EF}" type="presOf" srcId="{4476E0D5-59D0-4AB7-833B-A21C73DA3294}" destId="{FC491745-8013-4BAF-8BCC-EE506F6331B0}" srcOrd="0" destOrd="11" presId="urn:microsoft.com/office/officeart/2005/8/layout/hList1"/>
    <dgm:cxn modelId="{1A606CB6-FAA3-4645-BC96-A90D203FDB93}" type="presOf" srcId="{4352F514-5FAC-4CA3-8999-1354DF71E8EA}" destId="{FC491745-8013-4BAF-8BCC-EE506F6331B0}" srcOrd="0" destOrd="10" presId="urn:microsoft.com/office/officeart/2005/8/layout/hList1"/>
    <dgm:cxn modelId="{C1297EB8-F1C3-4B02-B05B-F6C47CB91B39}" type="presOf" srcId="{F3E868E7-BD40-46ED-9689-F2F4E05EAE07}" destId="{FC491745-8013-4BAF-8BCC-EE506F6331B0}" srcOrd="0" destOrd="4" presId="urn:microsoft.com/office/officeart/2005/8/layout/hList1"/>
    <dgm:cxn modelId="{D79011CB-9C39-4B21-A33B-F20174ADC3D6}" srcId="{4AC9C479-7753-47B7-9860-FBDCCAA8F14B}" destId="{BF839AAE-EF05-4FDE-B13E-3E609D7A2D9A}" srcOrd="9" destOrd="0" parTransId="{4FB8CDF2-FC1E-4CFA-B325-798F8E4F94F3}" sibTransId="{8E88E8AF-76EF-469D-B9DE-C5C3AE5C5FE1}"/>
    <dgm:cxn modelId="{73A017CD-BCD6-489B-BE71-BC866F5F3692}" type="presOf" srcId="{1B322B72-475F-4F3D-8B0D-7413218F6B95}" destId="{FC491745-8013-4BAF-8BCC-EE506F6331B0}" srcOrd="0" destOrd="1" presId="urn:microsoft.com/office/officeart/2005/8/layout/hList1"/>
    <dgm:cxn modelId="{9675F7CD-443C-4D06-9034-E26AF7ABAAFA}" type="presOf" srcId="{4DDBE63B-9CC0-4181-931C-6C1921C3930F}" destId="{FC491745-8013-4BAF-8BCC-EE506F6331B0}" srcOrd="0" destOrd="0" presId="urn:microsoft.com/office/officeart/2005/8/layout/hList1"/>
    <dgm:cxn modelId="{277DFCCF-840D-484D-AE56-99603B718C1E}" type="presOf" srcId="{0B7355F3-0236-4967-B495-53EC0A239919}" destId="{FC491745-8013-4BAF-8BCC-EE506F6331B0}" srcOrd="0" destOrd="13" presId="urn:microsoft.com/office/officeart/2005/8/layout/hList1"/>
    <dgm:cxn modelId="{570453D9-5A96-43A5-AC34-D17D484C3F43}" srcId="{4AC9C479-7753-47B7-9860-FBDCCAA8F14B}" destId="{0B7355F3-0236-4967-B495-53EC0A239919}" srcOrd="13" destOrd="0" parTransId="{5367CDB9-E3F8-48D2-84C2-425492A8CC9C}" sibTransId="{BEF001E9-80F0-471D-8D19-CB88CAD02B44}"/>
    <dgm:cxn modelId="{204AF8FB-D8C2-4B65-BA6F-6D6FAF249025}" type="presOf" srcId="{806EC4A6-19F0-471F-9DBB-5193484631A4}" destId="{FD42A5A7-6234-48ED-BD3A-7209A9736E97}" srcOrd="0" destOrd="0" presId="urn:microsoft.com/office/officeart/2005/8/layout/hList1"/>
    <dgm:cxn modelId="{D5DE746A-75F8-4E79-AEE1-8314D8097C5C}" type="presParOf" srcId="{FD42A5A7-6234-48ED-BD3A-7209A9736E97}" destId="{EBCE0C2D-B71F-450B-9F78-980988AF5FCC}" srcOrd="0" destOrd="0" presId="urn:microsoft.com/office/officeart/2005/8/layout/hList1"/>
    <dgm:cxn modelId="{5104E60D-536E-49CE-AB8F-65CF38217A24}" type="presParOf" srcId="{EBCE0C2D-B71F-450B-9F78-980988AF5FCC}" destId="{1C6F9639-9541-4B1A-994B-726A0A6E055B}" srcOrd="0" destOrd="0" presId="urn:microsoft.com/office/officeart/2005/8/layout/hList1"/>
    <dgm:cxn modelId="{EC1DA487-12E4-405D-B84D-8956E2E7501D}" type="presParOf" srcId="{EBCE0C2D-B71F-450B-9F78-980988AF5FCC}" destId="{FC491745-8013-4BAF-8BCC-EE506F6331B0}" srcOrd="1" destOrd="0" presId="urn:microsoft.com/office/officeart/2005/8/layout/hList1"/>
  </dgm:cxnLst>
  <dgm:bg/>
  <dgm:whole/>
  <dgm:extLst>
    <a:ext uri="http://schemas.microsoft.com/office/drawing/2008/diagram">
      <dsp:dataModelExt xmlns:dsp="http://schemas.microsoft.com/office/drawing/2008/diagram" relId="rId2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65BE2A3-94B1-D048-B7DD-790A72F79AF6}">
      <dsp:nvSpPr>
        <dsp:cNvPr id="0" name=""/>
        <dsp:cNvSpPr/>
      </dsp:nvSpPr>
      <dsp:spPr>
        <a:xfrm rot="10800000">
          <a:off x="755706" y="880"/>
          <a:ext cx="6226062" cy="1006192"/>
        </a:xfrm>
        <a:prstGeom prst="homePlate">
          <a:avLst/>
        </a:prstGeom>
        <a:gradFill rotWithShape="0">
          <a:gsLst>
            <a:gs pos="0">
              <a:schemeClr val="accent4">
                <a:alpha val="90000"/>
                <a:hueOff val="0"/>
                <a:satOff val="0"/>
                <a:lumOff val="0"/>
                <a:alphaOff val="0"/>
                <a:tint val="50000"/>
                <a:satMod val="300000"/>
              </a:schemeClr>
            </a:gs>
            <a:gs pos="35000">
              <a:schemeClr val="accent4">
                <a:alpha val="90000"/>
                <a:hueOff val="0"/>
                <a:satOff val="0"/>
                <a:lumOff val="0"/>
                <a:alphaOff val="0"/>
                <a:tint val="37000"/>
                <a:satMod val="300000"/>
              </a:schemeClr>
            </a:gs>
            <a:gs pos="100000">
              <a:schemeClr val="accent4">
                <a:alpha val="90000"/>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43703" tIns="68580" rIns="128016" bIns="68580" numCol="1" spcCol="1270" anchor="ctr" anchorCtr="0">
          <a:noAutofit/>
        </a:bodyPr>
        <a:lstStyle/>
        <a:p>
          <a:pPr marL="0" lvl="0" indent="0" algn="ctr" defTabSz="800100">
            <a:lnSpc>
              <a:spcPct val="90000"/>
            </a:lnSpc>
            <a:spcBef>
              <a:spcPct val="0"/>
            </a:spcBef>
            <a:spcAft>
              <a:spcPct val="35000"/>
            </a:spcAft>
            <a:buNone/>
          </a:pPr>
          <a:r>
            <a:rPr lang="es-ES_tradnl" sz="1800" kern="1200" dirty="0"/>
            <a:t>Garantizar de manera plena los derechos humanos de las mujeres se basa en el reconocimiento del carácter pluricultural, multiétnico y multilingüe de los países de la región.</a:t>
          </a:r>
        </a:p>
      </dsp:txBody>
      <dsp:txXfrm rot="10800000">
        <a:off x="1007254" y="880"/>
        <a:ext cx="5974514" cy="1006192"/>
      </dsp:txXfrm>
    </dsp:sp>
    <dsp:sp modelId="{5988D571-0366-794D-A3D3-F082C0DE27AA}">
      <dsp:nvSpPr>
        <dsp:cNvPr id="0" name=""/>
        <dsp:cNvSpPr/>
      </dsp:nvSpPr>
      <dsp:spPr>
        <a:xfrm>
          <a:off x="461309" y="75338"/>
          <a:ext cx="1006192" cy="1006192"/>
        </a:xfrm>
        <a:prstGeom prst="ellipse">
          <a:avLst/>
        </a:prstGeom>
        <a:blipFill dpi="0" rotWithShape="1">
          <a:blip xmlns:r="http://schemas.openxmlformats.org/officeDocument/2006/relationships" r:embed="rId1"/>
          <a:srcRect/>
          <a:stretch>
            <a:fillRect l="-10000" t="2000" r="-3000"/>
          </a:stretch>
        </a:blipFill>
        <a:ln w="9525"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1">
          <a:scrgbClr r="0" g="0" b="0"/>
        </a:lnRef>
        <a:fillRef idx="1">
          <a:scrgbClr r="0" g="0" b="0"/>
        </a:fillRef>
        <a:effectRef idx="1">
          <a:scrgbClr r="0" g="0" b="0"/>
        </a:effectRef>
        <a:fontRef idx="minor"/>
      </dsp:style>
    </dsp:sp>
    <dsp:sp modelId="{9E22FE97-2462-0E4A-AA4A-A635B0A76D0F}">
      <dsp:nvSpPr>
        <dsp:cNvPr id="0" name=""/>
        <dsp:cNvSpPr/>
      </dsp:nvSpPr>
      <dsp:spPr>
        <a:xfrm rot="10800000">
          <a:off x="1547575" y="1307429"/>
          <a:ext cx="5145420" cy="1006192"/>
        </a:xfrm>
        <a:prstGeom prst="homePlate">
          <a:avLst/>
        </a:prstGeom>
        <a:gradFill rotWithShape="0">
          <a:gsLst>
            <a:gs pos="0">
              <a:schemeClr val="accent4">
                <a:alpha val="90000"/>
                <a:hueOff val="0"/>
                <a:satOff val="0"/>
                <a:lumOff val="0"/>
                <a:alphaOff val="-13333"/>
                <a:tint val="50000"/>
                <a:satMod val="300000"/>
              </a:schemeClr>
            </a:gs>
            <a:gs pos="35000">
              <a:schemeClr val="accent4">
                <a:alpha val="90000"/>
                <a:hueOff val="0"/>
                <a:satOff val="0"/>
                <a:lumOff val="0"/>
                <a:alphaOff val="-13333"/>
                <a:tint val="37000"/>
                <a:satMod val="300000"/>
              </a:schemeClr>
            </a:gs>
            <a:gs pos="100000">
              <a:schemeClr val="accent4">
                <a:alpha val="90000"/>
                <a:hueOff val="0"/>
                <a:satOff val="0"/>
                <a:lumOff val="0"/>
                <a:alphaOff val="-13333"/>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43703" tIns="68580" rIns="128016" bIns="68580" numCol="1" spcCol="1270" anchor="ctr" anchorCtr="0">
          <a:noAutofit/>
        </a:bodyPr>
        <a:lstStyle/>
        <a:p>
          <a:pPr marL="0" lvl="0" indent="0" algn="ctr" defTabSz="800100">
            <a:lnSpc>
              <a:spcPct val="90000"/>
            </a:lnSpc>
            <a:spcBef>
              <a:spcPct val="0"/>
            </a:spcBef>
            <a:spcAft>
              <a:spcPct val="35000"/>
            </a:spcAft>
            <a:buNone/>
          </a:pPr>
          <a:r>
            <a:rPr lang="es-ES_tradnl" sz="1800" kern="1200" dirty="0"/>
            <a:t>Erradicar todas las formas de violencia hacia las mujeres afrodescendientes e indígenas.</a:t>
          </a:r>
        </a:p>
      </dsp:txBody>
      <dsp:txXfrm rot="10800000">
        <a:off x="1799123" y="1307429"/>
        <a:ext cx="4893872" cy="1006192"/>
      </dsp:txXfrm>
    </dsp:sp>
    <dsp:sp modelId="{005FCA6B-3CDD-7443-9085-AB0E5A5263D0}">
      <dsp:nvSpPr>
        <dsp:cNvPr id="0" name=""/>
        <dsp:cNvSpPr/>
      </dsp:nvSpPr>
      <dsp:spPr>
        <a:xfrm>
          <a:off x="1044478" y="1307429"/>
          <a:ext cx="1006192" cy="1006192"/>
        </a:xfrm>
        <a:prstGeom prst="ellipse">
          <a:avLst/>
        </a:prstGeom>
        <a:blipFill rotWithShape="1">
          <a:blip xmlns:r="http://schemas.openxmlformats.org/officeDocument/2006/relationships" r:embed="rId2"/>
          <a:stretch>
            <a:fillRect/>
          </a:stretch>
        </a:blipFill>
        <a:ln w="9525"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1">
          <a:scrgbClr r="0" g="0" b="0"/>
        </a:lnRef>
        <a:fillRef idx="1">
          <a:scrgbClr r="0" g="0" b="0"/>
        </a:fillRef>
        <a:effectRef idx="1">
          <a:scrgbClr r="0" g="0" b="0"/>
        </a:effectRef>
        <a:fontRef idx="minor"/>
      </dsp:style>
    </dsp:sp>
    <dsp:sp modelId="{F7BED297-7C00-264E-82BF-077217B64D67}">
      <dsp:nvSpPr>
        <dsp:cNvPr id="0" name=""/>
        <dsp:cNvSpPr/>
      </dsp:nvSpPr>
      <dsp:spPr>
        <a:xfrm rot="10800000">
          <a:off x="755706" y="2613978"/>
          <a:ext cx="6226062" cy="1006192"/>
        </a:xfrm>
        <a:prstGeom prst="homePlate">
          <a:avLst/>
        </a:prstGeom>
        <a:gradFill rotWithShape="0">
          <a:gsLst>
            <a:gs pos="0">
              <a:schemeClr val="accent4">
                <a:alpha val="90000"/>
                <a:hueOff val="0"/>
                <a:satOff val="0"/>
                <a:lumOff val="0"/>
                <a:alphaOff val="-26667"/>
                <a:tint val="50000"/>
                <a:satMod val="300000"/>
              </a:schemeClr>
            </a:gs>
            <a:gs pos="35000">
              <a:schemeClr val="accent4">
                <a:alpha val="90000"/>
                <a:hueOff val="0"/>
                <a:satOff val="0"/>
                <a:lumOff val="0"/>
                <a:alphaOff val="-26667"/>
                <a:tint val="37000"/>
                <a:satMod val="300000"/>
              </a:schemeClr>
            </a:gs>
            <a:gs pos="100000">
              <a:schemeClr val="accent4">
                <a:alpha val="90000"/>
                <a:hueOff val="0"/>
                <a:satOff val="0"/>
                <a:lumOff val="0"/>
                <a:alphaOff val="-26667"/>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43703" tIns="60960" rIns="113792" bIns="60960" numCol="1" spcCol="1270" anchor="ctr" anchorCtr="0">
          <a:noAutofit/>
        </a:bodyPr>
        <a:lstStyle/>
        <a:p>
          <a:pPr marL="0" lvl="0" indent="0" algn="ctr" defTabSz="711200">
            <a:lnSpc>
              <a:spcPct val="90000"/>
            </a:lnSpc>
            <a:spcBef>
              <a:spcPct val="0"/>
            </a:spcBef>
            <a:spcAft>
              <a:spcPct val="35000"/>
            </a:spcAft>
            <a:buNone/>
          </a:pPr>
          <a:r>
            <a:rPr lang="es-ES_tradnl" sz="1600" kern="1200" dirty="0"/>
            <a:t>Ampliar los programas de salud sexual y reproductiva,  de prevención de la mortalidad especialmente para adolescentes y mujeres de pueblos indígenas y afrodescendientes. Además de contar con servicios con pertinencia cultural y lingüística.</a:t>
          </a:r>
        </a:p>
      </dsp:txBody>
      <dsp:txXfrm rot="10800000">
        <a:off x="1007254" y="2613978"/>
        <a:ext cx="5974514" cy="1006192"/>
      </dsp:txXfrm>
    </dsp:sp>
    <dsp:sp modelId="{FDB4ABB7-E64F-6641-8D9D-4F47638D78A6}">
      <dsp:nvSpPr>
        <dsp:cNvPr id="0" name=""/>
        <dsp:cNvSpPr/>
      </dsp:nvSpPr>
      <dsp:spPr>
        <a:xfrm>
          <a:off x="461309" y="2590845"/>
          <a:ext cx="1006192" cy="1006192"/>
        </a:xfrm>
        <a:prstGeom prst="ellipse">
          <a:avLst/>
        </a:prstGeom>
        <a:blipFill rotWithShape="1">
          <a:blip xmlns:r="http://schemas.openxmlformats.org/officeDocument/2006/relationships" r:embed="rId3"/>
          <a:stretch>
            <a:fillRect/>
          </a:stretch>
        </a:blipFill>
        <a:ln w="9525"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1">
          <a:scrgbClr r="0" g="0" b="0"/>
        </a:lnRef>
        <a:fillRef idx="1">
          <a:scrgbClr r="0" g="0" b="0"/>
        </a:fillRef>
        <a:effectRef idx="1">
          <a:scrgbClr r="0" g="0" b="0"/>
        </a:effectRef>
        <a:fontRef idx="minor"/>
      </dsp:style>
    </dsp:sp>
    <dsp:sp modelId="{FFCB7E1C-5320-D249-99B7-F55967663C73}">
      <dsp:nvSpPr>
        <dsp:cNvPr id="0" name=""/>
        <dsp:cNvSpPr/>
      </dsp:nvSpPr>
      <dsp:spPr>
        <a:xfrm rot="10800000">
          <a:off x="1547575" y="3920527"/>
          <a:ext cx="5145420" cy="1006192"/>
        </a:xfrm>
        <a:prstGeom prst="homePlate">
          <a:avLst/>
        </a:prstGeom>
        <a:gradFill rotWithShape="0">
          <a:gsLst>
            <a:gs pos="0">
              <a:schemeClr val="accent4">
                <a:alpha val="90000"/>
                <a:hueOff val="0"/>
                <a:satOff val="0"/>
                <a:lumOff val="0"/>
                <a:alphaOff val="-40000"/>
                <a:tint val="50000"/>
                <a:satMod val="300000"/>
              </a:schemeClr>
            </a:gs>
            <a:gs pos="35000">
              <a:schemeClr val="accent4">
                <a:alpha val="90000"/>
                <a:hueOff val="0"/>
                <a:satOff val="0"/>
                <a:lumOff val="0"/>
                <a:alphaOff val="-40000"/>
                <a:tint val="37000"/>
                <a:satMod val="300000"/>
              </a:schemeClr>
            </a:gs>
            <a:gs pos="100000">
              <a:schemeClr val="accent4">
                <a:alpha val="90000"/>
                <a:hueOff val="0"/>
                <a:satOff val="0"/>
                <a:lumOff val="0"/>
                <a:alphaOff val="-4000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43703" tIns="60960" rIns="113792" bIns="60960" numCol="1" spcCol="1270" anchor="ctr" anchorCtr="0">
          <a:noAutofit/>
        </a:bodyPr>
        <a:lstStyle/>
        <a:p>
          <a:pPr marL="0" lvl="0" indent="0" algn="ctr" defTabSz="711200">
            <a:lnSpc>
              <a:spcPct val="90000"/>
            </a:lnSpc>
            <a:spcBef>
              <a:spcPct val="0"/>
            </a:spcBef>
            <a:spcAft>
              <a:spcPct val="35000"/>
            </a:spcAft>
            <a:buNone/>
          </a:pPr>
          <a:r>
            <a:rPr lang="es-ES_tradnl" sz="1600" kern="1200" dirty="0"/>
            <a:t>Superar la invisibilidad estadística, lo que obliga a incorporar preguntas en censos y encuestas, además de mejorara los registros administrativos </a:t>
          </a:r>
        </a:p>
      </dsp:txBody>
      <dsp:txXfrm rot="10800000">
        <a:off x="1799123" y="3920527"/>
        <a:ext cx="4893872" cy="1006192"/>
      </dsp:txXfrm>
    </dsp:sp>
    <dsp:sp modelId="{014F55A7-93FD-9542-A2F0-4879021ED822}">
      <dsp:nvSpPr>
        <dsp:cNvPr id="0" name=""/>
        <dsp:cNvSpPr/>
      </dsp:nvSpPr>
      <dsp:spPr>
        <a:xfrm>
          <a:off x="1044478" y="3920527"/>
          <a:ext cx="1006192" cy="1006192"/>
        </a:xfrm>
        <a:prstGeom prst="ellipse">
          <a:avLst/>
        </a:prstGeom>
        <a:blipFill>
          <a:blip xmlns:r="http://schemas.openxmlformats.org/officeDocument/2006/relationships" r:embed="rId4" cstate="print">
            <a:extLst>
              <a:ext uri="{28A0092B-C50C-407E-A947-70E740481C1C}">
                <a14:useLocalDpi xmlns:a14="http://schemas.microsoft.com/office/drawing/2010/main" val="0"/>
              </a:ext>
            </a:extLst>
          </a:blip>
          <a:srcRect/>
          <a:stretch>
            <a:fillRect l="-50000" r="-50000"/>
          </a:stretch>
        </a:blipFill>
        <a:ln w="9525"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1">
          <a:scrgbClr r="0" g="0" b="0"/>
        </a:lnRef>
        <a:fillRef idx="1">
          <a:scrgbClr r="0" g="0" b="0"/>
        </a:fillRef>
        <a:effectRef idx="1">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C6F9639-9541-4B1A-994B-726A0A6E055B}">
      <dsp:nvSpPr>
        <dsp:cNvPr id="0" name=""/>
        <dsp:cNvSpPr/>
      </dsp:nvSpPr>
      <dsp:spPr>
        <a:xfrm>
          <a:off x="0" y="27589"/>
          <a:ext cx="1752600" cy="432000"/>
        </a:xfrm>
        <a:prstGeom prst="rect">
          <a:avLst/>
        </a:prstGeom>
        <a:solidFill>
          <a:srgbClr val="F785E9"/>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56896" rIns="99568" bIns="56896" numCol="1" spcCol="1270" anchor="ctr" anchorCtr="0">
          <a:noAutofit/>
        </a:bodyPr>
        <a:lstStyle/>
        <a:p>
          <a:pPr marL="0" lvl="0" indent="0" algn="ctr" defTabSz="622300">
            <a:lnSpc>
              <a:spcPct val="90000"/>
            </a:lnSpc>
            <a:spcBef>
              <a:spcPct val="0"/>
            </a:spcBef>
            <a:spcAft>
              <a:spcPct val="35000"/>
            </a:spcAft>
            <a:buNone/>
          </a:pPr>
          <a:r>
            <a:rPr lang="en-US" sz="1400" b="0" kern="1200" dirty="0" err="1">
              <a:solidFill>
                <a:schemeClr val="tx1"/>
              </a:solidFill>
            </a:rPr>
            <a:t>Autoidentificación</a:t>
          </a:r>
          <a:endParaRPr lang="en-US" sz="1400" b="0" kern="1200" dirty="0">
            <a:solidFill>
              <a:schemeClr val="tx1"/>
            </a:solidFill>
          </a:endParaRPr>
        </a:p>
      </dsp:txBody>
      <dsp:txXfrm>
        <a:off x="0" y="27589"/>
        <a:ext cx="1752600" cy="432000"/>
      </dsp:txXfrm>
    </dsp:sp>
    <dsp:sp modelId="{FC491745-8013-4BAF-8BCC-EE506F6331B0}">
      <dsp:nvSpPr>
        <dsp:cNvPr id="0" name=""/>
        <dsp:cNvSpPr/>
      </dsp:nvSpPr>
      <dsp:spPr>
        <a:xfrm>
          <a:off x="0" y="459589"/>
          <a:ext cx="1752600" cy="658800"/>
        </a:xfrm>
        <a:prstGeom prst="rect">
          <a:avLst/>
        </a:prstGeom>
        <a:solidFill>
          <a:srgbClr val="FADAEF">
            <a:alpha val="89804"/>
          </a:srgb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4676" tIns="74676" rIns="99568" bIns="112014" numCol="1" spcCol="1270" anchor="t" anchorCtr="0">
          <a:noAutofit/>
        </a:bodyPr>
        <a:lstStyle/>
        <a:p>
          <a:pPr marL="114300" lvl="1" indent="-114300" algn="l" defTabSz="622300">
            <a:lnSpc>
              <a:spcPct val="90000"/>
            </a:lnSpc>
            <a:spcBef>
              <a:spcPct val="0"/>
            </a:spcBef>
            <a:spcAft>
              <a:spcPct val="15000"/>
            </a:spcAft>
            <a:buChar char="•"/>
          </a:pPr>
          <a:r>
            <a:rPr lang="en-US" sz="1400" b="1" kern="1200" dirty="0" err="1">
              <a:solidFill>
                <a:srgbClr val="0070C0"/>
              </a:solidFill>
            </a:rPr>
            <a:t>Brasil</a:t>
          </a:r>
          <a:endParaRPr lang="en-US" sz="1400" b="1" kern="1200" dirty="0">
            <a:solidFill>
              <a:srgbClr val="0070C0"/>
            </a:solidFill>
          </a:endParaRPr>
        </a:p>
        <a:p>
          <a:pPr marL="114300" lvl="1" indent="-114300" algn="l" defTabSz="622300">
            <a:lnSpc>
              <a:spcPct val="90000"/>
            </a:lnSpc>
            <a:spcBef>
              <a:spcPct val="0"/>
            </a:spcBef>
            <a:spcAft>
              <a:spcPct val="15000"/>
            </a:spcAft>
            <a:buChar char="•"/>
          </a:pPr>
          <a:r>
            <a:rPr lang="en-US" sz="1400" b="1" kern="1200" dirty="0">
              <a:solidFill>
                <a:srgbClr val="0070C0"/>
              </a:solidFill>
            </a:rPr>
            <a:t>Cuba </a:t>
          </a:r>
          <a:r>
            <a:rPr lang="en-US" sz="1400" b="1" kern="1200" dirty="0">
              <a:solidFill>
                <a:schemeClr val="tx1"/>
              </a:solidFill>
            </a:rPr>
            <a:t>(*)</a:t>
          </a:r>
        </a:p>
      </dsp:txBody>
      <dsp:txXfrm>
        <a:off x="0" y="459589"/>
        <a:ext cx="1752600" cy="65880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0188A5B-99E4-48B6-8B62-284F6DD46E08}">
      <dsp:nvSpPr>
        <dsp:cNvPr id="0" name=""/>
        <dsp:cNvSpPr/>
      </dsp:nvSpPr>
      <dsp:spPr>
        <a:xfrm>
          <a:off x="3852" y="0"/>
          <a:ext cx="2242728" cy="304800"/>
        </a:xfrm>
        <a:prstGeom prst="chevron">
          <a:avLst/>
        </a:prstGeom>
        <a:solidFill>
          <a:srgbClr val="B8FD95"/>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010" tIns="25337" rIns="25337" bIns="25337" numCol="1" spcCol="1270" anchor="ctr" anchorCtr="0">
          <a:noAutofit/>
        </a:bodyPr>
        <a:lstStyle/>
        <a:p>
          <a:pPr marL="0" lvl="0" indent="0" algn="ctr" defTabSz="844550">
            <a:lnSpc>
              <a:spcPct val="90000"/>
            </a:lnSpc>
            <a:spcBef>
              <a:spcPct val="0"/>
            </a:spcBef>
            <a:spcAft>
              <a:spcPct val="35000"/>
            </a:spcAft>
            <a:buNone/>
          </a:pPr>
          <a:r>
            <a:rPr lang="en-US" sz="1900" b="1" kern="1200" dirty="0">
              <a:solidFill>
                <a:schemeClr val="tx1"/>
              </a:solidFill>
            </a:rPr>
            <a:t>1980</a:t>
          </a:r>
        </a:p>
      </dsp:txBody>
      <dsp:txXfrm>
        <a:off x="156252" y="0"/>
        <a:ext cx="1937928" cy="304800"/>
      </dsp:txXfrm>
    </dsp:sp>
    <dsp:sp modelId="{BFE6B93D-6C25-4CC8-8BF9-752450F60B61}">
      <dsp:nvSpPr>
        <dsp:cNvPr id="0" name=""/>
        <dsp:cNvSpPr/>
      </dsp:nvSpPr>
      <dsp:spPr>
        <a:xfrm>
          <a:off x="2022308" y="0"/>
          <a:ext cx="2242728" cy="304800"/>
        </a:xfrm>
        <a:prstGeom prst="chevron">
          <a:avLst/>
        </a:prstGeom>
        <a:solidFill>
          <a:srgbClr val="87F53D"/>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010" tIns="25337" rIns="25337" bIns="25337" numCol="1" spcCol="1270" anchor="ctr" anchorCtr="0">
          <a:noAutofit/>
        </a:bodyPr>
        <a:lstStyle/>
        <a:p>
          <a:pPr marL="0" lvl="0" indent="0" algn="ctr" defTabSz="844550">
            <a:lnSpc>
              <a:spcPct val="90000"/>
            </a:lnSpc>
            <a:spcBef>
              <a:spcPct val="0"/>
            </a:spcBef>
            <a:spcAft>
              <a:spcPct val="35000"/>
            </a:spcAft>
            <a:buNone/>
          </a:pPr>
          <a:r>
            <a:rPr lang="en-US" sz="1900" b="1" kern="1200" dirty="0">
              <a:solidFill>
                <a:schemeClr val="tx1"/>
              </a:solidFill>
            </a:rPr>
            <a:t>1990</a:t>
          </a:r>
        </a:p>
      </dsp:txBody>
      <dsp:txXfrm>
        <a:off x="2174708" y="0"/>
        <a:ext cx="1937928" cy="304800"/>
      </dsp:txXfrm>
    </dsp:sp>
    <dsp:sp modelId="{E1E1D22E-6D16-42C3-88D6-1DD19026775A}">
      <dsp:nvSpPr>
        <dsp:cNvPr id="0" name=""/>
        <dsp:cNvSpPr/>
      </dsp:nvSpPr>
      <dsp:spPr>
        <a:xfrm>
          <a:off x="4121147" y="0"/>
          <a:ext cx="2242728" cy="304800"/>
        </a:xfrm>
        <a:prstGeom prst="chevron">
          <a:avLst/>
        </a:prstGeom>
        <a:solidFill>
          <a:srgbClr val="7DD90D"/>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010" tIns="25337" rIns="25337" bIns="25337" numCol="1" spcCol="1270" anchor="ctr" anchorCtr="0">
          <a:noAutofit/>
        </a:bodyPr>
        <a:lstStyle/>
        <a:p>
          <a:pPr marL="0" lvl="0" indent="0" algn="ctr" defTabSz="844550">
            <a:lnSpc>
              <a:spcPct val="90000"/>
            </a:lnSpc>
            <a:spcBef>
              <a:spcPct val="0"/>
            </a:spcBef>
            <a:spcAft>
              <a:spcPct val="35000"/>
            </a:spcAft>
            <a:buNone/>
          </a:pPr>
          <a:r>
            <a:rPr lang="en-US" sz="1900" b="1" kern="1200" dirty="0">
              <a:solidFill>
                <a:schemeClr val="tx1"/>
              </a:solidFill>
            </a:rPr>
            <a:t>2000</a:t>
          </a:r>
        </a:p>
      </dsp:txBody>
      <dsp:txXfrm>
        <a:off x="4273547" y="0"/>
        <a:ext cx="1937928" cy="304800"/>
      </dsp:txXfrm>
    </dsp:sp>
    <dsp:sp modelId="{C682D4CA-8EA5-48A2-8509-9103F5FFFB8B}">
      <dsp:nvSpPr>
        <dsp:cNvPr id="0" name=""/>
        <dsp:cNvSpPr/>
      </dsp:nvSpPr>
      <dsp:spPr>
        <a:xfrm>
          <a:off x="6063071" y="0"/>
          <a:ext cx="2242728" cy="304800"/>
        </a:xfrm>
        <a:prstGeom prst="chevron">
          <a:avLst/>
        </a:prstGeom>
        <a:solidFill>
          <a:srgbClr val="659C0C"/>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010" tIns="25337" rIns="25337" bIns="25337" numCol="1" spcCol="1270" anchor="ctr" anchorCtr="0">
          <a:noAutofit/>
        </a:bodyPr>
        <a:lstStyle/>
        <a:p>
          <a:pPr marL="0" lvl="0" indent="0" algn="ctr" defTabSz="844550">
            <a:lnSpc>
              <a:spcPct val="90000"/>
            </a:lnSpc>
            <a:spcBef>
              <a:spcPct val="0"/>
            </a:spcBef>
            <a:spcAft>
              <a:spcPct val="35000"/>
            </a:spcAft>
            <a:buNone/>
          </a:pPr>
          <a:r>
            <a:rPr lang="en-US" sz="1900" b="1" kern="1200" dirty="0">
              <a:solidFill>
                <a:schemeClr val="tx1"/>
              </a:solidFill>
            </a:rPr>
            <a:t>2010…</a:t>
          </a:r>
        </a:p>
      </dsp:txBody>
      <dsp:txXfrm>
        <a:off x="6215471" y="0"/>
        <a:ext cx="1937928" cy="30480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C6F9639-9541-4B1A-994B-726A0A6E055B}">
      <dsp:nvSpPr>
        <dsp:cNvPr id="0" name=""/>
        <dsp:cNvSpPr/>
      </dsp:nvSpPr>
      <dsp:spPr>
        <a:xfrm>
          <a:off x="0" y="14504"/>
          <a:ext cx="1752600" cy="316800"/>
        </a:xfrm>
        <a:prstGeom prst="rect">
          <a:avLst/>
        </a:prstGeom>
        <a:solidFill>
          <a:srgbClr val="F785E9"/>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56896" rIns="99568" bIns="56896" numCol="1" spcCol="1270" anchor="ctr" anchorCtr="0">
          <a:noAutofit/>
        </a:bodyPr>
        <a:lstStyle/>
        <a:p>
          <a:pPr marL="0" lvl="0" indent="0" algn="ctr" defTabSz="622300">
            <a:lnSpc>
              <a:spcPct val="90000"/>
            </a:lnSpc>
            <a:spcBef>
              <a:spcPct val="0"/>
            </a:spcBef>
            <a:spcAft>
              <a:spcPct val="35000"/>
            </a:spcAft>
            <a:buNone/>
          </a:pPr>
          <a:r>
            <a:rPr lang="en-US" sz="1400" b="0" kern="1200" dirty="0" err="1">
              <a:solidFill>
                <a:schemeClr val="tx1"/>
              </a:solidFill>
            </a:rPr>
            <a:t>Autoidentificación</a:t>
          </a:r>
          <a:endParaRPr lang="en-US" sz="1400" b="0" kern="1200" dirty="0">
            <a:solidFill>
              <a:schemeClr val="tx1"/>
            </a:solidFill>
          </a:endParaRPr>
        </a:p>
      </dsp:txBody>
      <dsp:txXfrm>
        <a:off x="0" y="14504"/>
        <a:ext cx="1752600" cy="316800"/>
      </dsp:txXfrm>
    </dsp:sp>
    <dsp:sp modelId="{FC491745-8013-4BAF-8BCC-EE506F6331B0}">
      <dsp:nvSpPr>
        <dsp:cNvPr id="0" name=""/>
        <dsp:cNvSpPr/>
      </dsp:nvSpPr>
      <dsp:spPr>
        <a:xfrm>
          <a:off x="0" y="331304"/>
          <a:ext cx="1752600" cy="800167"/>
        </a:xfrm>
        <a:prstGeom prst="rect">
          <a:avLst/>
        </a:prstGeom>
        <a:solidFill>
          <a:srgbClr val="FADAEF">
            <a:alpha val="89804"/>
          </a:srgb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4676" tIns="74676" rIns="99568" bIns="112014" numCol="1" spcCol="1270" anchor="t" anchorCtr="0">
          <a:noAutofit/>
        </a:bodyPr>
        <a:lstStyle/>
        <a:p>
          <a:pPr marL="114300" lvl="1" indent="-114300" algn="l" defTabSz="622300">
            <a:lnSpc>
              <a:spcPct val="90000"/>
            </a:lnSpc>
            <a:spcBef>
              <a:spcPct val="0"/>
            </a:spcBef>
            <a:spcAft>
              <a:spcPct val="15000"/>
            </a:spcAft>
            <a:buChar char="•"/>
          </a:pPr>
          <a:r>
            <a:rPr lang="en-US" sz="1400" b="1" kern="1200" dirty="0" err="1"/>
            <a:t>Brasil</a:t>
          </a:r>
          <a:endParaRPr lang="en-US" sz="1400" b="1" kern="1200" dirty="0"/>
        </a:p>
        <a:p>
          <a:pPr marL="114300" lvl="1" indent="-114300" algn="l" defTabSz="622300">
            <a:lnSpc>
              <a:spcPct val="90000"/>
            </a:lnSpc>
            <a:spcBef>
              <a:spcPct val="0"/>
            </a:spcBef>
            <a:spcAft>
              <a:spcPct val="15000"/>
            </a:spcAft>
            <a:buChar char="•"/>
          </a:pPr>
          <a:r>
            <a:rPr lang="en-US" sz="1400" b="1" kern="1200" dirty="0"/>
            <a:t>Colombia</a:t>
          </a:r>
        </a:p>
        <a:p>
          <a:pPr marL="114300" lvl="1" indent="-114300" algn="l" defTabSz="622300">
            <a:lnSpc>
              <a:spcPct val="90000"/>
            </a:lnSpc>
            <a:spcBef>
              <a:spcPct val="0"/>
            </a:spcBef>
            <a:spcAft>
              <a:spcPct val="15000"/>
            </a:spcAft>
            <a:buChar char="•"/>
          </a:pPr>
          <a:r>
            <a:rPr lang="en-US" sz="1400" b="1" kern="1200" dirty="0">
              <a:solidFill>
                <a:srgbClr val="00B050"/>
              </a:solidFill>
            </a:rPr>
            <a:t>Panamá</a:t>
          </a:r>
        </a:p>
      </dsp:txBody>
      <dsp:txXfrm>
        <a:off x="0" y="331304"/>
        <a:ext cx="1752600" cy="800167"/>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C6F9639-9541-4B1A-994B-726A0A6E055B}">
      <dsp:nvSpPr>
        <dsp:cNvPr id="0" name=""/>
        <dsp:cNvSpPr/>
      </dsp:nvSpPr>
      <dsp:spPr>
        <a:xfrm>
          <a:off x="892" y="-154620"/>
          <a:ext cx="1827014" cy="309240"/>
        </a:xfrm>
        <a:prstGeom prst="rect">
          <a:avLst/>
        </a:prstGeom>
        <a:solidFill>
          <a:srgbClr val="F785E9"/>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56896" rIns="99568" bIns="56896" numCol="1" spcCol="1270" anchor="ctr" anchorCtr="0">
          <a:noAutofit/>
        </a:bodyPr>
        <a:lstStyle/>
        <a:p>
          <a:pPr marL="0" lvl="0" indent="0" algn="ctr" defTabSz="622300">
            <a:lnSpc>
              <a:spcPct val="90000"/>
            </a:lnSpc>
            <a:spcBef>
              <a:spcPct val="0"/>
            </a:spcBef>
            <a:spcAft>
              <a:spcPct val="35000"/>
            </a:spcAft>
            <a:buNone/>
          </a:pPr>
          <a:r>
            <a:rPr lang="en-US" sz="1400" b="0" kern="1200" dirty="0" err="1">
              <a:solidFill>
                <a:schemeClr val="tx1"/>
              </a:solidFill>
            </a:rPr>
            <a:t>Autoidentificación</a:t>
          </a:r>
          <a:endParaRPr lang="en-US" sz="1400" b="0" kern="1200" dirty="0">
            <a:solidFill>
              <a:schemeClr val="tx1"/>
            </a:solidFill>
          </a:endParaRPr>
        </a:p>
      </dsp:txBody>
      <dsp:txXfrm>
        <a:off x="892" y="-154620"/>
        <a:ext cx="1827014" cy="309240"/>
      </dsp:txXfrm>
    </dsp:sp>
    <dsp:sp modelId="{FC491745-8013-4BAF-8BCC-EE506F6331B0}">
      <dsp:nvSpPr>
        <dsp:cNvPr id="0" name=""/>
        <dsp:cNvSpPr/>
      </dsp:nvSpPr>
      <dsp:spPr>
        <a:xfrm>
          <a:off x="892" y="154620"/>
          <a:ext cx="1827014" cy="3733800"/>
        </a:xfrm>
        <a:prstGeom prst="rect">
          <a:avLst/>
        </a:prstGeom>
        <a:solidFill>
          <a:srgbClr val="FADAEF">
            <a:alpha val="89804"/>
          </a:srgb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4676" tIns="74676" rIns="99568" bIns="112014" numCol="1" spcCol="1270" anchor="t" anchorCtr="0">
          <a:noAutofit/>
        </a:bodyPr>
        <a:lstStyle/>
        <a:p>
          <a:pPr marL="114300" lvl="1" indent="-114300" algn="l" defTabSz="622300">
            <a:lnSpc>
              <a:spcPct val="90000"/>
            </a:lnSpc>
            <a:spcBef>
              <a:spcPct val="0"/>
            </a:spcBef>
            <a:spcAft>
              <a:spcPct val="15000"/>
            </a:spcAft>
            <a:buChar char="•"/>
          </a:pPr>
          <a:r>
            <a:rPr lang="en-US" sz="1400" b="1" kern="1200" dirty="0">
              <a:solidFill>
                <a:srgbClr val="00B050"/>
              </a:solidFill>
            </a:rPr>
            <a:t>Argentina</a:t>
          </a:r>
        </a:p>
        <a:p>
          <a:pPr marL="114300" lvl="1" indent="-114300" algn="l" defTabSz="622300">
            <a:lnSpc>
              <a:spcPct val="90000"/>
            </a:lnSpc>
            <a:spcBef>
              <a:spcPct val="0"/>
            </a:spcBef>
            <a:spcAft>
              <a:spcPct val="15000"/>
            </a:spcAft>
            <a:buChar char="•"/>
          </a:pPr>
          <a:r>
            <a:rPr lang="en-US" sz="1400" b="1" kern="1200" dirty="0">
              <a:solidFill>
                <a:srgbClr val="00B050"/>
              </a:solidFill>
            </a:rPr>
            <a:t>Bolivia</a:t>
          </a:r>
        </a:p>
        <a:p>
          <a:pPr marL="114300" lvl="1" indent="-114300" algn="l" defTabSz="622300">
            <a:lnSpc>
              <a:spcPct val="90000"/>
            </a:lnSpc>
            <a:spcBef>
              <a:spcPct val="0"/>
            </a:spcBef>
            <a:spcAft>
              <a:spcPct val="15000"/>
            </a:spcAft>
            <a:buChar char="•"/>
          </a:pPr>
          <a:r>
            <a:rPr lang="en-US" sz="1400" b="1" kern="1200" dirty="0" err="1">
              <a:solidFill>
                <a:schemeClr val="tx1"/>
              </a:solidFill>
            </a:rPr>
            <a:t>Brasil</a:t>
          </a:r>
          <a:endParaRPr lang="en-US" sz="1400" b="1" kern="1200" dirty="0">
            <a:solidFill>
              <a:schemeClr val="tx1"/>
            </a:solidFill>
          </a:endParaRPr>
        </a:p>
        <a:p>
          <a:pPr marL="114300" lvl="1" indent="-114300" algn="l" defTabSz="622300">
            <a:lnSpc>
              <a:spcPct val="90000"/>
            </a:lnSpc>
            <a:spcBef>
              <a:spcPct val="0"/>
            </a:spcBef>
            <a:spcAft>
              <a:spcPct val="15000"/>
            </a:spcAft>
            <a:buChar char="•"/>
          </a:pPr>
          <a:r>
            <a:rPr lang="en-US" sz="1400" b="1" kern="1200" dirty="0">
              <a:solidFill>
                <a:srgbClr val="00B050"/>
              </a:solidFill>
            </a:rPr>
            <a:t>Chile</a:t>
          </a:r>
        </a:p>
        <a:p>
          <a:pPr marL="114300" lvl="1" indent="-114300" algn="l" defTabSz="622300">
            <a:lnSpc>
              <a:spcPct val="90000"/>
            </a:lnSpc>
            <a:spcBef>
              <a:spcPct val="0"/>
            </a:spcBef>
            <a:spcAft>
              <a:spcPct val="15000"/>
            </a:spcAft>
            <a:buChar char="•"/>
          </a:pPr>
          <a:r>
            <a:rPr lang="en-US" sz="1400" b="1" kern="1200" dirty="0"/>
            <a:t>Colombia</a:t>
          </a:r>
        </a:p>
        <a:p>
          <a:pPr marL="114300" lvl="1" indent="-114300" algn="l" defTabSz="622300">
            <a:lnSpc>
              <a:spcPct val="90000"/>
            </a:lnSpc>
            <a:spcBef>
              <a:spcPct val="0"/>
            </a:spcBef>
            <a:spcAft>
              <a:spcPct val="15000"/>
            </a:spcAft>
            <a:buChar char="•"/>
          </a:pPr>
          <a:r>
            <a:rPr lang="en-US" sz="1400" b="1" kern="1200" dirty="0">
              <a:solidFill>
                <a:srgbClr val="0070C0"/>
              </a:solidFill>
            </a:rPr>
            <a:t>Cuba (*)</a:t>
          </a:r>
        </a:p>
        <a:p>
          <a:pPr marL="114300" lvl="1" indent="-114300" algn="l" defTabSz="622300">
            <a:lnSpc>
              <a:spcPct val="90000"/>
            </a:lnSpc>
            <a:spcBef>
              <a:spcPct val="0"/>
            </a:spcBef>
            <a:spcAft>
              <a:spcPct val="15000"/>
            </a:spcAft>
            <a:buChar char="•"/>
          </a:pPr>
          <a:r>
            <a:rPr lang="en-US" sz="1400" b="1" kern="1200" dirty="0">
              <a:solidFill>
                <a:schemeClr val="tx1"/>
              </a:solidFill>
            </a:rPr>
            <a:t>Costa Rica </a:t>
          </a:r>
        </a:p>
        <a:p>
          <a:pPr marL="114300" lvl="1" indent="-114300" algn="l" defTabSz="622300">
            <a:lnSpc>
              <a:spcPct val="90000"/>
            </a:lnSpc>
            <a:spcBef>
              <a:spcPct val="0"/>
            </a:spcBef>
            <a:spcAft>
              <a:spcPct val="15000"/>
            </a:spcAft>
            <a:buChar char="•"/>
          </a:pPr>
          <a:r>
            <a:rPr lang="en-US" sz="1400" b="1" kern="1200" dirty="0">
              <a:solidFill>
                <a:schemeClr val="tx1"/>
              </a:solidFill>
            </a:rPr>
            <a:t>Ecuador</a:t>
          </a:r>
        </a:p>
        <a:p>
          <a:pPr marL="114300" lvl="1" indent="-114300" algn="l" defTabSz="622300">
            <a:lnSpc>
              <a:spcPct val="90000"/>
            </a:lnSpc>
            <a:spcBef>
              <a:spcPct val="0"/>
            </a:spcBef>
            <a:spcAft>
              <a:spcPct val="15000"/>
            </a:spcAft>
            <a:buChar char="•"/>
          </a:pPr>
          <a:r>
            <a:rPr lang="en-US" sz="1400" b="1" kern="1200" dirty="0">
              <a:solidFill>
                <a:schemeClr val="tx1"/>
              </a:solidFill>
            </a:rPr>
            <a:t>El Salvador</a:t>
          </a:r>
        </a:p>
        <a:p>
          <a:pPr marL="114300" lvl="1" indent="-114300" algn="l" defTabSz="622300">
            <a:lnSpc>
              <a:spcPct val="90000"/>
            </a:lnSpc>
            <a:spcBef>
              <a:spcPct val="0"/>
            </a:spcBef>
            <a:spcAft>
              <a:spcPct val="15000"/>
            </a:spcAft>
            <a:buChar char="•"/>
          </a:pPr>
          <a:r>
            <a:rPr lang="en-US" sz="1400" b="1" kern="1200" dirty="0">
              <a:solidFill>
                <a:srgbClr val="00B050"/>
              </a:solidFill>
            </a:rPr>
            <a:t>Guatemala</a:t>
          </a:r>
          <a:r>
            <a:rPr lang="en-US" sz="1400" b="1" kern="1200" dirty="0">
              <a:solidFill>
                <a:schemeClr val="tx1"/>
              </a:solidFill>
            </a:rPr>
            <a:t> </a:t>
          </a:r>
          <a:r>
            <a:rPr lang="en-US" sz="1400" b="0" kern="1200" dirty="0">
              <a:solidFill>
                <a:schemeClr val="tx1"/>
              </a:solidFill>
            </a:rPr>
            <a:t>(solo </a:t>
          </a:r>
          <a:r>
            <a:rPr lang="en-US" sz="1400" b="0" kern="1200" dirty="0" err="1">
              <a:solidFill>
                <a:schemeClr val="tx1"/>
              </a:solidFill>
            </a:rPr>
            <a:t>Garífunas</a:t>
          </a:r>
          <a:r>
            <a:rPr lang="en-US" sz="1400" b="0" kern="1200" dirty="0">
              <a:solidFill>
                <a:schemeClr val="tx1"/>
              </a:solidFill>
            </a:rPr>
            <a:t>)</a:t>
          </a:r>
          <a:endParaRPr lang="en-US" sz="1400" b="1" kern="1200" dirty="0">
            <a:solidFill>
              <a:schemeClr val="tx1"/>
            </a:solidFill>
          </a:endParaRPr>
        </a:p>
        <a:p>
          <a:pPr marL="114300" lvl="1" indent="-114300" algn="l" defTabSz="622300">
            <a:lnSpc>
              <a:spcPct val="90000"/>
            </a:lnSpc>
            <a:spcBef>
              <a:spcPct val="0"/>
            </a:spcBef>
            <a:spcAft>
              <a:spcPct val="15000"/>
            </a:spcAft>
            <a:buChar char="•"/>
          </a:pPr>
          <a:r>
            <a:rPr lang="en-US" sz="1400" b="1" kern="1200" dirty="0">
              <a:solidFill>
                <a:schemeClr val="tx1"/>
              </a:solidFill>
            </a:rPr>
            <a:t>Honduras</a:t>
          </a:r>
        </a:p>
        <a:p>
          <a:pPr marL="114300" lvl="1" indent="-114300" algn="l" defTabSz="622300">
            <a:lnSpc>
              <a:spcPct val="90000"/>
            </a:lnSpc>
            <a:spcBef>
              <a:spcPct val="0"/>
            </a:spcBef>
            <a:spcAft>
              <a:spcPct val="15000"/>
            </a:spcAft>
            <a:buChar char="•"/>
          </a:pPr>
          <a:r>
            <a:rPr lang="en-US" sz="1400" b="1" kern="1200" dirty="0">
              <a:solidFill>
                <a:srgbClr val="00B050"/>
              </a:solidFill>
            </a:rPr>
            <a:t>México</a:t>
          </a:r>
        </a:p>
        <a:p>
          <a:pPr marL="114300" lvl="1" indent="-114300" algn="l" defTabSz="622300">
            <a:lnSpc>
              <a:spcPct val="90000"/>
            </a:lnSpc>
            <a:spcBef>
              <a:spcPct val="0"/>
            </a:spcBef>
            <a:spcAft>
              <a:spcPct val="15000"/>
            </a:spcAft>
            <a:buChar char="•"/>
          </a:pPr>
          <a:r>
            <a:rPr lang="en-US" sz="1400" b="1" kern="1200" dirty="0">
              <a:solidFill>
                <a:schemeClr val="tx1"/>
              </a:solidFill>
            </a:rPr>
            <a:t>Nicaragua</a:t>
          </a:r>
        </a:p>
        <a:p>
          <a:pPr marL="114300" lvl="1" indent="-114300" algn="l" defTabSz="622300">
            <a:lnSpc>
              <a:spcPct val="90000"/>
            </a:lnSpc>
            <a:spcBef>
              <a:spcPct val="0"/>
            </a:spcBef>
            <a:spcAft>
              <a:spcPct val="15000"/>
            </a:spcAft>
            <a:buChar char="•"/>
          </a:pPr>
          <a:r>
            <a:rPr lang="en-US" sz="1400" b="1" kern="1200" dirty="0">
              <a:solidFill>
                <a:srgbClr val="00B050"/>
              </a:solidFill>
            </a:rPr>
            <a:t>Panamá</a:t>
          </a:r>
        </a:p>
        <a:p>
          <a:pPr marL="114300" lvl="1" indent="-114300" algn="l" defTabSz="622300">
            <a:lnSpc>
              <a:spcPct val="90000"/>
            </a:lnSpc>
            <a:spcBef>
              <a:spcPct val="0"/>
            </a:spcBef>
            <a:spcAft>
              <a:spcPct val="15000"/>
            </a:spcAft>
            <a:buChar char="•"/>
          </a:pPr>
          <a:r>
            <a:rPr lang="en-US" sz="1400" b="1" kern="1200" dirty="0">
              <a:solidFill>
                <a:srgbClr val="00B050"/>
              </a:solidFill>
            </a:rPr>
            <a:t>Paraguay</a:t>
          </a:r>
        </a:p>
        <a:p>
          <a:pPr marL="114300" lvl="1" indent="-114300" algn="l" defTabSz="622300">
            <a:lnSpc>
              <a:spcPct val="90000"/>
            </a:lnSpc>
            <a:spcBef>
              <a:spcPct val="0"/>
            </a:spcBef>
            <a:spcAft>
              <a:spcPct val="15000"/>
            </a:spcAft>
            <a:buChar char="•"/>
          </a:pPr>
          <a:r>
            <a:rPr lang="en-US" sz="1400" b="1" kern="1200" dirty="0">
              <a:solidFill>
                <a:srgbClr val="00B050"/>
              </a:solidFill>
            </a:rPr>
            <a:t>Venezuela</a:t>
          </a:r>
        </a:p>
      </dsp:txBody>
      <dsp:txXfrm>
        <a:off x="892" y="154620"/>
        <a:ext cx="1827014" cy="3733800"/>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C6F9639-9541-4B1A-994B-726A0A6E055B}">
      <dsp:nvSpPr>
        <dsp:cNvPr id="0" name=""/>
        <dsp:cNvSpPr/>
      </dsp:nvSpPr>
      <dsp:spPr>
        <a:xfrm>
          <a:off x="0" y="1309"/>
          <a:ext cx="1828800" cy="460800"/>
        </a:xfrm>
        <a:prstGeom prst="rect">
          <a:avLst/>
        </a:prstGeom>
        <a:solidFill>
          <a:srgbClr val="F785E9"/>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56896" rIns="99568" bIns="56896" numCol="1" spcCol="1270" anchor="ctr" anchorCtr="0">
          <a:noAutofit/>
        </a:bodyPr>
        <a:lstStyle/>
        <a:p>
          <a:pPr marL="0" lvl="0" indent="0" algn="ctr" defTabSz="622300">
            <a:lnSpc>
              <a:spcPct val="90000"/>
            </a:lnSpc>
            <a:spcBef>
              <a:spcPct val="0"/>
            </a:spcBef>
            <a:spcAft>
              <a:spcPct val="35000"/>
            </a:spcAft>
            <a:buNone/>
          </a:pPr>
          <a:r>
            <a:rPr lang="en-US" sz="1400" b="0" kern="1200" dirty="0" err="1">
              <a:solidFill>
                <a:schemeClr val="tx1"/>
              </a:solidFill>
            </a:rPr>
            <a:t>Autoidentificación</a:t>
          </a:r>
          <a:endParaRPr lang="en-US" sz="1400" b="0" kern="1200" dirty="0">
            <a:solidFill>
              <a:schemeClr val="tx1"/>
            </a:solidFill>
          </a:endParaRPr>
        </a:p>
      </dsp:txBody>
      <dsp:txXfrm>
        <a:off x="0" y="1309"/>
        <a:ext cx="1828800" cy="460800"/>
      </dsp:txXfrm>
    </dsp:sp>
    <dsp:sp modelId="{FC491745-8013-4BAF-8BCC-EE506F6331B0}">
      <dsp:nvSpPr>
        <dsp:cNvPr id="0" name=""/>
        <dsp:cNvSpPr/>
      </dsp:nvSpPr>
      <dsp:spPr>
        <a:xfrm>
          <a:off x="0" y="462109"/>
          <a:ext cx="1828800" cy="3425760"/>
        </a:xfrm>
        <a:prstGeom prst="rect">
          <a:avLst/>
        </a:prstGeom>
        <a:solidFill>
          <a:srgbClr val="FADAEF">
            <a:alpha val="89804"/>
          </a:srgb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4676" tIns="74676" rIns="99568" bIns="112014" numCol="1" spcCol="1270" anchor="t" anchorCtr="0">
          <a:noAutofit/>
        </a:bodyPr>
        <a:lstStyle/>
        <a:p>
          <a:pPr marL="114300" lvl="1" indent="-114300" algn="l" defTabSz="622300">
            <a:lnSpc>
              <a:spcPct val="90000"/>
            </a:lnSpc>
            <a:spcBef>
              <a:spcPct val="0"/>
            </a:spcBef>
            <a:spcAft>
              <a:spcPct val="15000"/>
            </a:spcAft>
            <a:buChar char="•"/>
          </a:pPr>
          <a:r>
            <a:rPr lang="en-US" sz="1400" b="1" kern="1200" dirty="0"/>
            <a:t>Argentina</a:t>
          </a:r>
        </a:p>
        <a:p>
          <a:pPr marL="114300" lvl="1" indent="-114300" algn="l" defTabSz="622300">
            <a:lnSpc>
              <a:spcPct val="90000"/>
            </a:lnSpc>
            <a:spcBef>
              <a:spcPct val="0"/>
            </a:spcBef>
            <a:spcAft>
              <a:spcPct val="15000"/>
            </a:spcAft>
            <a:buChar char="•"/>
          </a:pPr>
          <a:r>
            <a:rPr lang="en-US" sz="1400" b="1" kern="1200" dirty="0"/>
            <a:t>Bolivia</a:t>
          </a:r>
        </a:p>
        <a:p>
          <a:pPr marL="114300" lvl="1" indent="-114300" algn="l" defTabSz="622300">
            <a:lnSpc>
              <a:spcPct val="90000"/>
            </a:lnSpc>
            <a:spcBef>
              <a:spcPct val="0"/>
            </a:spcBef>
            <a:spcAft>
              <a:spcPct val="15000"/>
            </a:spcAft>
            <a:buChar char="•"/>
          </a:pPr>
          <a:r>
            <a:rPr lang="en-US" sz="1400" b="1" kern="1200" dirty="0" err="1"/>
            <a:t>Brasil</a:t>
          </a:r>
          <a:endParaRPr lang="en-US" sz="1400" b="1" kern="1200" dirty="0"/>
        </a:p>
        <a:p>
          <a:pPr marL="114300" lvl="1" indent="-114300" algn="l" defTabSz="622300">
            <a:lnSpc>
              <a:spcPct val="90000"/>
            </a:lnSpc>
            <a:spcBef>
              <a:spcPct val="0"/>
            </a:spcBef>
            <a:spcAft>
              <a:spcPct val="15000"/>
            </a:spcAft>
            <a:buChar char="•"/>
          </a:pPr>
          <a:r>
            <a:rPr lang="en-US" sz="1400" b="1" kern="1200" dirty="0">
              <a:solidFill>
                <a:srgbClr val="00B050"/>
              </a:solidFill>
            </a:rPr>
            <a:t>Chile</a:t>
          </a:r>
        </a:p>
        <a:p>
          <a:pPr marL="114300" lvl="1" indent="-114300" algn="l" defTabSz="622300">
            <a:lnSpc>
              <a:spcPct val="90000"/>
            </a:lnSpc>
            <a:spcBef>
              <a:spcPct val="0"/>
            </a:spcBef>
            <a:spcAft>
              <a:spcPct val="15000"/>
            </a:spcAft>
            <a:buChar char="•"/>
          </a:pPr>
          <a:r>
            <a:rPr lang="en-US" sz="1400" b="1" kern="1200" dirty="0"/>
            <a:t>Colombia</a:t>
          </a:r>
        </a:p>
        <a:p>
          <a:pPr marL="114300" lvl="1" indent="-114300" algn="l" defTabSz="622300">
            <a:lnSpc>
              <a:spcPct val="90000"/>
            </a:lnSpc>
            <a:spcBef>
              <a:spcPct val="0"/>
            </a:spcBef>
            <a:spcAft>
              <a:spcPct val="15000"/>
            </a:spcAft>
            <a:buChar char="•"/>
          </a:pPr>
          <a:r>
            <a:rPr lang="en-US" sz="1400" b="1" kern="1200" dirty="0">
              <a:solidFill>
                <a:schemeClr val="tx1"/>
              </a:solidFill>
            </a:rPr>
            <a:t>Costa Rica </a:t>
          </a:r>
        </a:p>
        <a:p>
          <a:pPr marL="114300" lvl="1" indent="-114300" algn="l" defTabSz="622300">
            <a:lnSpc>
              <a:spcPct val="90000"/>
            </a:lnSpc>
            <a:spcBef>
              <a:spcPct val="0"/>
            </a:spcBef>
            <a:spcAft>
              <a:spcPct val="15000"/>
            </a:spcAft>
            <a:buChar char="•"/>
          </a:pPr>
          <a:r>
            <a:rPr lang="en-US" sz="1400" b="1" kern="1200" dirty="0">
              <a:solidFill>
                <a:srgbClr val="0070C0"/>
              </a:solidFill>
            </a:rPr>
            <a:t>Cuba </a:t>
          </a:r>
        </a:p>
        <a:p>
          <a:pPr marL="114300" lvl="1" indent="-114300" algn="l" defTabSz="622300">
            <a:lnSpc>
              <a:spcPct val="90000"/>
            </a:lnSpc>
            <a:spcBef>
              <a:spcPct val="0"/>
            </a:spcBef>
            <a:spcAft>
              <a:spcPct val="15000"/>
            </a:spcAft>
            <a:buChar char="•"/>
          </a:pPr>
          <a:r>
            <a:rPr lang="en-US" sz="1400" b="1" kern="1200" dirty="0">
              <a:solidFill>
                <a:schemeClr val="tx1"/>
              </a:solidFill>
            </a:rPr>
            <a:t>Ecuador</a:t>
          </a:r>
        </a:p>
        <a:p>
          <a:pPr marL="114300" lvl="1" indent="-114300" algn="l" defTabSz="622300">
            <a:lnSpc>
              <a:spcPct val="90000"/>
            </a:lnSpc>
            <a:spcBef>
              <a:spcPct val="0"/>
            </a:spcBef>
            <a:spcAft>
              <a:spcPct val="15000"/>
            </a:spcAft>
            <a:buChar char="•"/>
          </a:pPr>
          <a:r>
            <a:rPr lang="en-US" sz="1400" b="1" kern="1200" dirty="0">
              <a:solidFill>
                <a:schemeClr val="tx1"/>
              </a:solidFill>
            </a:rPr>
            <a:t>Honduras</a:t>
          </a:r>
        </a:p>
        <a:p>
          <a:pPr marL="114300" lvl="1" indent="-114300" algn="l" defTabSz="622300">
            <a:lnSpc>
              <a:spcPct val="90000"/>
            </a:lnSpc>
            <a:spcBef>
              <a:spcPct val="0"/>
            </a:spcBef>
            <a:spcAft>
              <a:spcPct val="15000"/>
            </a:spcAft>
            <a:buChar char="•"/>
          </a:pPr>
          <a:r>
            <a:rPr lang="en-US" sz="1400" b="1" kern="1200" dirty="0">
              <a:solidFill>
                <a:srgbClr val="00B050"/>
              </a:solidFill>
            </a:rPr>
            <a:t>México</a:t>
          </a:r>
        </a:p>
        <a:p>
          <a:pPr marL="114300" lvl="1" indent="-114300" algn="l" defTabSz="622300">
            <a:lnSpc>
              <a:spcPct val="90000"/>
            </a:lnSpc>
            <a:spcBef>
              <a:spcPct val="0"/>
            </a:spcBef>
            <a:spcAft>
              <a:spcPct val="15000"/>
            </a:spcAft>
            <a:buChar char="•"/>
          </a:pPr>
          <a:r>
            <a:rPr lang="en-US" sz="1400" b="1" kern="1200" dirty="0">
              <a:solidFill>
                <a:schemeClr val="tx1"/>
              </a:solidFill>
            </a:rPr>
            <a:t>Panamá</a:t>
          </a:r>
        </a:p>
        <a:p>
          <a:pPr marL="114300" lvl="1" indent="-114300" algn="l" defTabSz="622300">
            <a:lnSpc>
              <a:spcPct val="90000"/>
            </a:lnSpc>
            <a:spcBef>
              <a:spcPct val="0"/>
            </a:spcBef>
            <a:spcAft>
              <a:spcPct val="15000"/>
            </a:spcAft>
            <a:buChar char="•"/>
          </a:pPr>
          <a:r>
            <a:rPr lang="en-US" sz="1400" b="1" kern="1200" dirty="0"/>
            <a:t>Paraguay</a:t>
          </a:r>
        </a:p>
        <a:p>
          <a:pPr marL="114300" lvl="1" indent="-114300" algn="l" defTabSz="622300">
            <a:lnSpc>
              <a:spcPct val="90000"/>
            </a:lnSpc>
            <a:spcBef>
              <a:spcPct val="0"/>
            </a:spcBef>
            <a:spcAft>
              <a:spcPct val="15000"/>
            </a:spcAft>
            <a:buChar char="•"/>
          </a:pPr>
          <a:r>
            <a:rPr lang="en-US" sz="1400" b="1" kern="1200" dirty="0"/>
            <a:t>Uruguay</a:t>
          </a:r>
        </a:p>
        <a:p>
          <a:pPr marL="114300" lvl="1" indent="-114300" algn="l" defTabSz="622300">
            <a:lnSpc>
              <a:spcPct val="90000"/>
            </a:lnSpc>
            <a:spcBef>
              <a:spcPct val="0"/>
            </a:spcBef>
            <a:spcAft>
              <a:spcPct val="15000"/>
            </a:spcAft>
            <a:buChar char="•"/>
          </a:pPr>
          <a:r>
            <a:rPr lang="en-US" sz="1400" b="1" kern="1200" dirty="0"/>
            <a:t>Venezuela</a:t>
          </a:r>
        </a:p>
        <a:p>
          <a:pPr marL="114300" lvl="1" indent="-114300" algn="l" defTabSz="622300">
            <a:lnSpc>
              <a:spcPct val="90000"/>
            </a:lnSpc>
            <a:spcBef>
              <a:spcPct val="0"/>
            </a:spcBef>
            <a:spcAft>
              <a:spcPct val="15000"/>
            </a:spcAft>
            <a:buChar char="•"/>
          </a:pPr>
          <a:r>
            <a:rPr lang="en-US" sz="1400" b="1" kern="1200" dirty="0"/>
            <a:t>Perú</a:t>
          </a:r>
        </a:p>
      </dsp:txBody>
      <dsp:txXfrm>
        <a:off x="0" y="462109"/>
        <a:ext cx="1828800" cy="3425760"/>
      </dsp:txXfrm>
    </dsp:sp>
  </dsp:spTree>
</dsp:drawing>
</file>

<file path=ppt/diagrams/layout1.xml><?xml version="1.0" encoding="utf-8"?>
<dgm:layoutDef xmlns:dgm="http://schemas.openxmlformats.org/drawingml/2006/diagram" xmlns:a="http://schemas.openxmlformats.org/drawingml/2006/main" uniqueId="urn:microsoft.com/office/officeart/2005/8/layout/vList3#1">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4.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19.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3.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hdr" sz="quarter"/>
          </p:nvPr>
        </p:nvSpPr>
        <p:spPr bwMode="auto">
          <a:xfrm>
            <a:off x="0" y="0"/>
            <a:ext cx="3169920" cy="480060"/>
          </a:xfrm>
          <a:prstGeom prst="rect">
            <a:avLst/>
          </a:prstGeom>
          <a:noFill/>
          <a:ln w="9525">
            <a:noFill/>
            <a:miter lim="800000"/>
            <a:headEnd/>
            <a:tailEnd/>
          </a:ln>
          <a:effectLst/>
        </p:spPr>
        <p:txBody>
          <a:bodyPr vert="horz" wrap="square" lIns="96661" tIns="48331" rIns="96661" bIns="48331" numCol="1" anchor="t" anchorCtr="0" compatLnSpc="1">
            <a:prstTxWarp prst="textNoShape">
              <a:avLst/>
            </a:prstTxWarp>
          </a:bodyPr>
          <a:lstStyle>
            <a:lvl1pPr>
              <a:defRPr sz="1300"/>
            </a:lvl1pPr>
          </a:lstStyle>
          <a:p>
            <a:endParaRPr lang="en-US"/>
          </a:p>
        </p:txBody>
      </p:sp>
      <p:sp>
        <p:nvSpPr>
          <p:cNvPr id="5123" name="Rectangle 3"/>
          <p:cNvSpPr>
            <a:spLocks noGrp="1" noChangeArrowheads="1"/>
          </p:cNvSpPr>
          <p:nvPr>
            <p:ph type="dt" sz="quarter" idx="1"/>
          </p:nvPr>
        </p:nvSpPr>
        <p:spPr bwMode="auto">
          <a:xfrm>
            <a:off x="4143587" y="0"/>
            <a:ext cx="3169920" cy="480060"/>
          </a:xfrm>
          <a:prstGeom prst="rect">
            <a:avLst/>
          </a:prstGeom>
          <a:noFill/>
          <a:ln w="9525">
            <a:noFill/>
            <a:miter lim="800000"/>
            <a:headEnd/>
            <a:tailEnd/>
          </a:ln>
          <a:effectLst/>
        </p:spPr>
        <p:txBody>
          <a:bodyPr vert="horz" wrap="square" lIns="96661" tIns="48331" rIns="96661" bIns="48331" numCol="1" anchor="t" anchorCtr="0" compatLnSpc="1">
            <a:prstTxWarp prst="textNoShape">
              <a:avLst/>
            </a:prstTxWarp>
          </a:bodyPr>
          <a:lstStyle>
            <a:lvl1pPr algn="r">
              <a:defRPr sz="1300"/>
            </a:lvl1pPr>
          </a:lstStyle>
          <a:p>
            <a:endParaRPr lang="en-US"/>
          </a:p>
        </p:txBody>
      </p:sp>
      <p:sp>
        <p:nvSpPr>
          <p:cNvPr id="5124" name="Rectangle 4"/>
          <p:cNvSpPr>
            <a:spLocks noGrp="1" noChangeArrowheads="1"/>
          </p:cNvSpPr>
          <p:nvPr>
            <p:ph type="ftr" sz="quarter" idx="2"/>
          </p:nvPr>
        </p:nvSpPr>
        <p:spPr bwMode="auto">
          <a:xfrm>
            <a:off x="0" y="9119474"/>
            <a:ext cx="3169920" cy="480060"/>
          </a:xfrm>
          <a:prstGeom prst="rect">
            <a:avLst/>
          </a:prstGeom>
          <a:noFill/>
          <a:ln w="9525">
            <a:noFill/>
            <a:miter lim="800000"/>
            <a:headEnd/>
            <a:tailEnd/>
          </a:ln>
          <a:effectLst/>
        </p:spPr>
        <p:txBody>
          <a:bodyPr vert="horz" wrap="square" lIns="96661" tIns="48331" rIns="96661" bIns="48331" numCol="1" anchor="b" anchorCtr="0" compatLnSpc="1">
            <a:prstTxWarp prst="textNoShape">
              <a:avLst/>
            </a:prstTxWarp>
          </a:bodyPr>
          <a:lstStyle>
            <a:lvl1pPr>
              <a:defRPr sz="1300"/>
            </a:lvl1pPr>
          </a:lstStyle>
          <a:p>
            <a:endParaRPr lang="en-US"/>
          </a:p>
        </p:txBody>
      </p:sp>
      <p:sp>
        <p:nvSpPr>
          <p:cNvPr id="5125" name="Rectangle 5"/>
          <p:cNvSpPr>
            <a:spLocks noGrp="1" noChangeArrowheads="1"/>
          </p:cNvSpPr>
          <p:nvPr>
            <p:ph type="sldNum" sz="quarter" idx="3"/>
          </p:nvPr>
        </p:nvSpPr>
        <p:spPr bwMode="auto">
          <a:xfrm>
            <a:off x="4143587" y="9119474"/>
            <a:ext cx="3169920" cy="480060"/>
          </a:xfrm>
          <a:prstGeom prst="rect">
            <a:avLst/>
          </a:prstGeom>
          <a:noFill/>
          <a:ln w="9525">
            <a:noFill/>
            <a:miter lim="800000"/>
            <a:headEnd/>
            <a:tailEnd/>
          </a:ln>
          <a:effectLst/>
        </p:spPr>
        <p:txBody>
          <a:bodyPr vert="horz" wrap="square" lIns="96661" tIns="48331" rIns="96661" bIns="48331" numCol="1" anchor="b" anchorCtr="0" compatLnSpc="1">
            <a:prstTxWarp prst="textNoShape">
              <a:avLst/>
            </a:prstTxWarp>
          </a:bodyPr>
          <a:lstStyle>
            <a:lvl1pPr algn="r">
              <a:defRPr sz="1300"/>
            </a:lvl1pPr>
          </a:lstStyle>
          <a:p>
            <a:fld id="{BFCAC7DA-F43E-4906-A963-1A84C54434F7}" type="slidenum">
              <a:rPr lang="en-US"/>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1138" name="Rectangle 2"/>
          <p:cNvSpPr>
            <a:spLocks noGrp="1" noChangeArrowheads="1"/>
          </p:cNvSpPr>
          <p:nvPr>
            <p:ph type="hdr" sz="quarter"/>
          </p:nvPr>
        </p:nvSpPr>
        <p:spPr bwMode="auto">
          <a:xfrm>
            <a:off x="0" y="0"/>
            <a:ext cx="3169920" cy="480060"/>
          </a:xfrm>
          <a:prstGeom prst="rect">
            <a:avLst/>
          </a:prstGeom>
          <a:noFill/>
          <a:ln w="9525">
            <a:noFill/>
            <a:miter lim="800000"/>
            <a:headEnd/>
            <a:tailEnd/>
          </a:ln>
          <a:effectLst/>
        </p:spPr>
        <p:txBody>
          <a:bodyPr vert="horz" wrap="square" lIns="96661" tIns="48331" rIns="96661" bIns="48331" numCol="1" anchor="t" anchorCtr="0" compatLnSpc="1">
            <a:prstTxWarp prst="textNoShape">
              <a:avLst/>
            </a:prstTxWarp>
          </a:bodyPr>
          <a:lstStyle>
            <a:lvl1pPr>
              <a:defRPr sz="1300"/>
            </a:lvl1pPr>
          </a:lstStyle>
          <a:p>
            <a:endParaRPr lang="en-US"/>
          </a:p>
        </p:txBody>
      </p:sp>
      <p:sp>
        <p:nvSpPr>
          <p:cNvPr id="91139" name="Rectangle 3"/>
          <p:cNvSpPr>
            <a:spLocks noGrp="1" noChangeArrowheads="1"/>
          </p:cNvSpPr>
          <p:nvPr>
            <p:ph type="dt" idx="1"/>
          </p:nvPr>
        </p:nvSpPr>
        <p:spPr bwMode="auto">
          <a:xfrm>
            <a:off x="4143587" y="0"/>
            <a:ext cx="3169920" cy="480060"/>
          </a:xfrm>
          <a:prstGeom prst="rect">
            <a:avLst/>
          </a:prstGeom>
          <a:noFill/>
          <a:ln w="9525">
            <a:noFill/>
            <a:miter lim="800000"/>
            <a:headEnd/>
            <a:tailEnd/>
          </a:ln>
          <a:effectLst/>
        </p:spPr>
        <p:txBody>
          <a:bodyPr vert="horz" wrap="square" lIns="96661" tIns="48331" rIns="96661" bIns="48331" numCol="1" anchor="t" anchorCtr="0" compatLnSpc="1">
            <a:prstTxWarp prst="textNoShape">
              <a:avLst/>
            </a:prstTxWarp>
          </a:bodyPr>
          <a:lstStyle>
            <a:lvl1pPr algn="r">
              <a:defRPr sz="1300"/>
            </a:lvl1pPr>
          </a:lstStyle>
          <a:p>
            <a:endParaRPr lang="en-US"/>
          </a:p>
        </p:txBody>
      </p:sp>
      <p:sp>
        <p:nvSpPr>
          <p:cNvPr id="91140" name="Rectangle 4"/>
          <p:cNvSpPr>
            <a:spLocks noGrp="1" noRot="1" noChangeAspect="1" noChangeArrowheads="1" noTextEdit="1"/>
          </p:cNvSpPr>
          <p:nvPr>
            <p:ph type="sldImg" idx="2"/>
          </p:nvPr>
        </p:nvSpPr>
        <p:spPr bwMode="auto">
          <a:xfrm>
            <a:off x="1257300" y="720725"/>
            <a:ext cx="4800600" cy="3600450"/>
          </a:xfrm>
          <a:prstGeom prst="rect">
            <a:avLst/>
          </a:prstGeom>
          <a:noFill/>
          <a:ln w="9525">
            <a:solidFill>
              <a:srgbClr val="000000"/>
            </a:solidFill>
            <a:miter lim="800000"/>
            <a:headEnd/>
            <a:tailEnd/>
          </a:ln>
          <a:effectLst/>
        </p:spPr>
      </p:sp>
      <p:sp>
        <p:nvSpPr>
          <p:cNvPr id="91141" name="Rectangle 5"/>
          <p:cNvSpPr>
            <a:spLocks noGrp="1" noChangeArrowheads="1"/>
          </p:cNvSpPr>
          <p:nvPr>
            <p:ph type="body" sz="quarter" idx="3"/>
          </p:nvPr>
        </p:nvSpPr>
        <p:spPr bwMode="auto">
          <a:xfrm>
            <a:off x="731520" y="4560570"/>
            <a:ext cx="5852160" cy="4320540"/>
          </a:xfrm>
          <a:prstGeom prst="rect">
            <a:avLst/>
          </a:prstGeom>
          <a:noFill/>
          <a:ln w="9525">
            <a:noFill/>
            <a:miter lim="800000"/>
            <a:headEnd/>
            <a:tailEnd/>
          </a:ln>
          <a:effectLst/>
        </p:spPr>
        <p:txBody>
          <a:bodyPr vert="horz" wrap="square" lIns="96661" tIns="48331" rIns="96661" bIns="48331"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1142" name="Rectangle 6"/>
          <p:cNvSpPr>
            <a:spLocks noGrp="1" noChangeArrowheads="1"/>
          </p:cNvSpPr>
          <p:nvPr>
            <p:ph type="ftr" sz="quarter" idx="4"/>
          </p:nvPr>
        </p:nvSpPr>
        <p:spPr bwMode="auto">
          <a:xfrm>
            <a:off x="0" y="9119474"/>
            <a:ext cx="3169920" cy="480060"/>
          </a:xfrm>
          <a:prstGeom prst="rect">
            <a:avLst/>
          </a:prstGeom>
          <a:noFill/>
          <a:ln w="9525">
            <a:noFill/>
            <a:miter lim="800000"/>
            <a:headEnd/>
            <a:tailEnd/>
          </a:ln>
          <a:effectLst/>
        </p:spPr>
        <p:txBody>
          <a:bodyPr vert="horz" wrap="square" lIns="96661" tIns="48331" rIns="96661" bIns="48331" numCol="1" anchor="b" anchorCtr="0" compatLnSpc="1">
            <a:prstTxWarp prst="textNoShape">
              <a:avLst/>
            </a:prstTxWarp>
          </a:bodyPr>
          <a:lstStyle>
            <a:lvl1pPr>
              <a:defRPr sz="1300"/>
            </a:lvl1pPr>
          </a:lstStyle>
          <a:p>
            <a:endParaRPr lang="en-US"/>
          </a:p>
        </p:txBody>
      </p:sp>
      <p:sp>
        <p:nvSpPr>
          <p:cNvPr id="91143" name="Rectangle 7"/>
          <p:cNvSpPr>
            <a:spLocks noGrp="1" noChangeArrowheads="1"/>
          </p:cNvSpPr>
          <p:nvPr>
            <p:ph type="sldNum" sz="quarter" idx="5"/>
          </p:nvPr>
        </p:nvSpPr>
        <p:spPr bwMode="auto">
          <a:xfrm>
            <a:off x="4143587" y="9119474"/>
            <a:ext cx="3169920" cy="480060"/>
          </a:xfrm>
          <a:prstGeom prst="rect">
            <a:avLst/>
          </a:prstGeom>
          <a:noFill/>
          <a:ln w="9525">
            <a:noFill/>
            <a:miter lim="800000"/>
            <a:headEnd/>
            <a:tailEnd/>
          </a:ln>
          <a:effectLst/>
        </p:spPr>
        <p:txBody>
          <a:bodyPr vert="horz" wrap="square" lIns="96661" tIns="48331" rIns="96661" bIns="48331" numCol="1" anchor="b" anchorCtr="0" compatLnSpc="1">
            <a:prstTxWarp prst="textNoShape">
              <a:avLst/>
            </a:prstTxWarp>
          </a:bodyPr>
          <a:lstStyle>
            <a:lvl1pPr algn="r">
              <a:defRPr sz="1300"/>
            </a:lvl1pPr>
          </a:lstStyle>
          <a:p>
            <a:fld id="{69C30073-D57B-4615-B7F9-57E6F5712F1D}" type="slidenum">
              <a:rPr lang="en-US"/>
              <a:pPr/>
              <a:t>‹#›</a:t>
            </a:fld>
            <a:endParaRPr lang="en-US"/>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charset="0"/>
        <a:ea typeface="+mn-ea"/>
        <a:cs typeface="+mn-cs"/>
      </a:defRPr>
    </a:lvl1pPr>
    <a:lvl2pPr marL="457200" algn="l" rtl="0" fontAlgn="base">
      <a:spcBef>
        <a:spcPct val="30000"/>
      </a:spcBef>
      <a:spcAft>
        <a:spcPct val="0"/>
      </a:spcAft>
      <a:defRPr sz="1200" kern="1200">
        <a:solidFill>
          <a:schemeClr val="tx1"/>
        </a:solidFill>
        <a:latin typeface="Arial" charset="0"/>
        <a:ea typeface="+mn-ea"/>
        <a:cs typeface="+mn-cs"/>
      </a:defRPr>
    </a:lvl2pPr>
    <a:lvl3pPr marL="914400" algn="l" rtl="0" fontAlgn="base">
      <a:spcBef>
        <a:spcPct val="30000"/>
      </a:spcBef>
      <a:spcAft>
        <a:spcPct val="0"/>
      </a:spcAft>
      <a:defRPr sz="1200" kern="1200">
        <a:solidFill>
          <a:schemeClr val="tx1"/>
        </a:solidFill>
        <a:latin typeface="Arial" charset="0"/>
        <a:ea typeface="+mn-ea"/>
        <a:cs typeface="+mn-cs"/>
      </a:defRPr>
    </a:lvl3pPr>
    <a:lvl4pPr marL="1371600" algn="l" rtl="0" fontAlgn="base">
      <a:spcBef>
        <a:spcPct val="30000"/>
      </a:spcBef>
      <a:spcAft>
        <a:spcPct val="0"/>
      </a:spcAft>
      <a:defRPr sz="1200" kern="1200">
        <a:solidFill>
          <a:schemeClr val="tx1"/>
        </a:solidFill>
        <a:latin typeface="Arial" charset="0"/>
        <a:ea typeface="+mn-ea"/>
        <a:cs typeface="+mn-cs"/>
      </a:defRPr>
    </a:lvl4pPr>
    <a:lvl5pPr marL="1828800" algn="l" rtl="0" fontAlgn="base">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6"/>
          <p:cNvSpPr>
            <a:spLocks noGrp="1" noChangeArrowheads="1"/>
          </p:cNvSpPr>
          <p:nvPr>
            <p:ph type="ftr" sz="quarter" idx="4"/>
          </p:nvPr>
        </p:nvSpPr>
        <p:spPr>
          <a:noFill/>
        </p:spPr>
        <p:txBody>
          <a:bodyPr/>
          <a:lstStyle/>
          <a:p>
            <a:r>
              <a:rPr lang="en-US"/>
              <a:t>celade</a:t>
            </a:r>
          </a:p>
        </p:txBody>
      </p:sp>
      <p:sp>
        <p:nvSpPr>
          <p:cNvPr id="34819" name="Rectangle 7"/>
          <p:cNvSpPr>
            <a:spLocks noGrp="1" noChangeArrowheads="1"/>
          </p:cNvSpPr>
          <p:nvPr>
            <p:ph type="sldNum" sz="quarter" idx="5"/>
          </p:nvPr>
        </p:nvSpPr>
        <p:spPr>
          <a:noFill/>
        </p:spPr>
        <p:txBody>
          <a:bodyPr/>
          <a:lstStyle/>
          <a:p>
            <a:fld id="{D41271D1-4231-4C40-942F-D89FEB6D7665}" type="slidenum">
              <a:rPr lang="en-US" smtClean="0">
                <a:latin typeface="Times" pitchFamily="18" charset="0"/>
              </a:rPr>
              <a:pPr/>
              <a:t>4</a:t>
            </a:fld>
            <a:endParaRPr lang="en-US">
              <a:latin typeface="Times" pitchFamily="18" charset="0"/>
            </a:endParaRPr>
          </a:p>
        </p:txBody>
      </p:sp>
      <p:sp>
        <p:nvSpPr>
          <p:cNvPr id="34820" name="Rectangle 2"/>
          <p:cNvSpPr>
            <a:spLocks noGrp="1" noRot="1" noChangeAspect="1" noChangeArrowheads="1" noTextEdit="1"/>
          </p:cNvSpPr>
          <p:nvPr>
            <p:ph type="sldImg"/>
          </p:nvPr>
        </p:nvSpPr>
        <p:spPr>
          <a:ln/>
        </p:spPr>
      </p:sp>
      <p:sp>
        <p:nvSpPr>
          <p:cNvPr id="34821" name="Rectangle 3"/>
          <p:cNvSpPr>
            <a:spLocks noGrp="1" noChangeArrowheads="1"/>
          </p:cNvSpPr>
          <p:nvPr>
            <p:ph type="body" idx="1"/>
          </p:nvPr>
        </p:nvSpPr>
        <p:spPr>
          <a:noFill/>
          <a:ln/>
        </p:spPr>
        <p:txBody>
          <a:bodyPr/>
          <a:lstStyle/>
          <a:p>
            <a:pPr eaLnBrk="1" hangingPunct="1"/>
            <a:endParaRPr lang="en-US">
              <a:latin typeface="Times" pitchFamily="18" charset="0"/>
            </a:endParaRPr>
          </a:p>
        </p:txBody>
      </p:sp>
    </p:spTree>
    <p:extLst>
      <p:ext uri="{BB962C8B-B14F-4D97-AF65-F5344CB8AC3E}">
        <p14:creationId xmlns:p14="http://schemas.microsoft.com/office/powerpoint/2010/main" val="41777736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Slide Image Placeholder 1"/>
          <p:cNvSpPr>
            <a:spLocks noGrp="1" noRot="1" noChangeAspect="1" noTextEdit="1"/>
          </p:cNvSpPr>
          <p:nvPr>
            <p:ph type="sldImg"/>
          </p:nvPr>
        </p:nvSpPr>
        <p:spPr>
          <a:ln/>
        </p:spPr>
      </p:sp>
      <p:sp>
        <p:nvSpPr>
          <p:cNvPr id="96259" name="Notes Placeholder 2"/>
          <p:cNvSpPr>
            <a:spLocks noGrp="1"/>
          </p:cNvSpPr>
          <p:nvPr>
            <p:ph type="body" idx="1"/>
          </p:nvPr>
        </p:nvSpPr>
        <p:spPr>
          <a:noFill/>
          <a:ln/>
        </p:spPr>
        <p:txBody>
          <a:bodyPr/>
          <a:lstStyle/>
          <a:p>
            <a:pPr marL="0" indent="0" algn="just">
              <a:spcBef>
                <a:spcPts val="1223"/>
              </a:spcBef>
              <a:buFont typeface="+mj-lt"/>
              <a:buNone/>
            </a:pPr>
            <a:endParaRPr lang="es-ES_tradnl" altLang="es-CL" dirty="0"/>
          </a:p>
          <a:p>
            <a:pPr marL="232930" indent="-232930" algn="just" defTabSz="949368">
              <a:buFont typeface="+mj-lt"/>
              <a:buAutoNum type="arabicPeriod"/>
              <a:defRPr/>
            </a:pPr>
            <a:r>
              <a:rPr lang="es-ES_tradnl" dirty="0">
                <a:latin typeface="Arial" charset="0"/>
              </a:rPr>
              <a:t>La región inicia su década de censos de población 2010 con una oportunidad estadística única para la visibilidad </a:t>
            </a:r>
            <a:r>
              <a:rPr lang="es-ES_tradnl" dirty="0" err="1">
                <a:latin typeface="Arial" charset="0"/>
              </a:rPr>
              <a:t>afrodescendiente</a:t>
            </a:r>
            <a:r>
              <a:rPr lang="es-ES_tradnl" dirty="0">
                <a:latin typeface="Arial" charset="0"/>
              </a:rPr>
              <a:t>, puesto que la mayoría de los países incluyeron preguntas para su identificación, algunos de ellos, por primera vez. Sin embargo, continúa siendo difícil brindar una cifra acertada del total </a:t>
            </a:r>
            <a:r>
              <a:rPr lang="es-ES_tradnl" dirty="0" err="1">
                <a:latin typeface="Arial" charset="0"/>
              </a:rPr>
              <a:t>afrodescendiente</a:t>
            </a:r>
            <a:r>
              <a:rPr lang="es-ES_tradnl" dirty="0">
                <a:latin typeface="Arial" charset="0"/>
              </a:rPr>
              <a:t> debido a que persisten problemas en su medición, ligados a la formulación de las preguntas y a los procesos censales (por ejemplo deficiencias en la capacitación, en las campañas comunicacionales para la </a:t>
            </a:r>
            <a:r>
              <a:rPr lang="es-ES_tradnl" dirty="0" err="1">
                <a:latin typeface="Arial" charset="0"/>
              </a:rPr>
              <a:t>autoidentifcación</a:t>
            </a:r>
            <a:r>
              <a:rPr lang="es-ES_tradnl" dirty="0">
                <a:latin typeface="Arial" charset="0"/>
              </a:rPr>
              <a:t> o en la participación </a:t>
            </a:r>
            <a:r>
              <a:rPr lang="es-ES_tradnl" dirty="0" err="1">
                <a:latin typeface="Arial" charset="0"/>
              </a:rPr>
              <a:t>afrodescendiente</a:t>
            </a:r>
            <a:r>
              <a:rPr lang="es-ES_tradnl" dirty="0">
                <a:latin typeface="Arial" charset="0"/>
              </a:rPr>
              <a:t>). Con todo, s</a:t>
            </a:r>
            <a:r>
              <a:rPr lang="es-ES_tradnl" dirty="0">
                <a:solidFill>
                  <a:schemeClr val="accent6">
                    <a:lumMod val="50000"/>
                  </a:schemeClr>
                </a:solidFill>
              </a:rPr>
              <a:t>e  estima en un escenario de mínima, unas 130 millones de personas afrodescendientes al año 2015, observando su presencia en todos los países de América Latina. </a:t>
            </a:r>
          </a:p>
          <a:p>
            <a:pPr marL="0" indent="0" algn="just" defTabSz="949368">
              <a:buFont typeface="+mj-lt"/>
              <a:buNone/>
              <a:defRPr/>
            </a:pPr>
            <a:endParaRPr lang="es-ES_tradnl" dirty="0">
              <a:solidFill>
                <a:schemeClr val="accent6">
                  <a:lumMod val="50000"/>
                </a:schemeClr>
              </a:solidFill>
            </a:endParaRPr>
          </a:p>
          <a:p>
            <a:pPr marL="0" indent="0" algn="just" defTabSz="949368">
              <a:buFont typeface="+mj-lt"/>
              <a:buNone/>
              <a:defRPr/>
            </a:pPr>
            <a:r>
              <a:rPr lang="es-ES_tradnl" dirty="0">
                <a:solidFill>
                  <a:schemeClr val="accent6">
                    <a:lumMod val="50000"/>
                  </a:schemeClr>
                </a:solidFill>
              </a:rPr>
              <a:t>3. El estudio pone de manifiesto le </a:t>
            </a:r>
            <a:r>
              <a:rPr lang="es-ES_tradnl" dirty="0" err="1">
                <a:solidFill>
                  <a:schemeClr val="accent6">
                    <a:lumMod val="50000"/>
                  </a:schemeClr>
                </a:solidFill>
              </a:rPr>
              <a:t>hetorogeneidad</a:t>
            </a:r>
            <a:r>
              <a:rPr lang="es-ES_tradnl" dirty="0">
                <a:solidFill>
                  <a:schemeClr val="accent6">
                    <a:lumMod val="50000"/>
                  </a:schemeClr>
                </a:solidFill>
              </a:rPr>
              <a:t> demográfica entre países respecto al volumen y peso relativo de la población afrodescendiente y permite constatar que en todos ellos se trata poblaciones eminentemente urbanas y con una distribución territorial propia caracterizada por las áreas ligadas a los territorios de llegada en la época esclavista como también a procesos de desplazamientos y migración intrarregional como a migración interna principalmente hacia las grandes metrópolis. </a:t>
            </a:r>
          </a:p>
        </p:txBody>
      </p:sp>
      <p:sp>
        <p:nvSpPr>
          <p:cNvPr id="96260" name="Slide Number Placeholder 3"/>
          <p:cNvSpPr>
            <a:spLocks noGrp="1"/>
          </p:cNvSpPr>
          <p:nvPr>
            <p:ph type="sldNum" sz="quarter" idx="5"/>
          </p:nvPr>
        </p:nvSpPr>
        <p:spPr>
          <a:noFill/>
        </p:spPr>
        <p:txBody>
          <a:bodyPr/>
          <a:lstStyle/>
          <a:p>
            <a:pPr defTabSz="949515"/>
            <a:fld id="{249CC881-6AB0-4678-9D50-85F0A4EDF811}" type="slidenum">
              <a:rPr lang="en-US" altLang="en-US" smtClean="0"/>
              <a:pPr defTabSz="949515"/>
              <a:t>9</a:t>
            </a:fld>
            <a:endParaRPr lang="en-US" altLang="en-US" dirty="0"/>
          </a:p>
        </p:txBody>
      </p:sp>
    </p:spTree>
    <p:extLst>
      <p:ext uri="{BB962C8B-B14F-4D97-AF65-F5344CB8AC3E}">
        <p14:creationId xmlns:p14="http://schemas.microsoft.com/office/powerpoint/2010/main" val="399040324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E03134B-DB70-4CCF-88D6-B9BCA7A3A3DC}" type="slidenum">
              <a:rPr lang="en-US"/>
              <a:pPr/>
              <a:t>14</a:t>
            </a:fld>
            <a:endParaRPr lang="en-US"/>
          </a:p>
        </p:txBody>
      </p:sp>
      <p:sp>
        <p:nvSpPr>
          <p:cNvPr id="122882" name="Rectangle 2"/>
          <p:cNvSpPr>
            <a:spLocks noGrp="1" noRot="1" noChangeAspect="1" noChangeArrowheads="1" noTextEdit="1"/>
          </p:cNvSpPr>
          <p:nvPr>
            <p:ph type="sldImg"/>
          </p:nvPr>
        </p:nvSpPr>
        <p:spPr>
          <a:ln/>
        </p:spPr>
      </p:sp>
      <p:sp>
        <p:nvSpPr>
          <p:cNvPr id="122883" name="Rectangle 3"/>
          <p:cNvSpPr>
            <a:spLocks noGrp="1" noChangeArrowheads="1"/>
          </p:cNvSpPr>
          <p:nvPr>
            <p:ph type="body" idx="1"/>
          </p:nvPr>
        </p:nvSpPr>
        <p:spPr/>
        <p:txBody>
          <a:bodyPr/>
          <a:lstStyle/>
          <a:p>
            <a:endParaRPr lang="es-ES"/>
          </a:p>
        </p:txBody>
      </p:sp>
    </p:spTree>
    <p:extLst>
      <p:ext uri="{BB962C8B-B14F-4D97-AF65-F5344CB8AC3E}">
        <p14:creationId xmlns:p14="http://schemas.microsoft.com/office/powerpoint/2010/main" val="77847965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a:noFill/>
        </p:spPr>
        <p:txBody>
          <a:bodyPr/>
          <a:lstStyle/>
          <a:p>
            <a:fld id="{C32191C4-C44B-4227-83D5-38A88497EFA7}" type="slidenum">
              <a:rPr lang="en-US" smtClean="0">
                <a:ea typeface="ＭＳ Ｐゴシック" pitchFamily="34" charset="-128"/>
              </a:rPr>
              <a:pPr/>
              <a:t>17</a:t>
            </a:fld>
            <a:endParaRPr lang="en-US">
              <a:ea typeface="ＭＳ Ｐゴシック" pitchFamily="34" charset="-128"/>
            </a:endParaRPr>
          </a:p>
        </p:txBody>
      </p:sp>
      <p:sp>
        <p:nvSpPr>
          <p:cNvPr id="34819" name="Rectangle 2"/>
          <p:cNvSpPr>
            <a:spLocks noGrp="1" noRot="1" noChangeAspect="1" noChangeArrowheads="1" noTextEdit="1"/>
          </p:cNvSpPr>
          <p:nvPr>
            <p:ph type="sldImg"/>
          </p:nvPr>
        </p:nvSpPr>
        <p:spPr>
          <a:ln/>
        </p:spPr>
      </p:sp>
      <p:sp>
        <p:nvSpPr>
          <p:cNvPr id="34820" name="Rectangle 3"/>
          <p:cNvSpPr>
            <a:spLocks noGrp="1" noChangeArrowheads="1"/>
          </p:cNvSpPr>
          <p:nvPr>
            <p:ph type="body" idx="1"/>
          </p:nvPr>
        </p:nvSpPr>
        <p:spPr>
          <a:noFill/>
          <a:ln/>
        </p:spPr>
        <p:txBody>
          <a:bodyPr/>
          <a:lstStyle/>
          <a:p>
            <a:pPr eaLnBrk="1" hangingPunct="1"/>
            <a:endParaRPr lang="es-ES">
              <a:ea typeface="ＭＳ Ｐゴシック" pitchFamily="34" charset="-128"/>
            </a:endParaRPr>
          </a:p>
        </p:txBody>
      </p:sp>
    </p:spTree>
    <p:extLst>
      <p:ext uri="{BB962C8B-B14F-4D97-AF65-F5344CB8AC3E}">
        <p14:creationId xmlns:p14="http://schemas.microsoft.com/office/powerpoint/2010/main" val="154486339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Image Placeholder 1">
            <a:extLst>
              <a:ext uri="{FF2B5EF4-FFF2-40B4-BE49-F238E27FC236}">
                <a16:creationId xmlns:a16="http://schemas.microsoft.com/office/drawing/2014/main" id="{5C3870C1-DD6A-4201-8734-68178EFCABEB}"/>
              </a:ext>
            </a:extLst>
          </p:cNvPr>
          <p:cNvSpPr>
            <a:spLocks noGrp="1" noRot="1" noChangeAspect="1" noTextEdit="1"/>
          </p:cNvSpPr>
          <p:nvPr>
            <p:ph type="sldImg"/>
          </p:nvPr>
        </p:nvSpPr>
        <p:spPr>
          <a:ln/>
        </p:spPr>
      </p:sp>
      <p:sp>
        <p:nvSpPr>
          <p:cNvPr id="3" name="Notes Placeholder 2">
            <a:extLst>
              <a:ext uri="{FF2B5EF4-FFF2-40B4-BE49-F238E27FC236}">
                <a16:creationId xmlns:a16="http://schemas.microsoft.com/office/drawing/2014/main" id="{48220922-6F43-4005-97A0-0AA8561FD062}"/>
              </a:ext>
            </a:extLst>
          </p:cNvPr>
          <p:cNvSpPr>
            <a:spLocks noGrp="1"/>
          </p:cNvSpPr>
          <p:nvPr>
            <p:ph type="body" idx="1"/>
          </p:nvPr>
        </p:nvSpPr>
        <p:spPr/>
        <p:txBody>
          <a:bodyPr>
            <a:normAutofit/>
          </a:bodyPr>
          <a:lstStyle/>
          <a:p>
            <a:pPr>
              <a:defRPr/>
            </a:pPr>
            <a:r>
              <a:rPr lang="en-US" altLang="es-CL" dirty="0">
                <a:solidFill>
                  <a:srgbClr val="006666"/>
                </a:solidFill>
              </a:rPr>
              <a:t>- L</a:t>
            </a:r>
            <a:r>
              <a:rPr lang="es-CL" altLang="es-CL" dirty="0">
                <a:solidFill>
                  <a:srgbClr val="006666"/>
                </a:solidFill>
              </a:rPr>
              <a:t>a ampliación de la cobertura de la educación registrada en la región en las últimas décadas ha conducido a que las brechas étnico-raciales son casi inexistentes en el nivel primario. Sin embargo, las desigualdades se hacen evidentes en el acceso y la culminación de los niveles secundarios y universitarios, las que aumentan con la edad. </a:t>
            </a:r>
          </a:p>
          <a:p>
            <a:pPr>
              <a:defRPr/>
            </a:pPr>
            <a:r>
              <a:rPr lang="es-CL" altLang="es-CL" b="1" dirty="0">
                <a:solidFill>
                  <a:srgbClr val="006666"/>
                </a:solidFill>
              </a:rPr>
              <a:t>- </a:t>
            </a:r>
            <a:r>
              <a:rPr lang="es-CL" altLang="es-CL" dirty="0">
                <a:solidFill>
                  <a:srgbClr val="006666"/>
                </a:solidFill>
              </a:rPr>
              <a:t>De allí, que el acceso a la educación superior es una de las principales preocupaciones de las organizaciones </a:t>
            </a:r>
            <a:r>
              <a:rPr lang="es-CL" altLang="es-CL" dirty="0" err="1">
                <a:solidFill>
                  <a:srgbClr val="006666"/>
                </a:solidFill>
              </a:rPr>
              <a:t>afrodescendientes</a:t>
            </a:r>
            <a:r>
              <a:rPr lang="es-CL" altLang="es-CL" dirty="0">
                <a:solidFill>
                  <a:srgbClr val="006666"/>
                </a:solidFill>
              </a:rPr>
              <a:t>.</a:t>
            </a:r>
          </a:p>
          <a:p>
            <a:pPr>
              <a:buFontTx/>
              <a:buChar char="-"/>
              <a:defRPr/>
            </a:pPr>
            <a:r>
              <a:rPr lang="es-CL" altLang="es-CL" dirty="0">
                <a:solidFill>
                  <a:srgbClr val="006666"/>
                </a:solidFill>
              </a:rPr>
              <a:t>Como se observa en el gráfico, en la mayoría de los países l</a:t>
            </a:r>
            <a:r>
              <a:rPr lang="es-CL" dirty="0">
                <a:solidFill>
                  <a:schemeClr val="accent6">
                    <a:lumMod val="50000"/>
                  </a:schemeClr>
                </a:solidFill>
              </a:rPr>
              <a:t>a escolarización de jóvenes </a:t>
            </a:r>
            <a:r>
              <a:rPr lang="es-CL" dirty="0" err="1">
                <a:solidFill>
                  <a:schemeClr val="accent6">
                    <a:lumMod val="50000"/>
                  </a:schemeClr>
                </a:solidFill>
              </a:rPr>
              <a:t>afrodescendientes</a:t>
            </a:r>
            <a:r>
              <a:rPr lang="es-CL" dirty="0">
                <a:solidFill>
                  <a:schemeClr val="accent6">
                    <a:lumMod val="50000"/>
                  </a:schemeClr>
                </a:solidFill>
              </a:rPr>
              <a:t> de 18 a 24 años es menor a la de jóvenes no </a:t>
            </a:r>
            <a:r>
              <a:rPr lang="es-CL" dirty="0" err="1">
                <a:solidFill>
                  <a:schemeClr val="accent6">
                    <a:lumMod val="50000"/>
                  </a:schemeClr>
                </a:solidFill>
              </a:rPr>
              <a:t>afrodescendientes</a:t>
            </a:r>
            <a:r>
              <a:rPr lang="es-CL" dirty="0">
                <a:solidFill>
                  <a:schemeClr val="accent6">
                    <a:lumMod val="50000"/>
                  </a:schemeClr>
                </a:solidFill>
              </a:rPr>
              <a:t>, con brechas notorias también en países que poseen políticas educativas más inclusivas. </a:t>
            </a:r>
          </a:p>
          <a:p>
            <a:pPr>
              <a:defRPr/>
            </a:pPr>
            <a:r>
              <a:rPr lang="es-CL" dirty="0">
                <a:solidFill>
                  <a:schemeClr val="accent6">
                    <a:lumMod val="50000"/>
                  </a:schemeClr>
                </a:solidFill>
              </a:rPr>
              <a:t>- </a:t>
            </a:r>
            <a:r>
              <a:rPr lang="es-CL" altLang="es-CL" dirty="0">
                <a:solidFill>
                  <a:srgbClr val="006666"/>
                </a:solidFill>
              </a:rPr>
              <a:t>Aún cuando las jóvenes muestran una mejor situación y aún cuando en 4 países las brechas étnicas se invierten, ello no se ve reflejado en otros aspectos de la vida cotidiana de las personas y mujeres </a:t>
            </a:r>
            <a:r>
              <a:rPr lang="es-CL" altLang="es-CL" dirty="0" err="1">
                <a:solidFill>
                  <a:srgbClr val="006666"/>
                </a:solidFill>
              </a:rPr>
              <a:t>afrodescendientes</a:t>
            </a:r>
            <a:r>
              <a:rPr lang="es-CL" altLang="es-CL" dirty="0">
                <a:solidFill>
                  <a:srgbClr val="006666"/>
                </a:solidFill>
              </a:rPr>
              <a:t>, como puede ser el empleo o la salud. </a:t>
            </a:r>
            <a:endParaRPr lang="es-CL" dirty="0"/>
          </a:p>
        </p:txBody>
      </p:sp>
      <p:sp>
        <p:nvSpPr>
          <p:cNvPr id="22532" name="Slide Number Placeholder 3">
            <a:extLst>
              <a:ext uri="{FF2B5EF4-FFF2-40B4-BE49-F238E27FC236}">
                <a16:creationId xmlns:a16="http://schemas.microsoft.com/office/drawing/2014/main" id="{5D0743C9-DF6D-4D96-B51A-99AC3718E567}"/>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defRPr>
                <a:solidFill>
                  <a:schemeClr val="tx1"/>
                </a:solidFill>
                <a:latin typeface="Arial" panose="020B0604020202020204" pitchFamily="34" charset="0"/>
              </a:defRPr>
            </a:lvl1pPr>
            <a:lvl2pPr marL="742950" indent="-285750" defTabSz="931863">
              <a:defRPr>
                <a:solidFill>
                  <a:schemeClr val="tx1"/>
                </a:solidFill>
                <a:latin typeface="Arial" panose="020B0604020202020204" pitchFamily="34" charset="0"/>
              </a:defRPr>
            </a:lvl2pPr>
            <a:lvl3pPr marL="1143000" indent="-228600" defTabSz="931863">
              <a:defRPr>
                <a:solidFill>
                  <a:schemeClr val="tx1"/>
                </a:solidFill>
                <a:latin typeface="Arial" panose="020B0604020202020204" pitchFamily="34" charset="0"/>
              </a:defRPr>
            </a:lvl3pPr>
            <a:lvl4pPr marL="1600200" indent="-228600" defTabSz="931863">
              <a:defRPr>
                <a:solidFill>
                  <a:schemeClr val="tx1"/>
                </a:solidFill>
                <a:latin typeface="Arial" panose="020B0604020202020204" pitchFamily="34" charset="0"/>
              </a:defRPr>
            </a:lvl4pPr>
            <a:lvl5pPr marL="2057400" indent="-228600" defTabSz="931863">
              <a:defRPr>
                <a:solidFill>
                  <a:schemeClr val="tx1"/>
                </a:solidFill>
                <a:latin typeface="Arial" panose="020B0604020202020204" pitchFamily="34" charset="0"/>
              </a:defRPr>
            </a:lvl5pPr>
            <a:lvl6pPr marL="2514600" indent="-228600" defTabSz="931863" eaLnBrk="0" fontAlgn="base" hangingPunct="0">
              <a:spcBef>
                <a:spcPct val="0"/>
              </a:spcBef>
              <a:spcAft>
                <a:spcPct val="0"/>
              </a:spcAft>
              <a:defRPr>
                <a:solidFill>
                  <a:schemeClr val="tx1"/>
                </a:solidFill>
                <a:latin typeface="Arial" panose="020B0604020202020204" pitchFamily="34" charset="0"/>
              </a:defRPr>
            </a:lvl6pPr>
            <a:lvl7pPr marL="2971800" indent="-228600" defTabSz="931863" eaLnBrk="0" fontAlgn="base" hangingPunct="0">
              <a:spcBef>
                <a:spcPct val="0"/>
              </a:spcBef>
              <a:spcAft>
                <a:spcPct val="0"/>
              </a:spcAft>
              <a:defRPr>
                <a:solidFill>
                  <a:schemeClr val="tx1"/>
                </a:solidFill>
                <a:latin typeface="Arial" panose="020B0604020202020204" pitchFamily="34" charset="0"/>
              </a:defRPr>
            </a:lvl7pPr>
            <a:lvl8pPr marL="3429000" indent="-228600" defTabSz="931863" eaLnBrk="0" fontAlgn="base" hangingPunct="0">
              <a:spcBef>
                <a:spcPct val="0"/>
              </a:spcBef>
              <a:spcAft>
                <a:spcPct val="0"/>
              </a:spcAft>
              <a:defRPr>
                <a:solidFill>
                  <a:schemeClr val="tx1"/>
                </a:solidFill>
                <a:latin typeface="Arial" panose="020B0604020202020204" pitchFamily="34" charset="0"/>
              </a:defRPr>
            </a:lvl8pPr>
            <a:lvl9pPr marL="3886200" indent="-228600" defTabSz="931863" eaLnBrk="0" fontAlgn="base" hangingPunct="0">
              <a:spcBef>
                <a:spcPct val="0"/>
              </a:spcBef>
              <a:spcAft>
                <a:spcPct val="0"/>
              </a:spcAft>
              <a:defRPr>
                <a:solidFill>
                  <a:schemeClr val="tx1"/>
                </a:solidFill>
                <a:latin typeface="Arial" panose="020B0604020202020204" pitchFamily="34" charset="0"/>
              </a:defRPr>
            </a:lvl9pPr>
          </a:lstStyle>
          <a:p>
            <a:fld id="{F02D4483-AAD4-4088-AC5A-E9BF017AE30E}" type="slidenum">
              <a:rPr lang="en-US" altLang="es-CL"/>
              <a:pPr/>
              <a:t>18</a:t>
            </a:fld>
            <a:endParaRPr lang="en-US" altLang="es-CL"/>
          </a:p>
        </p:txBody>
      </p:sp>
    </p:spTree>
    <p:extLst>
      <p:ext uri="{BB962C8B-B14F-4D97-AF65-F5344CB8AC3E}">
        <p14:creationId xmlns:p14="http://schemas.microsoft.com/office/powerpoint/2010/main" val="382181424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p:txBody>
          <a:bodyPr>
            <a:normAutofit/>
          </a:bodyPr>
          <a:lstStyle/>
          <a:p>
            <a:pPr>
              <a:defRPr/>
            </a:pPr>
            <a:r>
              <a:rPr lang="en-US" altLang="es-CL" dirty="0">
                <a:solidFill>
                  <a:srgbClr val="006666"/>
                </a:solidFill>
              </a:rPr>
              <a:t>1. </a:t>
            </a:r>
            <a:r>
              <a:rPr lang="en-US" altLang="es-CL" dirty="0" err="1">
                <a:solidFill>
                  <a:srgbClr val="006666"/>
                </a:solidFill>
              </a:rPr>
              <a:t>En</a:t>
            </a:r>
            <a:r>
              <a:rPr lang="en-US" altLang="es-CL" dirty="0">
                <a:solidFill>
                  <a:srgbClr val="006666"/>
                </a:solidFill>
              </a:rPr>
              <a:t> el </a:t>
            </a:r>
            <a:r>
              <a:rPr lang="en-US" altLang="es-CL" dirty="0" err="1">
                <a:solidFill>
                  <a:srgbClr val="006666"/>
                </a:solidFill>
              </a:rPr>
              <a:t>estudio</a:t>
            </a:r>
            <a:r>
              <a:rPr lang="en-US" altLang="es-CL" baseline="0" dirty="0">
                <a:solidFill>
                  <a:srgbClr val="006666"/>
                </a:solidFill>
              </a:rPr>
              <a:t> se </a:t>
            </a:r>
            <a:r>
              <a:rPr lang="en-US" altLang="es-CL" baseline="0" dirty="0" err="1">
                <a:solidFill>
                  <a:srgbClr val="006666"/>
                </a:solidFill>
              </a:rPr>
              <a:t>muestran</a:t>
            </a:r>
            <a:r>
              <a:rPr lang="en-US" altLang="es-CL" baseline="0" dirty="0">
                <a:solidFill>
                  <a:srgbClr val="006666"/>
                </a:solidFill>
              </a:rPr>
              <a:t> </a:t>
            </a:r>
            <a:r>
              <a:rPr lang="en-US" altLang="es-CL" baseline="0" dirty="0" err="1">
                <a:solidFill>
                  <a:srgbClr val="006666"/>
                </a:solidFill>
              </a:rPr>
              <a:t>también</a:t>
            </a:r>
            <a:r>
              <a:rPr lang="en-US" altLang="es-CL" baseline="0" dirty="0">
                <a:solidFill>
                  <a:srgbClr val="006666"/>
                </a:solidFill>
              </a:rPr>
              <a:t> las </a:t>
            </a:r>
            <a:r>
              <a:rPr lang="en-US" altLang="es-CL" baseline="0" dirty="0" err="1">
                <a:solidFill>
                  <a:srgbClr val="006666"/>
                </a:solidFill>
              </a:rPr>
              <a:t>desigualdades</a:t>
            </a:r>
            <a:r>
              <a:rPr lang="en-US" altLang="es-CL" baseline="0" dirty="0">
                <a:solidFill>
                  <a:srgbClr val="006666"/>
                </a:solidFill>
              </a:rPr>
              <a:t> en el </a:t>
            </a:r>
            <a:r>
              <a:rPr lang="en-US" altLang="es-CL" baseline="0" dirty="0" err="1">
                <a:solidFill>
                  <a:srgbClr val="006666"/>
                </a:solidFill>
              </a:rPr>
              <a:t>acceso</a:t>
            </a:r>
            <a:r>
              <a:rPr lang="en-US" altLang="es-CL" baseline="0" dirty="0">
                <a:solidFill>
                  <a:srgbClr val="006666"/>
                </a:solidFill>
              </a:rPr>
              <a:t> a la </a:t>
            </a:r>
            <a:r>
              <a:rPr lang="en-US" altLang="es-CL" baseline="0" dirty="0" err="1">
                <a:solidFill>
                  <a:srgbClr val="006666"/>
                </a:solidFill>
              </a:rPr>
              <a:t>educación</a:t>
            </a:r>
            <a:r>
              <a:rPr lang="en-US" altLang="es-CL" baseline="0" dirty="0">
                <a:solidFill>
                  <a:srgbClr val="006666"/>
                </a:solidFill>
              </a:rPr>
              <a:t>, con </a:t>
            </a:r>
            <a:r>
              <a:rPr lang="en-US" altLang="es-CL" baseline="0" dirty="0" err="1">
                <a:solidFill>
                  <a:srgbClr val="006666"/>
                </a:solidFill>
              </a:rPr>
              <a:t>brechas</a:t>
            </a:r>
            <a:r>
              <a:rPr lang="en-US" altLang="es-CL" baseline="0" dirty="0">
                <a:solidFill>
                  <a:srgbClr val="006666"/>
                </a:solidFill>
              </a:rPr>
              <a:t> </a:t>
            </a:r>
            <a:r>
              <a:rPr lang="en-US" altLang="es-CL" baseline="0" dirty="0" err="1">
                <a:solidFill>
                  <a:srgbClr val="006666"/>
                </a:solidFill>
              </a:rPr>
              <a:t>étnico-raciales</a:t>
            </a:r>
            <a:r>
              <a:rPr lang="en-US" altLang="es-CL" baseline="0" dirty="0">
                <a:solidFill>
                  <a:srgbClr val="006666"/>
                </a:solidFill>
              </a:rPr>
              <a:t> en</a:t>
            </a:r>
            <a:r>
              <a:rPr lang="es-CL" altLang="es-CL" dirty="0">
                <a:solidFill>
                  <a:srgbClr val="006666"/>
                </a:solidFill>
              </a:rPr>
              <a:t> los niveles secundarios y universitarios en desmedro de los adolescentes y jóvenes </a:t>
            </a:r>
            <a:r>
              <a:rPr lang="es-CL" altLang="es-CL" dirty="0" err="1">
                <a:solidFill>
                  <a:srgbClr val="006666"/>
                </a:solidFill>
              </a:rPr>
              <a:t>afrodescendientes</a:t>
            </a:r>
            <a:r>
              <a:rPr lang="es-CL" altLang="es-CL" dirty="0">
                <a:solidFill>
                  <a:srgbClr val="006666"/>
                </a:solidFill>
              </a:rPr>
              <a:t>; las brechas son</a:t>
            </a:r>
            <a:r>
              <a:rPr lang="es-CL" altLang="es-CL" baseline="0" dirty="0">
                <a:solidFill>
                  <a:srgbClr val="006666"/>
                </a:solidFill>
              </a:rPr>
              <a:t> notorias también en países </a:t>
            </a:r>
            <a:r>
              <a:rPr lang="es-CL" dirty="0">
                <a:solidFill>
                  <a:schemeClr val="accent6">
                    <a:lumMod val="50000"/>
                  </a:schemeClr>
                </a:solidFill>
              </a:rPr>
              <a:t>que poseen políticas educativas inclusivas. </a:t>
            </a:r>
            <a:endParaRPr lang="es-CL" altLang="es-CL" dirty="0">
              <a:solidFill>
                <a:srgbClr val="006666"/>
              </a:solidFill>
            </a:endParaRPr>
          </a:p>
          <a:p>
            <a:pPr>
              <a:defRPr/>
            </a:pPr>
            <a:endParaRPr lang="es-CL" altLang="es-CL" b="1" dirty="0">
              <a:solidFill>
                <a:srgbClr val="006666"/>
              </a:solidFill>
            </a:endParaRPr>
          </a:p>
          <a:p>
            <a:pPr>
              <a:defRPr/>
            </a:pPr>
            <a:r>
              <a:rPr lang="es-CL" altLang="es-CL" b="1" dirty="0">
                <a:solidFill>
                  <a:srgbClr val="006666"/>
                </a:solidFill>
              </a:rPr>
              <a:t>2. </a:t>
            </a:r>
            <a:r>
              <a:rPr lang="es-CL" altLang="es-CL" b="0" dirty="0">
                <a:solidFill>
                  <a:srgbClr val="006666"/>
                </a:solidFill>
              </a:rPr>
              <a:t>S</a:t>
            </a:r>
            <a:r>
              <a:rPr lang="es-CL" altLang="es-CL" dirty="0">
                <a:solidFill>
                  <a:srgbClr val="006666"/>
                </a:solidFill>
              </a:rPr>
              <a:t>in embargo en algunos pocos países la juventud afrodescendiente muestra una mejor situación en cuanto</a:t>
            </a:r>
            <a:r>
              <a:rPr lang="es-CL" altLang="es-CL" baseline="0" dirty="0">
                <a:solidFill>
                  <a:srgbClr val="006666"/>
                </a:solidFill>
              </a:rPr>
              <a:t> al acceso educativo, no obstante cuando esto ocurre las brechas étnico-raciales son poco significativas y por otra parte </a:t>
            </a:r>
            <a:r>
              <a:rPr lang="es-CL" altLang="es-CL" dirty="0">
                <a:solidFill>
                  <a:srgbClr val="006666"/>
                </a:solidFill>
              </a:rPr>
              <a:t>ello no se ve reflejado en otros aspectos de la vida cotidiana de las personas y mujeres afrodescendientes, como puede ser el empleo o la salud. </a:t>
            </a:r>
          </a:p>
          <a:p>
            <a:pPr defTabSz="949478" fontAlgn="auto">
              <a:spcBef>
                <a:spcPts val="0"/>
              </a:spcBef>
              <a:spcAft>
                <a:spcPts val="0"/>
              </a:spcAft>
              <a:defRPr/>
            </a:pPr>
            <a:endParaRPr lang="es-CL" dirty="0"/>
          </a:p>
          <a:p>
            <a:pPr defTabSz="949478" fontAlgn="auto">
              <a:spcBef>
                <a:spcPts val="0"/>
              </a:spcBef>
              <a:spcAft>
                <a:spcPts val="0"/>
              </a:spcAft>
              <a:defRPr/>
            </a:pPr>
            <a:r>
              <a:rPr lang="es-CL" dirty="0"/>
              <a:t>3. Vemos en este gráfico la situación de las y los jóvenes que no están incorporados a los sistemas educativos y no tienen un trabajo,  otro de los focos de atención en la región, puesto que ubica a estas personas en situación de alta vulnerabilidad y estigma social. </a:t>
            </a:r>
          </a:p>
          <a:p>
            <a:pPr defTabSz="949478" fontAlgn="auto">
              <a:spcBef>
                <a:spcPts val="0"/>
              </a:spcBef>
              <a:spcAft>
                <a:spcPts val="0"/>
              </a:spcAft>
              <a:buFontTx/>
              <a:buNone/>
              <a:defRPr/>
            </a:pPr>
            <a:endParaRPr lang="es-CL" dirty="0"/>
          </a:p>
          <a:p>
            <a:pPr defTabSz="949478" fontAlgn="auto">
              <a:spcBef>
                <a:spcPts val="0"/>
              </a:spcBef>
              <a:spcAft>
                <a:spcPts val="0"/>
              </a:spcAft>
              <a:buFontTx/>
              <a:buNone/>
              <a:defRPr/>
            </a:pPr>
            <a:r>
              <a:rPr lang="es-CL" dirty="0"/>
              <a:t>4. Si consideramos el factor étnico-racial y reconocemos el racismo estructural de nuestra región, las cifras del gráfico ponen en evidencia la real desventaja en la que se encuentra la juventud afrodescendiente, principalmente las jóvenes. </a:t>
            </a:r>
          </a:p>
          <a:p>
            <a:pPr defTabSz="949478" fontAlgn="auto">
              <a:spcBef>
                <a:spcPts val="0"/>
              </a:spcBef>
              <a:spcAft>
                <a:spcPts val="0"/>
              </a:spcAft>
              <a:defRPr/>
            </a:pPr>
            <a:endParaRPr lang="en-US" dirty="0"/>
          </a:p>
        </p:txBody>
      </p:sp>
      <p:sp>
        <p:nvSpPr>
          <p:cNvPr id="100356" name="Slide Number Placeholder 3"/>
          <p:cNvSpPr>
            <a:spLocks noGrp="1"/>
          </p:cNvSpPr>
          <p:nvPr>
            <p:ph type="sldNum" sz="quarter" idx="5"/>
          </p:nvPr>
        </p:nvSpPr>
        <p:spPr>
          <a:noFill/>
        </p:spPr>
        <p:txBody>
          <a:bodyPr/>
          <a:lstStyle/>
          <a:p>
            <a:pPr defTabSz="949568"/>
            <a:fld id="{E1879943-FB0E-4AF4-9512-E3C7185A9B80}" type="slidenum">
              <a:rPr lang="en-US" smtClean="0"/>
              <a:pPr defTabSz="949568"/>
              <a:t>19</a:t>
            </a:fld>
            <a:endParaRPr lang="en-US"/>
          </a:p>
        </p:txBody>
      </p:sp>
    </p:spTree>
    <p:extLst>
      <p:ext uri="{BB962C8B-B14F-4D97-AF65-F5344CB8AC3E}">
        <p14:creationId xmlns:p14="http://schemas.microsoft.com/office/powerpoint/2010/main" val="297804149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p:txBody>
          <a:bodyPr>
            <a:normAutofit/>
          </a:bodyPr>
          <a:lstStyle/>
          <a:p>
            <a:pPr>
              <a:buFontTx/>
              <a:buNone/>
              <a:defRPr/>
            </a:pPr>
            <a:r>
              <a:rPr lang="es-CL" dirty="0"/>
              <a:t>1. (el gráfico </a:t>
            </a:r>
            <a:r>
              <a:rPr lang="es-CL" dirty="0" err="1"/>
              <a:t>muestr</a:t>
            </a:r>
            <a:r>
              <a:rPr lang="es-CL" dirty="0"/>
              <a:t> promedio para Br, </a:t>
            </a:r>
            <a:r>
              <a:rPr lang="es-CL" dirty="0" err="1"/>
              <a:t>Ec</a:t>
            </a:r>
            <a:r>
              <a:rPr lang="es-CL" dirty="0"/>
              <a:t>, Pe, </a:t>
            </a:r>
            <a:r>
              <a:rPr lang="es-CL" dirty="0" err="1"/>
              <a:t>Ur</a:t>
            </a:r>
            <a:r>
              <a:rPr lang="es-CL" dirty="0"/>
              <a:t>) Los ingresos laborales por hora trabajada es otra evidencia contundente de la desigualdad. Las mujeres </a:t>
            </a:r>
            <a:r>
              <a:rPr lang="es-CL" dirty="0" err="1"/>
              <a:t>afrodescendientes</a:t>
            </a:r>
            <a:r>
              <a:rPr lang="es-CL" dirty="0"/>
              <a:t> se sitúan en las posiciones inferiores de la escala de ingresos, incluso cuando se controla por el nivel de educación, y los hombres no </a:t>
            </a:r>
            <a:r>
              <a:rPr lang="es-CL" dirty="0" err="1"/>
              <a:t>afrodescendientes</a:t>
            </a:r>
            <a:r>
              <a:rPr lang="es-CL" dirty="0"/>
              <a:t> en las situaciones más favorables. </a:t>
            </a:r>
          </a:p>
          <a:p>
            <a:pPr>
              <a:buFontTx/>
              <a:buNone/>
              <a:defRPr/>
            </a:pPr>
            <a:endParaRPr lang="es-CL" dirty="0"/>
          </a:p>
          <a:p>
            <a:pPr>
              <a:buFontTx/>
              <a:buNone/>
              <a:defRPr/>
            </a:pPr>
            <a:r>
              <a:rPr lang="es-CL" dirty="0"/>
              <a:t>2. Además, las desigualdades se incrementan conforme aumenta el nivel educativo</a:t>
            </a:r>
            <a:r>
              <a:rPr lang="es-CL" b="1" dirty="0"/>
              <a:t>: </a:t>
            </a:r>
            <a:r>
              <a:rPr lang="es-CL" dirty="0"/>
              <a:t>en el tramo más elevado de escolaridad, la educación terciaria, se puede observar que las mujeres afrodescendientes reciben el equivalente a un 58% de lo que reciben los hombres no afrodescendientes; a su vez, los hombres afrodescendientes perciben el equivalente al 73% de los hombres no afrodescendientes y las mujeres no afrodescendientes perciben un 75% de sus pares varones.</a:t>
            </a:r>
            <a:endParaRPr lang="en-US" dirty="0"/>
          </a:p>
          <a:p>
            <a:pPr>
              <a:defRPr/>
            </a:pPr>
            <a:r>
              <a:rPr lang="es-CL" dirty="0">
                <a:latin typeface="+mn-lt"/>
              </a:rPr>
              <a:t> </a:t>
            </a:r>
            <a:endParaRPr lang="en-US" dirty="0">
              <a:latin typeface="+mn-lt"/>
            </a:endParaRPr>
          </a:p>
        </p:txBody>
      </p:sp>
      <p:sp>
        <p:nvSpPr>
          <p:cNvPr id="104452" name="Slide Number Placeholder 3"/>
          <p:cNvSpPr>
            <a:spLocks noGrp="1"/>
          </p:cNvSpPr>
          <p:nvPr>
            <p:ph type="sldNum" sz="quarter" idx="5"/>
          </p:nvPr>
        </p:nvSpPr>
        <p:spPr>
          <a:noFill/>
        </p:spPr>
        <p:txBody>
          <a:bodyPr/>
          <a:lstStyle/>
          <a:p>
            <a:pPr defTabSz="949568"/>
            <a:fld id="{F28666C7-80F9-43EE-A902-884881709F5D}" type="slidenum">
              <a:rPr lang="en-US" smtClean="0"/>
              <a:pPr defTabSz="949568"/>
              <a:t>20</a:t>
            </a:fld>
            <a:endParaRPr lang="en-US"/>
          </a:p>
        </p:txBody>
      </p:sp>
    </p:spTree>
    <p:extLst>
      <p:ext uri="{BB962C8B-B14F-4D97-AF65-F5344CB8AC3E}">
        <p14:creationId xmlns:p14="http://schemas.microsoft.com/office/powerpoint/2010/main" val="184731640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p:cNvSpPr>
            <a:spLocks noGrp="1" noChangeArrowheads="1"/>
          </p:cNvSpPr>
          <p:nvPr>
            <p:ph type="sldNum" sz="quarter" idx="5"/>
          </p:nvPr>
        </p:nvSpPr>
        <p:spPr>
          <a:noFill/>
        </p:spPr>
        <p:txBody>
          <a:bodyPr/>
          <a:lstStyle/>
          <a:p>
            <a:fld id="{C0A677C2-4017-4D4A-81B2-B6AC2CBB8CCC}" type="slidenum">
              <a:rPr lang="en-US" smtClean="0">
                <a:ea typeface="ＭＳ Ｐゴシック" pitchFamily="34" charset="-128"/>
              </a:rPr>
              <a:pPr/>
              <a:t>25</a:t>
            </a:fld>
            <a:endParaRPr lang="en-US">
              <a:ea typeface="ＭＳ Ｐゴシック" pitchFamily="34" charset="-128"/>
            </a:endParaRPr>
          </a:p>
        </p:txBody>
      </p:sp>
      <p:sp>
        <p:nvSpPr>
          <p:cNvPr id="32771" name="Rectangle 2"/>
          <p:cNvSpPr>
            <a:spLocks noGrp="1" noRot="1" noChangeAspect="1" noChangeArrowheads="1" noTextEdit="1"/>
          </p:cNvSpPr>
          <p:nvPr>
            <p:ph type="sldImg"/>
          </p:nvPr>
        </p:nvSpPr>
        <p:spPr>
          <a:ln/>
        </p:spPr>
      </p:sp>
      <p:sp>
        <p:nvSpPr>
          <p:cNvPr id="32772" name="Rectangle 3"/>
          <p:cNvSpPr>
            <a:spLocks noGrp="1" noChangeArrowheads="1"/>
          </p:cNvSpPr>
          <p:nvPr>
            <p:ph type="body" idx="1"/>
          </p:nvPr>
        </p:nvSpPr>
        <p:spPr>
          <a:noFill/>
          <a:ln/>
        </p:spPr>
        <p:txBody>
          <a:bodyPr/>
          <a:lstStyle/>
          <a:p>
            <a:pPr eaLnBrk="1" hangingPunct="1"/>
            <a:endParaRPr lang="es-ES">
              <a:ea typeface="ＭＳ Ｐゴシック" pitchFamily="34" charset="-128"/>
            </a:endParaRPr>
          </a:p>
        </p:txBody>
      </p:sp>
    </p:spTree>
    <p:extLst>
      <p:ext uri="{BB962C8B-B14F-4D97-AF65-F5344CB8AC3E}">
        <p14:creationId xmlns:p14="http://schemas.microsoft.com/office/powerpoint/2010/main" val="85777447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bl">
  <p:cSld name="Título y tabla">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a:prstGeom prst="rect">
            <a:avLst/>
          </a:prstGeom>
        </p:spPr>
        <p:txBody>
          <a:bodyPr/>
          <a:lstStyle/>
          <a:p>
            <a:r>
              <a:rPr lang="en-US"/>
              <a:t>Click to edit Master title style</a:t>
            </a:r>
            <a:endParaRPr lang="es-ES"/>
          </a:p>
        </p:txBody>
      </p:sp>
      <p:sp>
        <p:nvSpPr>
          <p:cNvPr id="3" name="2 Marcador de tabla"/>
          <p:cNvSpPr>
            <a:spLocks noGrp="1"/>
          </p:cNvSpPr>
          <p:nvPr>
            <p:ph type="tbl" idx="1"/>
          </p:nvPr>
        </p:nvSpPr>
        <p:spPr>
          <a:xfrm>
            <a:off x="457200" y="1600200"/>
            <a:ext cx="8229600" cy="4525963"/>
          </a:xfrm>
          <a:prstGeom prst="rect">
            <a:avLst/>
          </a:prstGeom>
        </p:spPr>
        <p:txBody>
          <a:bodyPr/>
          <a:lstStyle/>
          <a:p>
            <a:pPr lvl="0"/>
            <a:r>
              <a:rPr lang="en-US" noProof="0"/>
              <a:t>Click icon to add table</a:t>
            </a:r>
            <a:endParaRPr lang="es-ES" noProof="0"/>
          </a:p>
        </p:txBody>
      </p:sp>
      <p:sp>
        <p:nvSpPr>
          <p:cNvPr id="4" name="Rectangle 4"/>
          <p:cNvSpPr>
            <a:spLocks noGrp="1" noChangeArrowheads="1"/>
          </p:cNvSpPr>
          <p:nvPr>
            <p:ph type="dt" sz="half" idx="10"/>
          </p:nvPr>
        </p:nvSpPr>
        <p:spPr>
          <a:xfrm>
            <a:off x="457200" y="6245225"/>
            <a:ext cx="2133600" cy="476250"/>
          </a:xfrm>
          <a:prstGeom prst="rect">
            <a:avLst/>
          </a:prstGeom>
          <a:ln/>
        </p:spPr>
        <p:txBody>
          <a:bodyPr/>
          <a:lstStyle>
            <a:lvl1pPr>
              <a:defRPr/>
            </a:lvl1pPr>
          </a:lstStyle>
          <a:p>
            <a:pPr>
              <a:defRPr/>
            </a:pPr>
            <a:endParaRPr lang="en-US"/>
          </a:p>
        </p:txBody>
      </p:sp>
      <p:sp>
        <p:nvSpPr>
          <p:cNvPr id="5" name="Rectangle 5"/>
          <p:cNvSpPr>
            <a:spLocks noGrp="1" noChangeArrowheads="1"/>
          </p:cNvSpPr>
          <p:nvPr>
            <p:ph type="ftr" sz="quarter" idx="11"/>
          </p:nvPr>
        </p:nvSpPr>
        <p:spPr>
          <a:xfrm>
            <a:off x="3124200" y="6245225"/>
            <a:ext cx="2895600" cy="476250"/>
          </a:xfrm>
          <a:prstGeom prst="rect">
            <a:avLst/>
          </a:prstGeom>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xfrm>
            <a:off x="6553200" y="6245225"/>
            <a:ext cx="2133600" cy="476250"/>
          </a:xfrm>
          <a:prstGeom prst="rect">
            <a:avLst/>
          </a:prstGeom>
          <a:ln/>
        </p:spPr>
        <p:txBody>
          <a:bodyPr/>
          <a:lstStyle>
            <a:lvl1pPr>
              <a:defRPr/>
            </a:lvl1pPr>
          </a:lstStyle>
          <a:p>
            <a:pPr>
              <a:defRPr/>
            </a:pPr>
            <a:fld id="{E57D03FB-80FC-47D1-BABF-97327C75ED54}" type="slidenum">
              <a:rPr lang="en-US"/>
              <a:pPr>
                <a:defRPr/>
              </a:pPr>
              <a:t>‹#›</a:t>
            </a:fld>
            <a:endParaRPr lang="en-US"/>
          </a:p>
        </p:txBody>
      </p:sp>
    </p:spTree>
    <p:extLst>
      <p:ext uri="{BB962C8B-B14F-4D97-AF65-F5344CB8AC3E}">
        <p14:creationId xmlns:p14="http://schemas.microsoft.com/office/powerpoint/2010/main" val="359527473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2.jpe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image" Target="../media/image3.jpeg"/><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theme" Target="../theme/theme3.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33" name="Picture 9" descr="portada1"/>
          <p:cNvPicPr>
            <a:picLocks noChangeAspect="1" noChangeArrowheads="1"/>
          </p:cNvPicPr>
          <p:nvPr userDrawn="1"/>
        </p:nvPicPr>
        <p:blipFill>
          <a:blip r:embed="rId13" cstate="print"/>
          <a:srcRect/>
          <a:stretch>
            <a:fillRect/>
          </a:stretch>
        </p:blipFill>
        <p:spPr bwMode="auto">
          <a:xfrm>
            <a:off x="0" y="0"/>
            <a:ext cx="9144000" cy="6858000"/>
          </a:xfrm>
          <a:prstGeom prst="rect">
            <a:avLst/>
          </a:prstGeom>
          <a:noFill/>
        </p:spPr>
      </p:pic>
    </p:spTree>
  </p:cSld>
  <p:clrMap bg1="lt1" tx1="dk1" bg2="lt2" tx2="dk2" accent1="accent1" accent2="accent2" accent3="accent3" accent4="accent4" accent5="accent5" accent6="accent6" hlink="hlink" folHlink="folHlink"/>
  <p:sldLayoutIdLst>
    <p:sldLayoutId id="2147483659" r:id="rId1"/>
    <p:sldLayoutId id="2147483660" r:id="rId2"/>
    <p:sldLayoutId id="2147483661" r:id="rId3"/>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Lst>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defRPr>
      </a:lvl2pPr>
      <a:lvl3pPr algn="ctr" rtl="0" fontAlgn="base">
        <a:spcBef>
          <a:spcPct val="0"/>
        </a:spcBef>
        <a:spcAft>
          <a:spcPct val="0"/>
        </a:spcAft>
        <a:defRPr sz="4400">
          <a:solidFill>
            <a:schemeClr val="tx2"/>
          </a:solidFill>
          <a:latin typeface="Arial" charset="0"/>
        </a:defRPr>
      </a:lvl3pPr>
      <a:lvl4pPr algn="ctr" rtl="0" fontAlgn="base">
        <a:spcBef>
          <a:spcPct val="0"/>
        </a:spcBef>
        <a:spcAft>
          <a:spcPct val="0"/>
        </a:spcAft>
        <a:defRPr sz="4400">
          <a:solidFill>
            <a:schemeClr val="tx2"/>
          </a:solidFill>
          <a:latin typeface="Arial" charset="0"/>
        </a:defRPr>
      </a:lvl4pPr>
      <a:lvl5pPr algn="ctr" rtl="0" fontAlgn="base">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3081" name="Picture 9" descr="interior1"/>
          <p:cNvPicPr>
            <a:picLocks noChangeAspect="1" noChangeArrowheads="1"/>
          </p:cNvPicPr>
          <p:nvPr userDrawn="1"/>
        </p:nvPicPr>
        <p:blipFill>
          <a:blip r:embed="rId14" cstate="print"/>
          <a:srcRect/>
          <a:stretch>
            <a:fillRect/>
          </a:stretch>
        </p:blipFill>
        <p:spPr bwMode="auto">
          <a:xfrm>
            <a:off x="0" y="0"/>
            <a:ext cx="984250" cy="6858000"/>
          </a:xfrm>
          <a:prstGeom prst="rect">
            <a:avLst/>
          </a:prstGeom>
          <a:noFill/>
        </p:spPr>
      </p:pic>
    </p:spTree>
  </p:cSld>
  <p:clrMap bg1="lt1" tx1="dk1" bg2="lt2" tx2="dk2" accent1="accent1" accent2="accent2" accent3="accent3" accent4="accent4" accent5="accent5" accent6="accent6" hlink="hlink" folHlink="folHlink"/>
  <p:sldLayoutIdLst>
    <p:sldLayoutId id="2147483670" r:id="rId1"/>
    <p:sldLayoutId id="2147483671" r:id="rId2"/>
    <p:sldLayoutId id="2147483672" r:id="rId3"/>
    <p:sldLayoutId id="2147483673" r:id="rId4"/>
    <p:sldLayoutId id="2147483674" r:id="rId5"/>
    <p:sldLayoutId id="2147483675" r:id="rId6"/>
    <p:sldLayoutId id="2147483676" r:id="rId7"/>
    <p:sldLayoutId id="2147483677" r:id="rId8"/>
    <p:sldLayoutId id="2147483678" r:id="rId9"/>
    <p:sldLayoutId id="2147483679" r:id="rId10"/>
    <p:sldLayoutId id="2147483680" r:id="rId11"/>
    <p:sldLayoutId id="2147483692" r:id="rId12"/>
  </p:sldLayoutIdLst>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defRPr>
      </a:lvl2pPr>
      <a:lvl3pPr algn="ctr" rtl="0" fontAlgn="base">
        <a:spcBef>
          <a:spcPct val="0"/>
        </a:spcBef>
        <a:spcAft>
          <a:spcPct val="0"/>
        </a:spcAft>
        <a:defRPr sz="4400">
          <a:solidFill>
            <a:schemeClr val="tx2"/>
          </a:solidFill>
          <a:latin typeface="Arial" charset="0"/>
        </a:defRPr>
      </a:lvl3pPr>
      <a:lvl4pPr algn="ctr" rtl="0" fontAlgn="base">
        <a:spcBef>
          <a:spcPct val="0"/>
        </a:spcBef>
        <a:spcAft>
          <a:spcPct val="0"/>
        </a:spcAft>
        <a:defRPr sz="4400">
          <a:solidFill>
            <a:schemeClr val="tx2"/>
          </a:solidFill>
          <a:latin typeface="Arial" charset="0"/>
        </a:defRPr>
      </a:lvl4pPr>
      <a:lvl5pPr algn="ctr" rtl="0" fontAlgn="base">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60424" name="Picture 8" descr="cierre-1"/>
          <p:cNvPicPr>
            <a:picLocks noChangeAspect="1" noChangeArrowheads="1"/>
          </p:cNvPicPr>
          <p:nvPr userDrawn="1"/>
        </p:nvPicPr>
        <p:blipFill>
          <a:blip r:embed="rId13" cstate="print"/>
          <a:srcRect/>
          <a:stretch>
            <a:fillRect/>
          </a:stretch>
        </p:blipFill>
        <p:spPr bwMode="auto">
          <a:xfrm>
            <a:off x="1588" y="0"/>
            <a:ext cx="9140825" cy="6858000"/>
          </a:xfrm>
          <a:prstGeom prst="rect">
            <a:avLst/>
          </a:prstGeom>
          <a:noFill/>
        </p:spPr>
      </p:pic>
    </p:spTree>
  </p:cSld>
  <p:clrMap bg1="lt1" tx1="dk1" bg2="lt2" tx2="dk2" accent1="accent1" accent2="accent2" accent3="accent3" accent4="accent4" accent5="accent5" accent6="accent6" hlink="hlink" folHlink="folHlink"/>
  <p:sldLayoutIdLst>
    <p:sldLayoutId id="2147483681" r:id="rId1"/>
    <p:sldLayoutId id="2147483682" r:id="rId2"/>
    <p:sldLayoutId id="2147483683" r:id="rId3"/>
    <p:sldLayoutId id="2147483684" r:id="rId4"/>
    <p:sldLayoutId id="2147483685" r:id="rId5"/>
    <p:sldLayoutId id="2147483686" r:id="rId6"/>
    <p:sldLayoutId id="2147483687" r:id="rId7"/>
    <p:sldLayoutId id="2147483688" r:id="rId8"/>
    <p:sldLayoutId id="2147483689" r:id="rId9"/>
    <p:sldLayoutId id="2147483690" r:id="rId10"/>
    <p:sldLayoutId id="2147483691" r:id="rId11"/>
  </p:sldLayoutIdLst>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defRPr>
      </a:lvl2pPr>
      <a:lvl3pPr algn="ctr" rtl="0" fontAlgn="base">
        <a:spcBef>
          <a:spcPct val="0"/>
        </a:spcBef>
        <a:spcAft>
          <a:spcPct val="0"/>
        </a:spcAft>
        <a:defRPr sz="4400">
          <a:solidFill>
            <a:schemeClr val="tx2"/>
          </a:solidFill>
          <a:latin typeface="Arial" charset="0"/>
        </a:defRPr>
      </a:lvl3pPr>
      <a:lvl4pPr algn="ctr" rtl="0" fontAlgn="base">
        <a:spcBef>
          <a:spcPct val="0"/>
        </a:spcBef>
        <a:spcAft>
          <a:spcPct val="0"/>
        </a:spcAft>
        <a:defRPr sz="4400">
          <a:solidFill>
            <a:schemeClr val="tx2"/>
          </a:solidFill>
          <a:latin typeface="Arial" charset="0"/>
        </a:defRPr>
      </a:lvl4pPr>
      <a:lvl5pPr algn="ctr" rtl="0" fontAlgn="base">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3.xml.rels><?xml version="1.0" encoding="UTF-8" standalone="yes"?>
<Relationships xmlns="http://schemas.openxmlformats.org/package/2006/relationships"><Relationship Id="rId2" Type="http://schemas.openxmlformats.org/officeDocument/2006/relationships/image" Target="../media/image18.emf"/><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8" Type="http://schemas.openxmlformats.org/officeDocument/2006/relationships/diagramData" Target="../diagrams/data3.xml"/><Relationship Id="rId13" Type="http://schemas.openxmlformats.org/officeDocument/2006/relationships/diagramData" Target="../diagrams/data4.xml"/><Relationship Id="rId18" Type="http://schemas.openxmlformats.org/officeDocument/2006/relationships/diagramData" Target="../diagrams/data5.xml"/><Relationship Id="rId26" Type="http://schemas.openxmlformats.org/officeDocument/2006/relationships/diagramColors" Target="../diagrams/colors6.xml"/><Relationship Id="rId3" Type="http://schemas.openxmlformats.org/officeDocument/2006/relationships/diagramData" Target="../diagrams/data2.xml"/><Relationship Id="rId21" Type="http://schemas.openxmlformats.org/officeDocument/2006/relationships/diagramColors" Target="../diagrams/colors5.xml"/><Relationship Id="rId7" Type="http://schemas.microsoft.com/office/2007/relationships/diagramDrawing" Target="../diagrams/drawing2.xml"/><Relationship Id="rId12" Type="http://schemas.microsoft.com/office/2007/relationships/diagramDrawing" Target="../diagrams/drawing3.xml"/><Relationship Id="rId17" Type="http://schemas.microsoft.com/office/2007/relationships/diagramDrawing" Target="../diagrams/drawing4.xml"/><Relationship Id="rId25" Type="http://schemas.openxmlformats.org/officeDocument/2006/relationships/diagramQuickStyle" Target="../diagrams/quickStyle6.xml"/><Relationship Id="rId2" Type="http://schemas.openxmlformats.org/officeDocument/2006/relationships/notesSlide" Target="../notesSlides/notesSlide3.xml"/><Relationship Id="rId16" Type="http://schemas.openxmlformats.org/officeDocument/2006/relationships/diagramColors" Target="../diagrams/colors4.xml"/><Relationship Id="rId20" Type="http://schemas.openxmlformats.org/officeDocument/2006/relationships/diagramQuickStyle" Target="../diagrams/quickStyle5.xml"/><Relationship Id="rId1" Type="http://schemas.openxmlformats.org/officeDocument/2006/relationships/slideLayout" Target="../slideLayouts/slideLayout23.xml"/><Relationship Id="rId6" Type="http://schemas.openxmlformats.org/officeDocument/2006/relationships/diagramColors" Target="../diagrams/colors2.xml"/><Relationship Id="rId11" Type="http://schemas.openxmlformats.org/officeDocument/2006/relationships/diagramColors" Target="../diagrams/colors3.xml"/><Relationship Id="rId24" Type="http://schemas.openxmlformats.org/officeDocument/2006/relationships/diagramLayout" Target="../diagrams/layout6.xml"/><Relationship Id="rId5" Type="http://schemas.openxmlformats.org/officeDocument/2006/relationships/diagramQuickStyle" Target="../diagrams/quickStyle2.xml"/><Relationship Id="rId15" Type="http://schemas.openxmlformats.org/officeDocument/2006/relationships/diagramQuickStyle" Target="../diagrams/quickStyle4.xml"/><Relationship Id="rId23" Type="http://schemas.openxmlformats.org/officeDocument/2006/relationships/diagramData" Target="../diagrams/data6.xml"/><Relationship Id="rId10" Type="http://schemas.openxmlformats.org/officeDocument/2006/relationships/diagramQuickStyle" Target="../diagrams/quickStyle3.xml"/><Relationship Id="rId19" Type="http://schemas.openxmlformats.org/officeDocument/2006/relationships/diagramLayout" Target="../diagrams/layout5.xml"/><Relationship Id="rId4" Type="http://schemas.openxmlformats.org/officeDocument/2006/relationships/diagramLayout" Target="../diagrams/layout2.xml"/><Relationship Id="rId9" Type="http://schemas.openxmlformats.org/officeDocument/2006/relationships/diagramLayout" Target="../diagrams/layout3.xml"/><Relationship Id="rId14" Type="http://schemas.openxmlformats.org/officeDocument/2006/relationships/diagramLayout" Target="../diagrams/layout4.xml"/><Relationship Id="rId22" Type="http://schemas.microsoft.com/office/2007/relationships/diagramDrawing" Target="../diagrams/drawing5.xml"/><Relationship Id="rId27" Type="http://schemas.microsoft.com/office/2007/relationships/diagramDrawing" Target="../diagrams/drawing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13.xml"/><Relationship Id="rId1" Type="http://schemas.openxmlformats.org/officeDocument/2006/relationships/vmlDrawing" Target="../drawings/vmlDrawing1.vml"/><Relationship Id="rId5" Type="http://schemas.openxmlformats.org/officeDocument/2006/relationships/image" Target="../media/image19.emf"/><Relationship Id="rId4" Type="http://schemas.openxmlformats.org/officeDocument/2006/relationships/package" Target="../embeddings/Microsoft_Excel_Worksheet.xlsx"/></Relationships>
</file>

<file path=ppt/slides/_rels/slide1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3.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openxmlformats.org/officeDocument/2006/relationships/slideLayout" Target="../slideLayouts/slideLayout13.xml"/><Relationship Id="rId1" Type="http://schemas.openxmlformats.org/officeDocument/2006/relationships/vmlDrawing" Target="../drawings/vmlDrawing2.vml"/><Relationship Id="rId4" Type="http://schemas.openxmlformats.org/officeDocument/2006/relationships/image" Target="../media/image23.emf"/></Relationships>
</file>

<file path=ppt/slides/_rels/slide24.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18.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0.xml.rels><?xml version="1.0" encoding="UTF-8" standalone="yes"?>
<Relationships xmlns="http://schemas.openxmlformats.org/package/2006/relationships"><Relationship Id="rId8" Type="http://schemas.openxmlformats.org/officeDocument/2006/relationships/image" Target="../media/image30.jpeg"/><Relationship Id="rId3" Type="http://schemas.openxmlformats.org/officeDocument/2006/relationships/image" Target="../media/image28.png"/><Relationship Id="rId7" Type="http://schemas.openxmlformats.org/officeDocument/2006/relationships/image" Target="../media/image29.jpeg"/><Relationship Id="rId2" Type="http://schemas.openxmlformats.org/officeDocument/2006/relationships/image" Target="../media/image27.jpeg"/><Relationship Id="rId1" Type="http://schemas.openxmlformats.org/officeDocument/2006/relationships/slideLayout" Target="../slideLayouts/slideLayout13.xml"/><Relationship Id="rId6" Type="http://schemas.openxmlformats.org/officeDocument/2006/relationships/hyperlink" Target="https://www.cepal.org/es/publicaciones/43187-pueblos-indigenas-america-abya-yala-desafios-la-igualdad-la-diversidad" TargetMode="External"/><Relationship Id="rId5" Type="http://schemas.openxmlformats.org/officeDocument/2006/relationships/hyperlink" Target="https://www.cepal.org/es/publicaciones/37222-pueblos-indigenas-america-latina-avances-ultimo-decenio-retos-pendientes-la" TargetMode="External"/><Relationship Id="rId4" Type="http://schemas.openxmlformats.org/officeDocument/2006/relationships/hyperlink" Target="https://www.cepal.org/es/publicaciones/42654-situacion-personas-afrodescendientes-america-latina-desafios-politicas-la" TargetMode="External"/><Relationship Id="rId9" Type="http://schemas.openxmlformats.org/officeDocument/2006/relationships/hyperlink" Target="https://www.cepal.org/es/publicaciones/4100-mujeres-indigenas-america-latina-dinamicas-demograficas-sociales-marco-derechos" TargetMode="Externa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png"/><Relationship Id="rId1" Type="http://schemas.openxmlformats.org/officeDocument/2006/relationships/slideLayout" Target="../slideLayouts/slideLayout17.xml"/></Relationships>
</file>

<file path=ppt/slides/_rels/slide6.xml.rels><?xml version="1.0" encoding="UTF-8" standalone="yes"?>
<Relationships xmlns="http://schemas.openxmlformats.org/package/2006/relationships"><Relationship Id="rId8" Type="http://schemas.openxmlformats.org/officeDocument/2006/relationships/image" Target="../media/image12.jpeg"/><Relationship Id="rId3" Type="http://schemas.openxmlformats.org/officeDocument/2006/relationships/diagramLayout" Target="../diagrams/layout1.xml"/><Relationship Id="rId7" Type="http://schemas.openxmlformats.org/officeDocument/2006/relationships/image" Target="../media/image11.jpeg"/><Relationship Id="rId2" Type="http://schemas.openxmlformats.org/officeDocument/2006/relationships/diagramData" Target="../diagrams/data1.xml"/><Relationship Id="rId1" Type="http://schemas.openxmlformats.org/officeDocument/2006/relationships/slideLayout" Target="../slideLayouts/slideLayout13.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 Id="rId9" Type="http://schemas.openxmlformats.org/officeDocument/2006/relationships/image" Target="../media/image13.jpeg"/></Relationships>
</file>

<file path=ppt/slides/_rels/slide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2" name="Rectangle 4"/>
          <p:cNvSpPr>
            <a:spLocks noChangeArrowheads="1"/>
          </p:cNvSpPr>
          <p:nvPr/>
        </p:nvSpPr>
        <p:spPr bwMode="auto">
          <a:xfrm>
            <a:off x="0" y="76200"/>
            <a:ext cx="9144000" cy="1815882"/>
          </a:xfrm>
          <a:prstGeom prst="rect">
            <a:avLst/>
          </a:prstGeom>
          <a:noFill/>
          <a:ln w="9525">
            <a:noFill/>
            <a:miter lim="800000"/>
            <a:headEnd/>
            <a:tailEnd/>
          </a:ln>
          <a:effectLst/>
        </p:spPr>
        <p:txBody>
          <a:bodyPr wrap="square">
            <a:spAutoFit/>
          </a:bodyPr>
          <a:lstStyle/>
          <a:p>
            <a:pPr algn="ctr"/>
            <a:r>
              <a:rPr lang="en-US" sz="1900" b="1" dirty="0">
                <a:solidFill>
                  <a:schemeClr val="bg1"/>
                </a:solidFill>
              </a:rPr>
              <a:t>Intersessional Expert Meeting </a:t>
            </a:r>
          </a:p>
          <a:p>
            <a:pPr algn="ctr"/>
            <a:r>
              <a:rPr lang="en-US" sz="1900" b="1" dirty="0">
                <a:solidFill>
                  <a:schemeClr val="bg1"/>
                </a:solidFill>
              </a:rPr>
              <a:t>on the full enjoyment of human rights by all women and girls and the systematic mainstreaming of a gender perspective into the implementation of the 2030 Agenda</a:t>
            </a:r>
          </a:p>
          <a:p>
            <a:pPr algn="ctr"/>
            <a:r>
              <a:rPr lang="es-ES" b="1" dirty="0">
                <a:solidFill>
                  <a:schemeClr val="bg1"/>
                </a:solidFill>
              </a:rPr>
              <a:t>OHCHR</a:t>
            </a:r>
          </a:p>
          <a:p>
            <a:pPr algn="ctr"/>
            <a:r>
              <a:rPr lang="es-ES" dirty="0" err="1">
                <a:solidFill>
                  <a:schemeClr val="bg1"/>
                </a:solidFill>
              </a:rPr>
              <a:t>Geneve</a:t>
            </a:r>
            <a:r>
              <a:rPr lang="es-ES" dirty="0">
                <a:solidFill>
                  <a:schemeClr val="bg1"/>
                </a:solidFill>
              </a:rPr>
              <a:t>, 2-3 May 2018</a:t>
            </a:r>
            <a:endParaRPr lang="es-ES" b="1" dirty="0">
              <a:solidFill>
                <a:schemeClr val="bg1"/>
              </a:solidFill>
            </a:endParaRPr>
          </a:p>
        </p:txBody>
      </p:sp>
      <p:sp>
        <p:nvSpPr>
          <p:cNvPr id="2056" name="Rectangle 8"/>
          <p:cNvSpPr>
            <a:spLocks noChangeArrowheads="1"/>
          </p:cNvSpPr>
          <p:nvPr/>
        </p:nvSpPr>
        <p:spPr bwMode="auto">
          <a:xfrm>
            <a:off x="381000" y="5715000"/>
            <a:ext cx="4495800" cy="695575"/>
          </a:xfrm>
          <a:prstGeom prst="rect">
            <a:avLst/>
          </a:prstGeom>
          <a:noFill/>
          <a:ln w="9525">
            <a:noFill/>
            <a:miter lim="800000"/>
            <a:headEnd/>
            <a:tailEnd/>
          </a:ln>
          <a:effectLst/>
        </p:spPr>
        <p:txBody>
          <a:bodyPr wrap="square">
            <a:spAutoFit/>
          </a:bodyPr>
          <a:lstStyle/>
          <a:p>
            <a:pPr algn="ctr" eaLnBrk="0" hangingPunct="0">
              <a:lnSpc>
                <a:spcPct val="80000"/>
              </a:lnSpc>
              <a:spcBef>
                <a:spcPct val="20000"/>
              </a:spcBef>
              <a:buSzPct val="70000"/>
              <a:buFont typeface="Wingdings" pitchFamily="2" charset="2"/>
              <a:buNone/>
            </a:pPr>
            <a:r>
              <a:rPr lang="es-ES" sz="1400" dirty="0">
                <a:solidFill>
                  <a:schemeClr val="bg1"/>
                </a:solidFill>
              </a:rPr>
              <a:t>Fabiana Del Popolo</a:t>
            </a:r>
          </a:p>
          <a:p>
            <a:pPr algn="ctr" eaLnBrk="0" hangingPunct="0">
              <a:lnSpc>
                <a:spcPct val="80000"/>
              </a:lnSpc>
              <a:spcBef>
                <a:spcPct val="20000"/>
              </a:spcBef>
              <a:buSzPct val="70000"/>
              <a:buFont typeface="Wingdings" pitchFamily="2" charset="2"/>
              <a:buNone/>
            </a:pPr>
            <a:r>
              <a:rPr lang="es-ES" sz="1400" dirty="0">
                <a:solidFill>
                  <a:schemeClr val="bg1"/>
                </a:solidFill>
              </a:rPr>
              <a:t>CELADE-División de Población de la CEPAL</a:t>
            </a:r>
          </a:p>
          <a:p>
            <a:pPr algn="ctr" eaLnBrk="0" hangingPunct="0">
              <a:lnSpc>
                <a:spcPct val="80000"/>
              </a:lnSpc>
              <a:spcBef>
                <a:spcPct val="20000"/>
              </a:spcBef>
              <a:buSzPct val="70000"/>
              <a:buFont typeface="Wingdings" pitchFamily="2" charset="2"/>
              <a:buNone/>
            </a:pPr>
            <a:r>
              <a:rPr lang="es-ES" sz="1400" dirty="0">
                <a:solidFill>
                  <a:schemeClr val="bg1"/>
                </a:solidFill>
              </a:rPr>
              <a:t>Fabiana.delpopolo@cepal.org</a:t>
            </a:r>
          </a:p>
        </p:txBody>
      </p:sp>
      <p:sp>
        <p:nvSpPr>
          <p:cNvPr id="5" name="TextBox 4"/>
          <p:cNvSpPr txBox="1"/>
          <p:nvPr/>
        </p:nvSpPr>
        <p:spPr>
          <a:xfrm>
            <a:off x="609600" y="2023408"/>
            <a:ext cx="7696200" cy="1815882"/>
          </a:xfrm>
          <a:prstGeom prst="rect">
            <a:avLst/>
          </a:prstGeom>
          <a:noFill/>
        </p:spPr>
        <p:txBody>
          <a:bodyPr wrap="square" rtlCol="0">
            <a:spAutoFit/>
          </a:bodyPr>
          <a:lstStyle/>
          <a:p>
            <a:pPr algn="ctr"/>
            <a:r>
              <a:rPr lang="en-US" sz="2800" b="1" dirty="0">
                <a:solidFill>
                  <a:schemeClr val="bg1"/>
                </a:solidFill>
              </a:rPr>
              <a:t>Data collection and use for addressing intersecting forms of discrimination based on gender and indigenous and </a:t>
            </a:r>
            <a:r>
              <a:rPr lang="en-US" sz="2800" b="1" dirty="0" err="1">
                <a:solidFill>
                  <a:schemeClr val="bg1"/>
                </a:solidFill>
              </a:rPr>
              <a:t>afrodescendant</a:t>
            </a:r>
            <a:r>
              <a:rPr lang="en-US" sz="2800" b="1" dirty="0">
                <a:solidFill>
                  <a:schemeClr val="bg1"/>
                </a:solidFill>
              </a:rPr>
              <a:t> status</a:t>
            </a:r>
          </a:p>
        </p:txBody>
      </p:sp>
      <p:pic>
        <p:nvPicPr>
          <p:cNvPr id="6" name="Picture 2">
            <a:extLst>
              <a:ext uri="{FF2B5EF4-FFF2-40B4-BE49-F238E27FC236}">
                <a16:creationId xmlns:a16="http://schemas.microsoft.com/office/drawing/2014/main" id="{DFBF71C3-4A41-44A0-B7ED-B565F5918E6A}"/>
              </a:ext>
            </a:extLst>
          </p:cNvPr>
          <p:cNvPicPr>
            <a:picLocks noChangeAspect="1" noChangeArrowheads="1"/>
          </p:cNvPicPr>
          <p:nvPr/>
        </p:nvPicPr>
        <p:blipFill>
          <a:blip r:embed="rId2" cstate="print"/>
          <a:srcRect t="12790"/>
          <a:stretch>
            <a:fillRect/>
          </a:stretch>
        </p:blipFill>
        <p:spPr bwMode="auto">
          <a:xfrm>
            <a:off x="4721424" y="4213252"/>
            <a:ext cx="4270176" cy="2111348"/>
          </a:xfrm>
          <a:prstGeom prst="rect">
            <a:avLst/>
          </a:prstGeom>
          <a:noFill/>
          <a:ln w="9525">
            <a:noFill/>
            <a:miter lim="800000"/>
            <a:headEnd/>
            <a:tailEnd/>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2E069095-C454-4754-A29F-8D925E515E15}"/>
              </a:ext>
            </a:extLst>
          </p:cNvPr>
          <p:cNvSpPr txBox="1"/>
          <p:nvPr/>
        </p:nvSpPr>
        <p:spPr>
          <a:xfrm>
            <a:off x="1676400" y="2076271"/>
            <a:ext cx="6553200" cy="954107"/>
          </a:xfrm>
          <a:prstGeom prst="rect">
            <a:avLst/>
          </a:prstGeom>
          <a:noFill/>
        </p:spPr>
        <p:txBody>
          <a:bodyPr wrap="square" rtlCol="0">
            <a:spAutoFit/>
          </a:bodyPr>
          <a:lstStyle/>
          <a:p>
            <a:pPr algn="ctr">
              <a:spcAft>
                <a:spcPts val="1200"/>
              </a:spcAft>
            </a:pPr>
            <a:r>
              <a:rPr lang="en-US" sz="2800" dirty="0">
                <a:solidFill>
                  <a:srgbClr val="2E3192"/>
                </a:solidFill>
              </a:rPr>
              <a:t>II. El </a:t>
            </a:r>
            <a:r>
              <a:rPr lang="en-US" sz="2800" dirty="0" err="1">
                <a:solidFill>
                  <a:srgbClr val="2E3192"/>
                </a:solidFill>
              </a:rPr>
              <a:t>marco</a:t>
            </a:r>
            <a:r>
              <a:rPr lang="en-US" sz="2800" dirty="0">
                <a:solidFill>
                  <a:srgbClr val="2E3192"/>
                </a:solidFill>
              </a:rPr>
              <a:t> regional para la </a:t>
            </a:r>
            <a:r>
              <a:rPr lang="en-US" sz="2800" dirty="0" err="1">
                <a:solidFill>
                  <a:srgbClr val="2E3192"/>
                </a:solidFill>
              </a:rPr>
              <a:t>producción</a:t>
            </a:r>
            <a:r>
              <a:rPr lang="en-US" sz="2800" dirty="0">
                <a:solidFill>
                  <a:srgbClr val="2E3192"/>
                </a:solidFill>
              </a:rPr>
              <a:t> de </a:t>
            </a:r>
            <a:r>
              <a:rPr lang="en-US" sz="2800" dirty="0" err="1">
                <a:solidFill>
                  <a:srgbClr val="2E3192"/>
                </a:solidFill>
              </a:rPr>
              <a:t>datos</a:t>
            </a:r>
            <a:r>
              <a:rPr lang="en-US" sz="2800" dirty="0">
                <a:solidFill>
                  <a:srgbClr val="2E3192"/>
                </a:solidFill>
              </a:rPr>
              <a:t> y la </a:t>
            </a:r>
            <a:r>
              <a:rPr lang="en-US" sz="2800" dirty="0" err="1">
                <a:solidFill>
                  <a:srgbClr val="2E3192"/>
                </a:solidFill>
              </a:rPr>
              <a:t>situación</a:t>
            </a:r>
            <a:r>
              <a:rPr lang="en-US" sz="2800" dirty="0">
                <a:solidFill>
                  <a:srgbClr val="2E3192"/>
                </a:solidFill>
              </a:rPr>
              <a:t> actual</a:t>
            </a:r>
          </a:p>
        </p:txBody>
      </p:sp>
    </p:spTree>
    <p:extLst>
      <p:ext uri="{BB962C8B-B14F-4D97-AF65-F5344CB8AC3E}">
        <p14:creationId xmlns:p14="http://schemas.microsoft.com/office/powerpoint/2010/main" val="244021627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noChangeArrowheads="1"/>
          </p:cNvPicPr>
          <p:nvPr/>
        </p:nvPicPr>
        <p:blipFill>
          <a:blip r:embed="rId2" cstate="print">
            <a:duotone>
              <a:schemeClr val="accent3">
                <a:shade val="45000"/>
                <a:satMod val="135000"/>
              </a:schemeClr>
              <a:prstClr val="white"/>
            </a:duotone>
            <a:lum bright="10000" contrast="-20000"/>
          </a:blip>
          <a:srcRect l="10806" t="42857" r="59547"/>
          <a:stretch>
            <a:fillRect/>
          </a:stretch>
        </p:blipFill>
        <p:spPr bwMode="auto">
          <a:xfrm>
            <a:off x="2464799" y="1143000"/>
            <a:ext cx="4976402" cy="4572032"/>
          </a:xfrm>
          <a:prstGeom prst="ellipse">
            <a:avLst/>
          </a:prstGeom>
          <a:noFill/>
          <a:ln>
            <a:noFill/>
          </a:ln>
          <a:effectLst>
            <a:outerShdw blurRad="50800" dist="50800" dir="11820000" algn="ctr" rotWithShape="0">
              <a:srgbClr val="000000">
                <a:alpha val="4000"/>
              </a:srgbClr>
            </a:outerShdw>
            <a:softEdge rad="112500"/>
          </a:effectLst>
        </p:spPr>
      </p:pic>
      <p:sp>
        <p:nvSpPr>
          <p:cNvPr id="6" name="Oval 15"/>
          <p:cNvSpPr/>
          <p:nvPr/>
        </p:nvSpPr>
        <p:spPr>
          <a:xfrm>
            <a:off x="2514600" y="1079887"/>
            <a:ext cx="4857784" cy="4647999"/>
          </a:xfrm>
          <a:prstGeom prst="ellipse">
            <a:avLst/>
          </a:prstGeom>
          <a:noFill/>
          <a:ln w="12700">
            <a:noFill/>
          </a:ln>
          <a:effectLst>
            <a:outerShdw blurRad="50800" dist="50800" dir="11820000" algn="ctr" rotWithShape="0">
              <a:srgbClr val="000000">
                <a:alpha val="4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2" name="TextBox 1"/>
          <p:cNvSpPr txBox="1"/>
          <p:nvPr/>
        </p:nvSpPr>
        <p:spPr>
          <a:xfrm>
            <a:off x="762000" y="152400"/>
            <a:ext cx="8534400" cy="1231106"/>
          </a:xfrm>
          <a:prstGeom prst="rect">
            <a:avLst/>
          </a:prstGeom>
          <a:noFill/>
        </p:spPr>
        <p:txBody>
          <a:bodyPr wrap="square" rtlCol="0">
            <a:spAutoFit/>
          </a:bodyPr>
          <a:lstStyle/>
          <a:p>
            <a:pPr algn="ctr"/>
            <a:r>
              <a:rPr lang="es-CL" sz="2800" b="1" dirty="0">
                <a:solidFill>
                  <a:srgbClr val="0070C0"/>
                </a:solidFill>
                <a:latin typeface="+mj-lt"/>
              </a:rPr>
              <a:t>ARQUITECTURA INSTITUCIONAL REGIONAL </a:t>
            </a:r>
            <a:r>
              <a:rPr lang="es-CL" sz="2200" b="1" dirty="0">
                <a:solidFill>
                  <a:srgbClr val="0070C0"/>
                </a:solidFill>
                <a:latin typeface="+mj-lt"/>
              </a:rPr>
              <a:t>PARA EL SEGUIMIENTO ESTADÍSTICO DE LA AGENDA 2030</a:t>
            </a:r>
          </a:p>
          <a:p>
            <a:pPr algn="ctr"/>
            <a:r>
              <a:rPr lang="es-CL" sz="2200" b="1" dirty="0">
                <a:solidFill>
                  <a:srgbClr val="0070C0"/>
                </a:solidFill>
                <a:latin typeface="+mj-lt"/>
              </a:rPr>
              <a:t>EN AMÉRICA LATINA Y EL CARIBE</a:t>
            </a:r>
          </a:p>
        </p:txBody>
      </p:sp>
      <p:sp>
        <p:nvSpPr>
          <p:cNvPr id="7" name="TextBox 6"/>
          <p:cNvSpPr txBox="1"/>
          <p:nvPr/>
        </p:nvSpPr>
        <p:spPr>
          <a:xfrm>
            <a:off x="1295400" y="3663077"/>
            <a:ext cx="2753785" cy="2585323"/>
          </a:xfrm>
          <a:prstGeom prst="rect">
            <a:avLst/>
          </a:prstGeom>
          <a:noFill/>
        </p:spPr>
        <p:txBody>
          <a:bodyPr wrap="square" rtlCol="0">
            <a:spAutoFit/>
          </a:bodyPr>
          <a:lstStyle/>
          <a:p>
            <a:pPr algn="ctr"/>
            <a:r>
              <a:rPr lang="en-US" b="1" dirty="0">
                <a:solidFill>
                  <a:schemeClr val="accent4"/>
                </a:solidFill>
                <a:latin typeface="+mj-lt"/>
              </a:rPr>
              <a:t>Marco </a:t>
            </a:r>
            <a:r>
              <a:rPr lang="en-US" b="1" dirty="0" err="1">
                <a:solidFill>
                  <a:schemeClr val="accent4"/>
                </a:solidFill>
                <a:latin typeface="+mj-lt"/>
              </a:rPr>
              <a:t>Político-institucional</a:t>
            </a:r>
            <a:endParaRPr lang="en-US" b="1" dirty="0">
              <a:solidFill>
                <a:schemeClr val="accent4"/>
              </a:solidFill>
              <a:latin typeface="+mj-lt"/>
            </a:endParaRPr>
          </a:p>
          <a:p>
            <a:pPr algn="ctr"/>
            <a:endParaRPr lang="en-US" b="1" dirty="0">
              <a:solidFill>
                <a:schemeClr val="accent4"/>
              </a:solidFill>
              <a:latin typeface="+mj-lt"/>
            </a:endParaRPr>
          </a:p>
          <a:p>
            <a:pPr algn="ctr"/>
            <a:r>
              <a:rPr lang="en-US" b="1" dirty="0" err="1">
                <a:solidFill>
                  <a:schemeClr val="accent6">
                    <a:lumMod val="60000"/>
                    <a:lumOff val="40000"/>
                  </a:schemeClr>
                </a:solidFill>
                <a:latin typeface="+mj-lt"/>
              </a:rPr>
              <a:t>Foro</a:t>
            </a:r>
            <a:r>
              <a:rPr lang="en-US" b="1" dirty="0">
                <a:solidFill>
                  <a:schemeClr val="accent6">
                    <a:lumMod val="60000"/>
                    <a:lumOff val="40000"/>
                  </a:schemeClr>
                </a:solidFill>
                <a:latin typeface="+mj-lt"/>
              </a:rPr>
              <a:t> de los </a:t>
            </a:r>
            <a:r>
              <a:rPr lang="en-US" b="1" dirty="0" err="1">
                <a:solidFill>
                  <a:schemeClr val="accent6">
                    <a:lumMod val="60000"/>
                    <a:lumOff val="40000"/>
                  </a:schemeClr>
                </a:solidFill>
                <a:latin typeface="+mj-lt"/>
              </a:rPr>
              <a:t>países</a:t>
            </a:r>
            <a:r>
              <a:rPr lang="en-US" b="1" dirty="0">
                <a:solidFill>
                  <a:schemeClr val="accent6">
                    <a:lumMod val="60000"/>
                    <a:lumOff val="40000"/>
                  </a:schemeClr>
                </a:solidFill>
                <a:latin typeface="+mj-lt"/>
              </a:rPr>
              <a:t> de América Latina y el Caribe </a:t>
            </a:r>
            <a:r>
              <a:rPr lang="en-US" b="1" dirty="0" err="1">
                <a:solidFill>
                  <a:schemeClr val="accent6">
                    <a:lumMod val="60000"/>
                    <a:lumOff val="40000"/>
                  </a:schemeClr>
                </a:solidFill>
                <a:latin typeface="+mj-lt"/>
              </a:rPr>
              <a:t>sobre</a:t>
            </a:r>
            <a:r>
              <a:rPr lang="en-US" b="1" dirty="0">
                <a:solidFill>
                  <a:schemeClr val="accent6">
                    <a:lumMod val="60000"/>
                    <a:lumOff val="40000"/>
                  </a:schemeClr>
                </a:solidFill>
                <a:latin typeface="+mj-lt"/>
              </a:rPr>
              <a:t> el </a:t>
            </a:r>
            <a:r>
              <a:rPr lang="en-US" b="1" dirty="0" err="1">
                <a:solidFill>
                  <a:schemeClr val="accent6">
                    <a:lumMod val="60000"/>
                    <a:lumOff val="40000"/>
                  </a:schemeClr>
                </a:solidFill>
                <a:latin typeface="+mj-lt"/>
              </a:rPr>
              <a:t>Desarrollo</a:t>
            </a:r>
            <a:r>
              <a:rPr lang="en-US" b="1" dirty="0">
                <a:solidFill>
                  <a:schemeClr val="accent6">
                    <a:lumMod val="60000"/>
                    <a:lumOff val="40000"/>
                  </a:schemeClr>
                </a:solidFill>
                <a:latin typeface="+mj-lt"/>
              </a:rPr>
              <a:t> </a:t>
            </a:r>
            <a:r>
              <a:rPr lang="en-US" b="1" dirty="0" err="1">
                <a:solidFill>
                  <a:schemeClr val="accent6">
                    <a:lumMod val="60000"/>
                    <a:lumOff val="40000"/>
                  </a:schemeClr>
                </a:solidFill>
                <a:latin typeface="+mj-lt"/>
              </a:rPr>
              <a:t>Sostenible</a:t>
            </a:r>
            <a:endParaRPr lang="en-US" b="1" dirty="0">
              <a:solidFill>
                <a:schemeClr val="accent6">
                  <a:lumMod val="60000"/>
                  <a:lumOff val="40000"/>
                </a:schemeClr>
              </a:solidFill>
              <a:latin typeface="+mj-lt"/>
            </a:endParaRPr>
          </a:p>
          <a:p>
            <a:pPr algn="ctr"/>
            <a:r>
              <a:rPr lang="en-US" sz="1700" dirty="0">
                <a:solidFill>
                  <a:schemeClr val="accent4"/>
                </a:solidFill>
                <a:latin typeface="+mj-lt"/>
              </a:rPr>
              <a:t>CEPAL, mayo 2016</a:t>
            </a:r>
          </a:p>
          <a:p>
            <a:pPr algn="ctr"/>
            <a:r>
              <a:rPr lang="en-US" sz="1700" dirty="0">
                <a:solidFill>
                  <a:schemeClr val="accent4"/>
                </a:solidFill>
                <a:latin typeface="+mj-lt"/>
              </a:rPr>
              <a:t>ECOSOC, </a:t>
            </a:r>
            <a:r>
              <a:rPr lang="en-US" sz="1700" dirty="0" err="1">
                <a:solidFill>
                  <a:schemeClr val="accent4"/>
                </a:solidFill>
                <a:latin typeface="+mj-lt"/>
              </a:rPr>
              <a:t>agosto</a:t>
            </a:r>
            <a:r>
              <a:rPr lang="en-US" sz="1700" dirty="0">
                <a:solidFill>
                  <a:schemeClr val="accent4"/>
                </a:solidFill>
                <a:latin typeface="+mj-lt"/>
              </a:rPr>
              <a:t> 2016</a:t>
            </a:r>
          </a:p>
        </p:txBody>
      </p:sp>
      <p:sp>
        <p:nvSpPr>
          <p:cNvPr id="8" name="TextBox 7"/>
          <p:cNvSpPr txBox="1"/>
          <p:nvPr/>
        </p:nvSpPr>
        <p:spPr>
          <a:xfrm>
            <a:off x="6038567" y="3655874"/>
            <a:ext cx="2590800" cy="1754326"/>
          </a:xfrm>
          <a:prstGeom prst="rect">
            <a:avLst/>
          </a:prstGeom>
          <a:noFill/>
        </p:spPr>
        <p:txBody>
          <a:bodyPr wrap="square" rtlCol="0">
            <a:spAutoFit/>
          </a:bodyPr>
          <a:lstStyle/>
          <a:p>
            <a:pPr algn="ctr"/>
            <a:r>
              <a:rPr lang="en-US" b="1" dirty="0">
                <a:solidFill>
                  <a:schemeClr val="accent4"/>
                </a:solidFill>
                <a:latin typeface="+mj-lt"/>
              </a:rPr>
              <a:t>Marco </a:t>
            </a:r>
            <a:r>
              <a:rPr lang="en-US" b="1" dirty="0" err="1">
                <a:solidFill>
                  <a:schemeClr val="accent4"/>
                </a:solidFill>
                <a:latin typeface="+mj-lt"/>
              </a:rPr>
              <a:t>estadístico-institucional</a:t>
            </a:r>
            <a:endParaRPr lang="en-US" b="1" dirty="0">
              <a:solidFill>
                <a:schemeClr val="accent4"/>
              </a:solidFill>
              <a:latin typeface="+mj-lt"/>
            </a:endParaRPr>
          </a:p>
          <a:p>
            <a:pPr algn="ctr"/>
            <a:endParaRPr lang="en-US" b="1" dirty="0">
              <a:solidFill>
                <a:schemeClr val="accent4"/>
              </a:solidFill>
              <a:latin typeface="+mj-lt"/>
            </a:endParaRPr>
          </a:p>
          <a:p>
            <a:pPr algn="ctr"/>
            <a:r>
              <a:rPr lang="en-US" b="1" dirty="0" err="1">
                <a:solidFill>
                  <a:schemeClr val="accent6">
                    <a:lumMod val="60000"/>
                    <a:lumOff val="40000"/>
                  </a:schemeClr>
                </a:solidFill>
                <a:latin typeface="+mj-lt"/>
              </a:rPr>
              <a:t>Conferencia</a:t>
            </a:r>
            <a:r>
              <a:rPr lang="en-US" b="1" dirty="0">
                <a:solidFill>
                  <a:schemeClr val="accent6">
                    <a:lumMod val="60000"/>
                    <a:lumOff val="40000"/>
                  </a:schemeClr>
                </a:solidFill>
                <a:latin typeface="+mj-lt"/>
              </a:rPr>
              <a:t> </a:t>
            </a:r>
            <a:r>
              <a:rPr lang="en-US" b="1" dirty="0" err="1">
                <a:solidFill>
                  <a:schemeClr val="accent6">
                    <a:lumMod val="60000"/>
                    <a:lumOff val="40000"/>
                  </a:schemeClr>
                </a:solidFill>
                <a:latin typeface="+mj-lt"/>
              </a:rPr>
              <a:t>Estadística</a:t>
            </a:r>
            <a:r>
              <a:rPr lang="en-US" b="1" dirty="0">
                <a:solidFill>
                  <a:schemeClr val="accent6">
                    <a:lumMod val="60000"/>
                    <a:lumOff val="40000"/>
                  </a:schemeClr>
                </a:solidFill>
                <a:latin typeface="+mj-lt"/>
              </a:rPr>
              <a:t> de </a:t>
            </a:r>
            <a:r>
              <a:rPr lang="en-US" b="1" dirty="0" err="1">
                <a:solidFill>
                  <a:schemeClr val="accent6">
                    <a:lumMod val="60000"/>
                    <a:lumOff val="40000"/>
                  </a:schemeClr>
                </a:solidFill>
                <a:latin typeface="+mj-lt"/>
              </a:rPr>
              <a:t>las</a:t>
            </a:r>
            <a:r>
              <a:rPr lang="en-US" b="1" dirty="0">
                <a:solidFill>
                  <a:schemeClr val="accent6">
                    <a:lumMod val="60000"/>
                    <a:lumOff val="40000"/>
                  </a:schemeClr>
                </a:solidFill>
                <a:latin typeface="+mj-lt"/>
              </a:rPr>
              <a:t> </a:t>
            </a:r>
            <a:r>
              <a:rPr lang="en-US" b="1" dirty="0" err="1">
                <a:solidFill>
                  <a:schemeClr val="accent6">
                    <a:lumMod val="60000"/>
                    <a:lumOff val="40000"/>
                  </a:schemeClr>
                </a:solidFill>
                <a:latin typeface="+mj-lt"/>
              </a:rPr>
              <a:t>Américas</a:t>
            </a:r>
            <a:r>
              <a:rPr lang="en-US" b="1" dirty="0">
                <a:solidFill>
                  <a:schemeClr val="accent6">
                    <a:lumMod val="60000"/>
                    <a:lumOff val="40000"/>
                  </a:schemeClr>
                </a:solidFill>
                <a:latin typeface="+mj-lt"/>
              </a:rPr>
              <a:t> </a:t>
            </a:r>
            <a:r>
              <a:rPr lang="en-US" dirty="0">
                <a:solidFill>
                  <a:schemeClr val="accent4"/>
                </a:solidFill>
                <a:latin typeface="+mj-lt"/>
              </a:rPr>
              <a:t>(CEA)</a:t>
            </a:r>
          </a:p>
        </p:txBody>
      </p:sp>
      <p:sp>
        <p:nvSpPr>
          <p:cNvPr id="12" name="TextBox 11">
            <a:extLst>
              <a:ext uri="{FF2B5EF4-FFF2-40B4-BE49-F238E27FC236}">
                <a16:creationId xmlns:a16="http://schemas.microsoft.com/office/drawing/2014/main" id="{6C19A8CA-E76F-4495-BBF0-7A32CC4C90A1}"/>
              </a:ext>
            </a:extLst>
          </p:cNvPr>
          <p:cNvSpPr txBox="1"/>
          <p:nvPr/>
        </p:nvSpPr>
        <p:spPr>
          <a:xfrm>
            <a:off x="5307601" y="5980837"/>
            <a:ext cx="3886200" cy="877163"/>
          </a:xfrm>
          <a:prstGeom prst="rect">
            <a:avLst/>
          </a:prstGeom>
          <a:noFill/>
        </p:spPr>
        <p:txBody>
          <a:bodyPr wrap="square" rtlCol="0">
            <a:spAutoFit/>
          </a:bodyPr>
          <a:lstStyle/>
          <a:p>
            <a:pPr algn="ctr"/>
            <a:r>
              <a:rPr lang="en-US" sz="1700" b="1" dirty="0" err="1">
                <a:solidFill>
                  <a:schemeClr val="accent6">
                    <a:lumMod val="60000"/>
                    <a:lumOff val="40000"/>
                  </a:schemeClr>
                </a:solidFill>
                <a:latin typeface="+mj-lt"/>
              </a:rPr>
              <a:t>Grupo</a:t>
            </a:r>
            <a:r>
              <a:rPr lang="en-US" sz="1700" b="1" dirty="0">
                <a:solidFill>
                  <a:schemeClr val="accent6">
                    <a:lumMod val="60000"/>
                    <a:lumOff val="40000"/>
                  </a:schemeClr>
                </a:solidFill>
                <a:latin typeface="+mj-lt"/>
              </a:rPr>
              <a:t> de </a:t>
            </a:r>
            <a:r>
              <a:rPr lang="en-US" sz="1700" b="1" dirty="0" err="1">
                <a:solidFill>
                  <a:schemeClr val="accent6">
                    <a:lumMod val="60000"/>
                    <a:lumOff val="40000"/>
                  </a:schemeClr>
                </a:solidFill>
                <a:latin typeface="+mj-lt"/>
              </a:rPr>
              <a:t>coordinación</a:t>
            </a:r>
            <a:r>
              <a:rPr lang="en-US" sz="1700" b="1" dirty="0">
                <a:solidFill>
                  <a:schemeClr val="accent6">
                    <a:lumMod val="60000"/>
                    <a:lumOff val="40000"/>
                  </a:schemeClr>
                </a:solidFill>
                <a:latin typeface="+mj-lt"/>
              </a:rPr>
              <a:t> </a:t>
            </a:r>
            <a:r>
              <a:rPr lang="en-US" sz="1700" b="1" dirty="0" err="1">
                <a:solidFill>
                  <a:schemeClr val="accent6">
                    <a:lumMod val="60000"/>
                    <a:lumOff val="40000"/>
                  </a:schemeClr>
                </a:solidFill>
                <a:latin typeface="+mj-lt"/>
              </a:rPr>
              <a:t>Estadística</a:t>
            </a:r>
            <a:r>
              <a:rPr lang="en-US" sz="1700" b="1" dirty="0">
                <a:solidFill>
                  <a:schemeClr val="accent6">
                    <a:lumMod val="60000"/>
                    <a:lumOff val="40000"/>
                  </a:schemeClr>
                </a:solidFill>
                <a:latin typeface="+mj-lt"/>
              </a:rPr>
              <a:t> </a:t>
            </a:r>
            <a:r>
              <a:rPr lang="en-US" sz="1700" b="1" dirty="0" err="1">
                <a:solidFill>
                  <a:schemeClr val="accent6">
                    <a:lumMod val="60000"/>
                    <a:lumOff val="40000"/>
                  </a:schemeClr>
                </a:solidFill>
                <a:latin typeface="+mj-lt"/>
              </a:rPr>
              <a:t>para</a:t>
            </a:r>
            <a:r>
              <a:rPr lang="en-US" sz="1700" b="1" dirty="0">
                <a:solidFill>
                  <a:schemeClr val="accent6">
                    <a:lumMod val="60000"/>
                    <a:lumOff val="40000"/>
                  </a:schemeClr>
                </a:solidFill>
                <a:latin typeface="+mj-lt"/>
              </a:rPr>
              <a:t> la Agenda 2030 en ALC</a:t>
            </a:r>
          </a:p>
          <a:p>
            <a:pPr algn="ctr"/>
            <a:r>
              <a:rPr lang="en-US" sz="1700" dirty="0">
                <a:solidFill>
                  <a:schemeClr val="accent4"/>
                </a:solidFill>
                <a:latin typeface="+mj-lt"/>
              </a:rPr>
              <a:t>CE/CEA, Santiago, </a:t>
            </a:r>
            <a:r>
              <a:rPr lang="en-US" sz="1700" dirty="0" err="1">
                <a:solidFill>
                  <a:schemeClr val="accent4"/>
                </a:solidFill>
                <a:latin typeface="+mj-lt"/>
              </a:rPr>
              <a:t>junio</a:t>
            </a:r>
            <a:r>
              <a:rPr lang="en-US" sz="1700" dirty="0">
                <a:solidFill>
                  <a:schemeClr val="accent4"/>
                </a:solidFill>
                <a:latin typeface="+mj-lt"/>
              </a:rPr>
              <a:t> 2016</a:t>
            </a:r>
          </a:p>
        </p:txBody>
      </p:sp>
      <p:sp>
        <p:nvSpPr>
          <p:cNvPr id="13" name="Right Arrow 8">
            <a:extLst>
              <a:ext uri="{FF2B5EF4-FFF2-40B4-BE49-F238E27FC236}">
                <a16:creationId xmlns:a16="http://schemas.microsoft.com/office/drawing/2014/main" id="{D5EC659A-4A33-4CAB-A8D3-FC1D31FC2382}"/>
              </a:ext>
            </a:extLst>
          </p:cNvPr>
          <p:cNvSpPr/>
          <p:nvPr/>
        </p:nvSpPr>
        <p:spPr>
          <a:xfrm rot="5400000">
            <a:off x="7105367" y="5481765"/>
            <a:ext cx="457200" cy="31407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Arrow: Left-Right 3">
            <a:extLst>
              <a:ext uri="{FF2B5EF4-FFF2-40B4-BE49-F238E27FC236}">
                <a16:creationId xmlns:a16="http://schemas.microsoft.com/office/drawing/2014/main" id="{6D45F898-DF10-4C53-A979-1B873E013A36}"/>
              </a:ext>
            </a:extLst>
          </p:cNvPr>
          <p:cNvSpPr/>
          <p:nvPr/>
        </p:nvSpPr>
        <p:spPr>
          <a:xfrm>
            <a:off x="4374984" y="4997990"/>
            <a:ext cx="882816" cy="278022"/>
          </a:xfrm>
          <a:prstGeom prst="leftRightArrow">
            <a:avLst/>
          </a:prstGeom>
          <a:ln w="44450">
            <a:solidFill>
              <a:srgbClr val="FF99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3" name="TextBox 2">
            <a:extLst>
              <a:ext uri="{FF2B5EF4-FFF2-40B4-BE49-F238E27FC236}">
                <a16:creationId xmlns:a16="http://schemas.microsoft.com/office/drawing/2014/main" id="{F6445B0F-BAE2-4AE1-BE1B-6F45772E717E}"/>
              </a:ext>
            </a:extLst>
          </p:cNvPr>
          <p:cNvSpPr txBox="1"/>
          <p:nvPr/>
        </p:nvSpPr>
        <p:spPr>
          <a:xfrm>
            <a:off x="1447800" y="1780104"/>
            <a:ext cx="2380967" cy="923330"/>
          </a:xfrm>
          <a:prstGeom prst="rect">
            <a:avLst/>
          </a:prstGeom>
          <a:noFill/>
        </p:spPr>
        <p:txBody>
          <a:bodyPr wrap="square" rtlCol="0">
            <a:spAutoFit/>
          </a:bodyPr>
          <a:lstStyle/>
          <a:p>
            <a:pPr algn="ctr"/>
            <a:r>
              <a:rPr lang="en-US" b="1" dirty="0" err="1">
                <a:solidFill>
                  <a:srgbClr val="FF9933"/>
                </a:solidFill>
              </a:rPr>
              <a:t>Foro</a:t>
            </a:r>
            <a:r>
              <a:rPr lang="en-US" b="1" dirty="0">
                <a:solidFill>
                  <a:srgbClr val="FF9933"/>
                </a:solidFill>
              </a:rPr>
              <a:t> </a:t>
            </a:r>
            <a:r>
              <a:rPr lang="en-US" b="1" dirty="0" err="1">
                <a:solidFill>
                  <a:srgbClr val="FF9933"/>
                </a:solidFill>
              </a:rPr>
              <a:t>Político</a:t>
            </a:r>
            <a:r>
              <a:rPr lang="en-US" b="1" dirty="0">
                <a:solidFill>
                  <a:srgbClr val="FF9933"/>
                </a:solidFill>
              </a:rPr>
              <a:t> de Alto </a:t>
            </a:r>
            <a:r>
              <a:rPr lang="en-US" b="1" dirty="0" err="1">
                <a:solidFill>
                  <a:srgbClr val="FF9933"/>
                </a:solidFill>
              </a:rPr>
              <a:t>Nivel</a:t>
            </a:r>
            <a:r>
              <a:rPr lang="en-US" b="1" dirty="0">
                <a:solidFill>
                  <a:srgbClr val="FF9933"/>
                </a:solidFill>
              </a:rPr>
              <a:t> para </a:t>
            </a:r>
            <a:r>
              <a:rPr lang="en-US" b="1" dirty="0" err="1">
                <a:solidFill>
                  <a:srgbClr val="FF9933"/>
                </a:solidFill>
              </a:rPr>
              <a:t>los</a:t>
            </a:r>
            <a:r>
              <a:rPr lang="en-US" b="1" dirty="0">
                <a:solidFill>
                  <a:srgbClr val="FF9933"/>
                </a:solidFill>
              </a:rPr>
              <a:t> ODS (HLP-SDG)</a:t>
            </a:r>
            <a:endParaRPr lang="es-AR" b="1" dirty="0">
              <a:solidFill>
                <a:srgbClr val="FF9933"/>
              </a:solidFill>
            </a:endParaRPr>
          </a:p>
        </p:txBody>
      </p:sp>
      <p:sp>
        <p:nvSpPr>
          <p:cNvPr id="14" name="TextBox 13">
            <a:extLst>
              <a:ext uri="{FF2B5EF4-FFF2-40B4-BE49-F238E27FC236}">
                <a16:creationId xmlns:a16="http://schemas.microsoft.com/office/drawing/2014/main" id="{7D1FC115-6D46-45B1-9B13-CD890114F086}"/>
              </a:ext>
            </a:extLst>
          </p:cNvPr>
          <p:cNvSpPr txBox="1"/>
          <p:nvPr/>
        </p:nvSpPr>
        <p:spPr>
          <a:xfrm>
            <a:off x="1981200" y="1527153"/>
            <a:ext cx="5638800" cy="430887"/>
          </a:xfrm>
          <a:prstGeom prst="rect">
            <a:avLst/>
          </a:prstGeom>
          <a:noFill/>
        </p:spPr>
        <p:txBody>
          <a:bodyPr wrap="square" rtlCol="0">
            <a:spAutoFit/>
          </a:bodyPr>
          <a:lstStyle/>
          <a:p>
            <a:pPr algn="ctr"/>
            <a:r>
              <a:rPr lang="en-US" sz="2200" b="1" dirty="0" err="1">
                <a:solidFill>
                  <a:srgbClr val="FF9933"/>
                </a:solidFill>
              </a:rPr>
              <a:t>Nivel</a:t>
            </a:r>
            <a:r>
              <a:rPr lang="en-US" sz="2200" b="1" dirty="0">
                <a:solidFill>
                  <a:srgbClr val="FF9933"/>
                </a:solidFill>
              </a:rPr>
              <a:t>  Global</a:t>
            </a:r>
          </a:p>
        </p:txBody>
      </p:sp>
      <p:sp>
        <p:nvSpPr>
          <p:cNvPr id="10" name="TextBox 9">
            <a:extLst>
              <a:ext uri="{FF2B5EF4-FFF2-40B4-BE49-F238E27FC236}">
                <a16:creationId xmlns:a16="http://schemas.microsoft.com/office/drawing/2014/main" id="{205062C0-3AA7-437E-AF31-A11470643815}"/>
              </a:ext>
            </a:extLst>
          </p:cNvPr>
          <p:cNvSpPr txBox="1"/>
          <p:nvPr/>
        </p:nvSpPr>
        <p:spPr>
          <a:xfrm>
            <a:off x="5638800" y="1752600"/>
            <a:ext cx="3352800" cy="923330"/>
          </a:xfrm>
          <a:prstGeom prst="rect">
            <a:avLst/>
          </a:prstGeom>
          <a:noFill/>
        </p:spPr>
        <p:txBody>
          <a:bodyPr wrap="square" rtlCol="0">
            <a:spAutoFit/>
          </a:bodyPr>
          <a:lstStyle/>
          <a:p>
            <a:pPr algn="ctr"/>
            <a:r>
              <a:rPr lang="es-AR" b="1" dirty="0">
                <a:solidFill>
                  <a:srgbClr val="FF9933"/>
                </a:solidFill>
              </a:rPr>
              <a:t>Grupo Interinstitucional sobre los Indicadores de los ODS (IAEG- SDG)</a:t>
            </a:r>
          </a:p>
        </p:txBody>
      </p:sp>
      <p:sp>
        <p:nvSpPr>
          <p:cNvPr id="16" name="Arrow: Up-Down 15">
            <a:extLst>
              <a:ext uri="{FF2B5EF4-FFF2-40B4-BE49-F238E27FC236}">
                <a16:creationId xmlns:a16="http://schemas.microsoft.com/office/drawing/2014/main" id="{2B0D542D-7CE7-4CA2-94D6-267B4E4CEA89}"/>
              </a:ext>
            </a:extLst>
          </p:cNvPr>
          <p:cNvSpPr/>
          <p:nvPr/>
        </p:nvSpPr>
        <p:spPr>
          <a:xfrm>
            <a:off x="2464799" y="2703434"/>
            <a:ext cx="507001" cy="725566"/>
          </a:xfrm>
          <a:prstGeom prst="upDownArrow">
            <a:avLst/>
          </a:prstGeom>
          <a:ln w="44450">
            <a:solidFill>
              <a:srgbClr val="FF99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17" name="Arrow: Up-Down 16">
            <a:extLst>
              <a:ext uri="{FF2B5EF4-FFF2-40B4-BE49-F238E27FC236}">
                <a16:creationId xmlns:a16="http://schemas.microsoft.com/office/drawing/2014/main" id="{9562BB5B-1DE0-44C1-AAC9-F4E596787CC7}"/>
              </a:ext>
            </a:extLst>
          </p:cNvPr>
          <p:cNvSpPr/>
          <p:nvPr/>
        </p:nvSpPr>
        <p:spPr>
          <a:xfrm>
            <a:off x="7131508" y="2703434"/>
            <a:ext cx="507001" cy="725566"/>
          </a:xfrm>
          <a:prstGeom prst="upDownArrow">
            <a:avLst/>
          </a:prstGeom>
          <a:ln w="41275">
            <a:solidFill>
              <a:srgbClr val="FF99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9" name="Rectangle 8">
            <a:extLst>
              <a:ext uri="{FF2B5EF4-FFF2-40B4-BE49-F238E27FC236}">
                <a16:creationId xmlns:a16="http://schemas.microsoft.com/office/drawing/2014/main" id="{809E5AAD-7288-44B9-90C0-CE2841BE5598}"/>
              </a:ext>
            </a:extLst>
          </p:cNvPr>
          <p:cNvSpPr/>
          <p:nvPr/>
        </p:nvSpPr>
        <p:spPr>
          <a:xfrm>
            <a:off x="1143000" y="1383506"/>
            <a:ext cx="7848600" cy="1292424"/>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15" name="Rectangle 14">
            <a:extLst>
              <a:ext uri="{FF2B5EF4-FFF2-40B4-BE49-F238E27FC236}">
                <a16:creationId xmlns:a16="http://schemas.microsoft.com/office/drawing/2014/main" id="{F10D583E-95CE-4BCF-A647-94C6FC0B470C}"/>
              </a:ext>
            </a:extLst>
          </p:cNvPr>
          <p:cNvSpPr/>
          <p:nvPr/>
        </p:nvSpPr>
        <p:spPr>
          <a:xfrm>
            <a:off x="1226583" y="3505943"/>
            <a:ext cx="3040368" cy="3352057"/>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18" name="Rectangle 17">
            <a:extLst>
              <a:ext uri="{FF2B5EF4-FFF2-40B4-BE49-F238E27FC236}">
                <a16:creationId xmlns:a16="http://schemas.microsoft.com/office/drawing/2014/main" id="{9F021F62-56ED-43B5-8E67-9386AFBA5FA6}"/>
              </a:ext>
            </a:extLst>
          </p:cNvPr>
          <p:cNvSpPr/>
          <p:nvPr/>
        </p:nvSpPr>
        <p:spPr>
          <a:xfrm>
            <a:off x="5352767" y="3505943"/>
            <a:ext cx="3772217" cy="3352057"/>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19" name="Arrow: Left-Right 18">
            <a:extLst>
              <a:ext uri="{FF2B5EF4-FFF2-40B4-BE49-F238E27FC236}">
                <a16:creationId xmlns:a16="http://schemas.microsoft.com/office/drawing/2014/main" id="{3F41A305-C9A6-4E21-8942-8A1304215912}"/>
              </a:ext>
            </a:extLst>
          </p:cNvPr>
          <p:cNvSpPr/>
          <p:nvPr/>
        </p:nvSpPr>
        <p:spPr>
          <a:xfrm>
            <a:off x="4343400" y="2210991"/>
            <a:ext cx="987261" cy="312105"/>
          </a:xfrm>
          <a:prstGeom prst="leftRightArrow">
            <a:avLst/>
          </a:prstGeom>
          <a:ln w="44450">
            <a:solidFill>
              <a:srgbClr val="FF99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spTree>
    <p:extLst>
      <p:ext uri="{BB962C8B-B14F-4D97-AF65-F5344CB8AC3E}">
        <p14:creationId xmlns:p14="http://schemas.microsoft.com/office/powerpoint/2010/main" val="405277945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1085528" y="3957697"/>
            <a:ext cx="7734944" cy="1815882"/>
          </a:xfrm>
          <a:prstGeom prst="rect">
            <a:avLst/>
          </a:prstGeom>
          <a:noFill/>
        </p:spPr>
        <p:txBody>
          <a:bodyPr wrap="square" rtlCol="0">
            <a:spAutoFit/>
          </a:bodyPr>
          <a:lstStyle/>
          <a:p>
            <a:r>
              <a:rPr lang="es-ES" sz="1600" b="1" dirty="0">
                <a:solidFill>
                  <a:schemeClr val="accent4">
                    <a:lumMod val="75000"/>
                  </a:schemeClr>
                </a:solidFill>
                <a:latin typeface="+mj-lt"/>
              </a:rPr>
              <a:t>Objetivo</a:t>
            </a:r>
          </a:p>
          <a:p>
            <a:endParaRPr lang="es-ES" sz="1600" dirty="0">
              <a:solidFill>
                <a:schemeClr val="accent4">
                  <a:lumMod val="75000"/>
                </a:schemeClr>
              </a:solidFill>
              <a:latin typeface="+mj-lt"/>
            </a:endParaRPr>
          </a:p>
          <a:p>
            <a:pPr marL="268288"/>
            <a:r>
              <a:rPr lang="es-ES" sz="1600" dirty="0">
                <a:solidFill>
                  <a:schemeClr val="accent4">
                    <a:lumMod val="75000"/>
                  </a:schemeClr>
                </a:solidFill>
                <a:latin typeface="+mj-lt"/>
              </a:rPr>
              <a:t>Coordinar el proceso de elaboración e implementación de los indicadores regionales y el desarrollo de capacidades para ello, en el marco de seguimiento de los ODS para ALC. El Grupo se constituirá en el ámbito de la CEA de la CEPAL y desarrollará sus actividades en concordancia con la labor del IAEG-SDG y con las actividades y decisiones del HLG</a:t>
            </a:r>
          </a:p>
        </p:txBody>
      </p:sp>
      <p:sp>
        <p:nvSpPr>
          <p:cNvPr id="2" name="TextBox 1"/>
          <p:cNvSpPr txBox="1"/>
          <p:nvPr/>
        </p:nvSpPr>
        <p:spPr>
          <a:xfrm>
            <a:off x="914400" y="304800"/>
            <a:ext cx="8229600" cy="954107"/>
          </a:xfrm>
          <a:prstGeom prst="rect">
            <a:avLst/>
          </a:prstGeom>
          <a:noFill/>
        </p:spPr>
        <p:txBody>
          <a:bodyPr wrap="square" rtlCol="0">
            <a:spAutoFit/>
          </a:bodyPr>
          <a:lstStyle/>
          <a:p>
            <a:pPr algn="ctr"/>
            <a:r>
              <a:rPr lang="es-ES" sz="2800" b="1" dirty="0">
                <a:solidFill>
                  <a:srgbClr val="2E3192"/>
                </a:solidFill>
                <a:latin typeface="+mj-lt"/>
              </a:rPr>
              <a:t>Grupo de Coordinación Estadística para la Agenda 2030 en ALC</a:t>
            </a:r>
          </a:p>
        </p:txBody>
      </p:sp>
      <p:sp>
        <p:nvSpPr>
          <p:cNvPr id="3" name="TextBox 2"/>
          <p:cNvSpPr txBox="1"/>
          <p:nvPr/>
        </p:nvSpPr>
        <p:spPr>
          <a:xfrm>
            <a:off x="1085528" y="1524000"/>
            <a:ext cx="7753672" cy="1077218"/>
          </a:xfrm>
          <a:prstGeom prst="rect">
            <a:avLst/>
          </a:prstGeom>
          <a:noFill/>
        </p:spPr>
        <p:txBody>
          <a:bodyPr wrap="square" rtlCol="0">
            <a:spAutoFit/>
          </a:bodyPr>
          <a:lstStyle/>
          <a:p>
            <a:r>
              <a:rPr lang="es-ES" sz="1600" b="1" dirty="0">
                <a:solidFill>
                  <a:schemeClr val="accent4">
                    <a:lumMod val="75000"/>
                  </a:schemeClr>
                </a:solidFill>
                <a:latin typeface="+mj-lt"/>
              </a:rPr>
              <a:t>Miembros</a:t>
            </a:r>
          </a:p>
          <a:p>
            <a:endParaRPr lang="es-ES" sz="1600" dirty="0">
              <a:solidFill>
                <a:schemeClr val="accent4">
                  <a:lumMod val="75000"/>
                </a:schemeClr>
              </a:solidFill>
              <a:latin typeface="+mj-lt"/>
            </a:endParaRPr>
          </a:p>
          <a:p>
            <a:pPr marL="288925"/>
            <a:r>
              <a:rPr lang="es-ES" sz="1600" dirty="0">
                <a:solidFill>
                  <a:schemeClr val="accent4">
                    <a:lumMod val="75000"/>
                  </a:schemeClr>
                </a:solidFill>
                <a:latin typeface="+mj-lt"/>
              </a:rPr>
              <a:t>IAEG-SDG: Brasil, Colombia, México, </a:t>
            </a:r>
            <a:r>
              <a:rPr lang="es-ES" sz="1600" i="1" dirty="0">
                <a:solidFill>
                  <a:schemeClr val="accent4">
                    <a:lumMod val="75000"/>
                  </a:schemeClr>
                </a:solidFill>
                <a:latin typeface="+mj-lt"/>
              </a:rPr>
              <a:t>Granada</a:t>
            </a:r>
            <a:r>
              <a:rPr lang="es-ES" sz="1600" dirty="0">
                <a:solidFill>
                  <a:schemeClr val="accent4">
                    <a:lumMod val="75000"/>
                  </a:schemeClr>
                </a:solidFill>
                <a:latin typeface="+mj-lt"/>
              </a:rPr>
              <a:t> y </a:t>
            </a:r>
            <a:r>
              <a:rPr lang="es-ES" sz="1600" i="1" dirty="0">
                <a:solidFill>
                  <a:schemeClr val="accent4">
                    <a:lumMod val="75000"/>
                  </a:schemeClr>
                </a:solidFill>
                <a:latin typeface="+mj-lt"/>
              </a:rPr>
              <a:t>Trinidad y </a:t>
            </a:r>
            <a:r>
              <a:rPr lang="es-ES" sz="1600" i="1" dirty="0" err="1">
                <a:solidFill>
                  <a:schemeClr val="accent4">
                    <a:lumMod val="75000"/>
                  </a:schemeClr>
                </a:solidFill>
                <a:latin typeface="+mj-lt"/>
              </a:rPr>
              <a:t>Tabago</a:t>
            </a:r>
            <a:endParaRPr lang="es-ES" sz="1600" dirty="0">
              <a:solidFill>
                <a:schemeClr val="accent4">
                  <a:lumMod val="75000"/>
                </a:schemeClr>
              </a:solidFill>
              <a:latin typeface="+mj-lt"/>
            </a:endParaRPr>
          </a:p>
          <a:p>
            <a:pPr marL="288925"/>
            <a:r>
              <a:rPr lang="es-ES" sz="1600" dirty="0">
                <a:solidFill>
                  <a:schemeClr val="accent4">
                    <a:lumMod val="75000"/>
                  </a:schemeClr>
                </a:solidFill>
                <a:latin typeface="+mj-lt"/>
              </a:rPr>
              <a:t>HLG: Argentina, Costa Rica, Ecuador, San Vicente y las Granadinas</a:t>
            </a:r>
            <a:r>
              <a:rPr lang="es-ES" sz="1600" i="1" dirty="0">
                <a:solidFill>
                  <a:schemeClr val="accent4">
                    <a:lumMod val="75000"/>
                  </a:schemeClr>
                </a:solidFill>
                <a:latin typeface="+mj-lt"/>
              </a:rPr>
              <a:t> y Surinam</a:t>
            </a:r>
            <a:endParaRPr lang="es-ES" sz="1600" dirty="0">
              <a:solidFill>
                <a:schemeClr val="accent4">
                  <a:lumMod val="75000"/>
                </a:schemeClr>
              </a:solidFill>
              <a:latin typeface="+mj-lt"/>
            </a:endParaRPr>
          </a:p>
        </p:txBody>
      </p:sp>
      <p:sp>
        <p:nvSpPr>
          <p:cNvPr id="9" name="TextBox 7"/>
          <p:cNvSpPr txBox="1"/>
          <p:nvPr/>
        </p:nvSpPr>
        <p:spPr>
          <a:xfrm>
            <a:off x="1085528" y="2902803"/>
            <a:ext cx="7734944" cy="830997"/>
          </a:xfrm>
          <a:prstGeom prst="rect">
            <a:avLst/>
          </a:prstGeom>
          <a:noFill/>
        </p:spPr>
        <p:txBody>
          <a:bodyPr wrap="square" rtlCol="0">
            <a:spAutoFit/>
          </a:bodyPr>
          <a:lstStyle/>
          <a:p>
            <a:r>
              <a:rPr lang="es-ES" sz="1600" b="1" dirty="0">
                <a:solidFill>
                  <a:schemeClr val="accent4">
                    <a:lumMod val="75000"/>
                  </a:schemeClr>
                </a:solidFill>
                <a:latin typeface="+mj-lt"/>
              </a:rPr>
              <a:t>Secretaría Técnica</a:t>
            </a:r>
          </a:p>
          <a:p>
            <a:endParaRPr lang="es-ES" sz="1600" dirty="0">
              <a:solidFill>
                <a:schemeClr val="accent4">
                  <a:lumMod val="75000"/>
                </a:schemeClr>
              </a:solidFill>
              <a:latin typeface="+mj-lt"/>
            </a:endParaRPr>
          </a:p>
          <a:p>
            <a:pPr marL="268288"/>
            <a:r>
              <a:rPr lang="es-ES" sz="1600" dirty="0">
                <a:solidFill>
                  <a:schemeClr val="accent4">
                    <a:lumMod val="75000"/>
                  </a:schemeClr>
                </a:solidFill>
                <a:latin typeface="+mj-lt"/>
              </a:rPr>
              <a:t>CEPAL</a:t>
            </a:r>
          </a:p>
        </p:txBody>
      </p:sp>
      <p:sp>
        <p:nvSpPr>
          <p:cNvPr id="4" name="TextBox 3">
            <a:extLst>
              <a:ext uri="{FF2B5EF4-FFF2-40B4-BE49-F238E27FC236}">
                <a16:creationId xmlns:a16="http://schemas.microsoft.com/office/drawing/2014/main" id="{6972BCCF-FE98-4899-B9E2-D90EC4B1457F}"/>
              </a:ext>
            </a:extLst>
          </p:cNvPr>
          <p:cNvSpPr txBox="1"/>
          <p:nvPr/>
        </p:nvSpPr>
        <p:spPr>
          <a:xfrm>
            <a:off x="1447800" y="6172200"/>
            <a:ext cx="5791200" cy="338554"/>
          </a:xfrm>
          <a:prstGeom prst="rect">
            <a:avLst/>
          </a:prstGeom>
          <a:noFill/>
        </p:spPr>
        <p:txBody>
          <a:bodyPr wrap="square" rtlCol="0">
            <a:spAutoFit/>
          </a:bodyPr>
          <a:lstStyle/>
          <a:p>
            <a:r>
              <a:rPr lang="en-US" sz="1600" dirty="0"/>
              <a:t>Fuente: División de </a:t>
            </a:r>
            <a:r>
              <a:rPr lang="en-US" sz="1600" dirty="0" err="1"/>
              <a:t>Estadística</a:t>
            </a:r>
            <a:r>
              <a:rPr lang="en-US" sz="1600" dirty="0"/>
              <a:t> de la CEPAL</a:t>
            </a:r>
            <a:endParaRPr lang="es-AR" sz="1600" dirty="0"/>
          </a:p>
        </p:txBody>
      </p:sp>
    </p:spTree>
    <p:extLst>
      <p:ext uri="{BB962C8B-B14F-4D97-AF65-F5344CB8AC3E}">
        <p14:creationId xmlns:p14="http://schemas.microsoft.com/office/powerpoint/2010/main" val="275566408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1295400" y="103011"/>
            <a:ext cx="7718648" cy="954107"/>
          </a:xfrm>
          <a:prstGeom prst="rect">
            <a:avLst/>
          </a:prstGeom>
          <a:noFill/>
        </p:spPr>
        <p:txBody>
          <a:bodyPr wrap="square" rtlCol="0">
            <a:spAutoFit/>
          </a:bodyPr>
          <a:lstStyle/>
          <a:p>
            <a:pPr algn="r"/>
            <a:r>
              <a:rPr lang="es-CL" sz="2800" b="1" dirty="0">
                <a:solidFill>
                  <a:srgbClr val="2E3192"/>
                </a:solidFill>
                <a:latin typeface="+mj-lt"/>
              </a:rPr>
              <a:t>Desagregaciones de los indicadores posibles de producir</a:t>
            </a:r>
          </a:p>
        </p:txBody>
      </p:sp>
      <p:grpSp>
        <p:nvGrpSpPr>
          <p:cNvPr id="2" name="Group 16"/>
          <p:cNvGrpSpPr/>
          <p:nvPr/>
        </p:nvGrpSpPr>
        <p:grpSpPr>
          <a:xfrm>
            <a:off x="2843808" y="1599675"/>
            <a:ext cx="2245696" cy="2840939"/>
            <a:chOff x="2843808" y="758102"/>
            <a:chExt cx="2245696" cy="2829973"/>
          </a:xfrm>
        </p:grpSpPr>
        <p:sp>
          <p:nvSpPr>
            <p:cNvPr id="18" name="TextBox 17"/>
            <p:cNvSpPr txBox="1"/>
            <p:nvPr/>
          </p:nvSpPr>
          <p:spPr>
            <a:xfrm>
              <a:off x="3334416" y="2886204"/>
              <a:ext cx="589512" cy="261610"/>
            </a:xfrm>
            <a:prstGeom prst="rect">
              <a:avLst/>
            </a:prstGeom>
            <a:noFill/>
          </p:spPr>
          <p:txBody>
            <a:bodyPr wrap="square" rtlCol="0">
              <a:spAutoFit/>
            </a:bodyPr>
            <a:lstStyle/>
            <a:p>
              <a:pPr algn="ctr"/>
              <a:r>
                <a:rPr lang="en-US" sz="1100" b="1" dirty="0">
                  <a:solidFill>
                    <a:schemeClr val="bg1"/>
                  </a:solidFill>
                  <a:latin typeface="Century Gothic" pitchFamily="34" charset="0"/>
                </a:rPr>
                <a:t>54%</a:t>
              </a:r>
            </a:p>
          </p:txBody>
        </p:sp>
        <p:sp>
          <p:nvSpPr>
            <p:cNvPr id="19" name="TextBox 18"/>
            <p:cNvSpPr txBox="1"/>
            <p:nvPr/>
          </p:nvSpPr>
          <p:spPr>
            <a:xfrm>
              <a:off x="2902368" y="3326465"/>
              <a:ext cx="589512" cy="261610"/>
            </a:xfrm>
            <a:prstGeom prst="rect">
              <a:avLst/>
            </a:prstGeom>
            <a:noFill/>
          </p:spPr>
          <p:txBody>
            <a:bodyPr wrap="square" rtlCol="0">
              <a:spAutoFit/>
            </a:bodyPr>
            <a:lstStyle/>
            <a:p>
              <a:pPr algn="ctr"/>
              <a:r>
                <a:rPr lang="en-US" sz="1100" b="1" dirty="0">
                  <a:solidFill>
                    <a:schemeClr val="bg1"/>
                  </a:solidFill>
                  <a:latin typeface="Century Gothic" pitchFamily="34" charset="0"/>
                </a:rPr>
                <a:t>41%</a:t>
              </a:r>
            </a:p>
          </p:txBody>
        </p:sp>
        <p:grpSp>
          <p:nvGrpSpPr>
            <p:cNvPr id="3" name="Group 27"/>
            <p:cNvGrpSpPr/>
            <p:nvPr/>
          </p:nvGrpSpPr>
          <p:grpSpPr>
            <a:xfrm>
              <a:off x="2843808" y="758102"/>
              <a:ext cx="2245696" cy="1813648"/>
              <a:chOff x="2843808" y="758102"/>
              <a:chExt cx="2245696" cy="1813648"/>
            </a:xfrm>
          </p:grpSpPr>
          <p:sp>
            <p:nvSpPr>
              <p:cNvPr id="23" name="TextBox 22"/>
              <p:cNvSpPr txBox="1"/>
              <p:nvPr/>
            </p:nvSpPr>
            <p:spPr>
              <a:xfrm>
                <a:off x="3275856" y="758102"/>
                <a:ext cx="589512" cy="261610"/>
              </a:xfrm>
              <a:prstGeom prst="rect">
                <a:avLst/>
              </a:prstGeom>
              <a:noFill/>
            </p:spPr>
            <p:txBody>
              <a:bodyPr wrap="square" rtlCol="0">
                <a:spAutoFit/>
              </a:bodyPr>
              <a:lstStyle/>
              <a:p>
                <a:pPr algn="ctr"/>
                <a:r>
                  <a:rPr lang="en-US" sz="1100" b="1" dirty="0">
                    <a:solidFill>
                      <a:schemeClr val="bg1"/>
                    </a:solidFill>
                    <a:latin typeface="Century Gothic" pitchFamily="34" charset="0"/>
                  </a:rPr>
                  <a:t>50%</a:t>
                </a:r>
              </a:p>
            </p:txBody>
          </p:sp>
          <p:sp>
            <p:nvSpPr>
              <p:cNvPr id="24" name="TextBox 23"/>
              <p:cNvSpPr txBox="1"/>
              <p:nvPr/>
            </p:nvSpPr>
            <p:spPr>
              <a:xfrm>
                <a:off x="4499992" y="1275606"/>
                <a:ext cx="589512" cy="261610"/>
              </a:xfrm>
              <a:prstGeom prst="rect">
                <a:avLst/>
              </a:prstGeom>
              <a:noFill/>
            </p:spPr>
            <p:txBody>
              <a:bodyPr wrap="square" rtlCol="0">
                <a:spAutoFit/>
              </a:bodyPr>
              <a:lstStyle/>
              <a:p>
                <a:pPr algn="ctr"/>
                <a:r>
                  <a:rPr lang="en-US" sz="1100" b="1" dirty="0">
                    <a:solidFill>
                      <a:schemeClr val="bg1"/>
                    </a:solidFill>
                    <a:latin typeface="Century Gothic" pitchFamily="34" charset="0"/>
                  </a:rPr>
                  <a:t>85%</a:t>
                </a:r>
              </a:p>
            </p:txBody>
          </p:sp>
          <p:sp>
            <p:nvSpPr>
              <p:cNvPr id="25" name="TextBox 24"/>
              <p:cNvSpPr txBox="1"/>
              <p:nvPr/>
            </p:nvSpPr>
            <p:spPr>
              <a:xfrm>
                <a:off x="2906151" y="1519338"/>
                <a:ext cx="589512" cy="261610"/>
              </a:xfrm>
              <a:prstGeom prst="rect">
                <a:avLst/>
              </a:prstGeom>
              <a:noFill/>
            </p:spPr>
            <p:txBody>
              <a:bodyPr wrap="square" rtlCol="0">
                <a:spAutoFit/>
              </a:bodyPr>
              <a:lstStyle/>
              <a:p>
                <a:pPr algn="ctr"/>
                <a:r>
                  <a:rPr lang="en-US" sz="1100" b="1" dirty="0">
                    <a:solidFill>
                      <a:schemeClr val="bg1"/>
                    </a:solidFill>
                    <a:latin typeface="Century Gothic" pitchFamily="34" charset="0"/>
                  </a:rPr>
                  <a:t>46%</a:t>
                </a:r>
              </a:p>
            </p:txBody>
          </p:sp>
          <p:sp>
            <p:nvSpPr>
              <p:cNvPr id="26" name="TextBox 25"/>
              <p:cNvSpPr txBox="1"/>
              <p:nvPr/>
            </p:nvSpPr>
            <p:spPr>
              <a:xfrm>
                <a:off x="2843808" y="1779662"/>
                <a:ext cx="589512" cy="261610"/>
              </a:xfrm>
              <a:prstGeom prst="rect">
                <a:avLst/>
              </a:prstGeom>
              <a:noFill/>
            </p:spPr>
            <p:txBody>
              <a:bodyPr wrap="square" rtlCol="0">
                <a:spAutoFit/>
              </a:bodyPr>
              <a:lstStyle/>
              <a:p>
                <a:pPr algn="ctr"/>
                <a:r>
                  <a:rPr lang="en-US" sz="1100" b="1" dirty="0">
                    <a:solidFill>
                      <a:schemeClr val="bg1"/>
                    </a:solidFill>
                    <a:latin typeface="Century Gothic" pitchFamily="34" charset="0"/>
                  </a:rPr>
                  <a:t>42%</a:t>
                </a:r>
              </a:p>
            </p:txBody>
          </p:sp>
          <p:sp>
            <p:nvSpPr>
              <p:cNvPr id="27" name="TextBox 26"/>
              <p:cNvSpPr txBox="1"/>
              <p:nvPr/>
            </p:nvSpPr>
            <p:spPr>
              <a:xfrm>
                <a:off x="2843808" y="2310140"/>
                <a:ext cx="589512" cy="261610"/>
              </a:xfrm>
              <a:prstGeom prst="rect">
                <a:avLst/>
              </a:prstGeom>
              <a:noFill/>
            </p:spPr>
            <p:txBody>
              <a:bodyPr wrap="square" rtlCol="0">
                <a:spAutoFit/>
              </a:bodyPr>
              <a:lstStyle/>
              <a:p>
                <a:pPr algn="ctr"/>
                <a:r>
                  <a:rPr lang="en-US" sz="1100" b="1" dirty="0">
                    <a:solidFill>
                      <a:schemeClr val="bg1"/>
                    </a:solidFill>
                    <a:latin typeface="Century Gothic" pitchFamily="34" charset="0"/>
                  </a:rPr>
                  <a:t>41%</a:t>
                </a:r>
              </a:p>
            </p:txBody>
          </p:sp>
        </p:grpSp>
      </p:grpSp>
      <p:pic>
        <p:nvPicPr>
          <p:cNvPr id="2050" name="Picture 2"/>
          <p:cNvPicPr>
            <a:picLocks noChangeAspect="1" noChangeArrowheads="1"/>
          </p:cNvPicPr>
          <p:nvPr/>
        </p:nvPicPr>
        <p:blipFill>
          <a:blip r:embed="rId2" cstate="print"/>
          <a:srcRect/>
          <a:stretch>
            <a:fillRect/>
          </a:stretch>
        </p:blipFill>
        <p:spPr bwMode="auto">
          <a:xfrm>
            <a:off x="61912" y="1213993"/>
            <a:ext cx="9082088" cy="4591344"/>
          </a:xfrm>
          <a:prstGeom prst="rect">
            <a:avLst/>
          </a:prstGeom>
          <a:solidFill>
            <a:schemeClr val="bg1"/>
          </a:solidFill>
          <a:ln w="9525">
            <a:noFill/>
            <a:miter lim="800000"/>
            <a:headEnd/>
            <a:tailEnd/>
          </a:ln>
          <a:effectLst/>
        </p:spPr>
      </p:pic>
      <p:sp>
        <p:nvSpPr>
          <p:cNvPr id="14" name="Oval 13"/>
          <p:cNvSpPr/>
          <p:nvPr/>
        </p:nvSpPr>
        <p:spPr>
          <a:xfrm>
            <a:off x="1187624" y="1484784"/>
            <a:ext cx="792088" cy="792088"/>
          </a:xfrm>
          <a:prstGeom prst="ellipse">
            <a:avLst/>
          </a:prstGeom>
          <a:noFill/>
          <a:ln>
            <a:solidFill>
              <a:srgbClr val="2E319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9CB60E7F-E2ED-48F2-B05A-7B265C237E08}"/>
              </a:ext>
            </a:extLst>
          </p:cNvPr>
          <p:cNvSpPr txBox="1"/>
          <p:nvPr/>
        </p:nvSpPr>
        <p:spPr>
          <a:xfrm>
            <a:off x="5161512" y="1316626"/>
            <a:ext cx="3983504" cy="830997"/>
          </a:xfrm>
          <a:prstGeom prst="rect">
            <a:avLst/>
          </a:prstGeom>
          <a:noFill/>
        </p:spPr>
        <p:txBody>
          <a:bodyPr wrap="square" rtlCol="0">
            <a:spAutoFit/>
          </a:bodyPr>
          <a:lstStyle/>
          <a:p>
            <a:pPr algn="ctr"/>
            <a:r>
              <a:rPr lang="en-US" sz="1600" b="1" dirty="0">
                <a:solidFill>
                  <a:srgbClr val="FF0000"/>
                </a:solidFill>
              </a:rPr>
              <a:t>Para </a:t>
            </a:r>
            <a:r>
              <a:rPr lang="en-US" sz="1600" b="1" dirty="0" err="1">
                <a:solidFill>
                  <a:srgbClr val="FF0000"/>
                </a:solidFill>
              </a:rPr>
              <a:t>indígenas</a:t>
            </a:r>
            <a:r>
              <a:rPr lang="en-US" sz="1600" b="1" dirty="0">
                <a:solidFill>
                  <a:srgbClr val="FF0000"/>
                </a:solidFill>
              </a:rPr>
              <a:t>/</a:t>
            </a:r>
            <a:r>
              <a:rPr lang="en-US" sz="1600" b="1" dirty="0" err="1">
                <a:solidFill>
                  <a:srgbClr val="FF0000"/>
                </a:solidFill>
              </a:rPr>
              <a:t>afrodescendientes</a:t>
            </a:r>
            <a:r>
              <a:rPr lang="en-US" sz="1600" b="1" dirty="0">
                <a:solidFill>
                  <a:srgbClr val="FF0000"/>
                </a:solidFill>
              </a:rPr>
              <a:t> </a:t>
            </a:r>
            <a:r>
              <a:rPr lang="en-US" sz="1600" b="1" dirty="0" err="1">
                <a:solidFill>
                  <a:srgbClr val="FF0000"/>
                </a:solidFill>
              </a:rPr>
              <a:t>podrían</a:t>
            </a:r>
            <a:r>
              <a:rPr lang="en-US" sz="1600" b="1" dirty="0">
                <a:solidFill>
                  <a:srgbClr val="FF0000"/>
                </a:solidFill>
              </a:rPr>
              <a:t> </a:t>
            </a:r>
            <a:r>
              <a:rPr lang="en-US" sz="1600" b="1" dirty="0" err="1">
                <a:solidFill>
                  <a:srgbClr val="FF0000"/>
                </a:solidFill>
              </a:rPr>
              <a:t>desagregarse</a:t>
            </a:r>
            <a:r>
              <a:rPr lang="en-US" sz="1600" b="1" dirty="0">
                <a:solidFill>
                  <a:srgbClr val="FF0000"/>
                </a:solidFill>
              </a:rPr>
              <a:t> del 1% al 25% de </a:t>
            </a:r>
            <a:r>
              <a:rPr lang="en-US" sz="1600" b="1" dirty="0" err="1">
                <a:solidFill>
                  <a:srgbClr val="FF0000"/>
                </a:solidFill>
              </a:rPr>
              <a:t>los</a:t>
            </a:r>
            <a:r>
              <a:rPr lang="en-US" sz="1600" b="1" dirty="0">
                <a:solidFill>
                  <a:srgbClr val="FF0000"/>
                </a:solidFill>
              </a:rPr>
              <a:t> </a:t>
            </a:r>
            <a:r>
              <a:rPr lang="en-US" sz="1600" b="1" dirty="0" err="1">
                <a:solidFill>
                  <a:srgbClr val="FF0000"/>
                </a:solidFill>
              </a:rPr>
              <a:t>indicadores</a:t>
            </a:r>
            <a:r>
              <a:rPr lang="en-US" sz="1600" b="1" dirty="0">
                <a:solidFill>
                  <a:srgbClr val="FF0000"/>
                </a:solidFill>
              </a:rPr>
              <a:t> </a:t>
            </a:r>
            <a:r>
              <a:rPr lang="en-US" sz="1600" b="1" dirty="0" err="1">
                <a:solidFill>
                  <a:srgbClr val="FF0000"/>
                </a:solidFill>
              </a:rPr>
              <a:t>según</a:t>
            </a:r>
            <a:r>
              <a:rPr lang="en-US" sz="1600" b="1" dirty="0">
                <a:solidFill>
                  <a:srgbClr val="FF0000"/>
                </a:solidFill>
              </a:rPr>
              <a:t> ODS</a:t>
            </a:r>
            <a:endParaRPr lang="es-AR" sz="1600" b="1" dirty="0">
              <a:solidFill>
                <a:srgbClr val="FF0000"/>
              </a:solidFill>
            </a:endParaRPr>
          </a:p>
        </p:txBody>
      </p:sp>
      <p:sp>
        <p:nvSpPr>
          <p:cNvPr id="21" name="Rectangle 20">
            <a:extLst>
              <a:ext uri="{FF2B5EF4-FFF2-40B4-BE49-F238E27FC236}">
                <a16:creationId xmlns:a16="http://schemas.microsoft.com/office/drawing/2014/main" id="{C4A2B848-B618-4D5F-9BDE-2D562D7CD024}"/>
              </a:ext>
            </a:extLst>
          </p:cNvPr>
          <p:cNvSpPr/>
          <p:nvPr/>
        </p:nvSpPr>
        <p:spPr>
          <a:xfrm>
            <a:off x="1066800" y="5966936"/>
            <a:ext cx="7980312" cy="738664"/>
          </a:xfrm>
          <a:prstGeom prst="rect">
            <a:avLst/>
          </a:prstGeom>
        </p:spPr>
        <p:txBody>
          <a:bodyPr wrap="square">
            <a:spAutoFit/>
          </a:bodyPr>
          <a:lstStyle/>
          <a:p>
            <a:pPr algn="just"/>
            <a:r>
              <a:rPr lang="es-CL" sz="1400" dirty="0">
                <a:solidFill>
                  <a:schemeClr val="accent4">
                    <a:lumMod val="75000"/>
                  </a:schemeClr>
                </a:solidFill>
                <a:latin typeface="+mj-lt"/>
              </a:rPr>
              <a:t>Fuente: Diagnóstico de las capacidades estadísticas nacionales para la producción de los indicadores ODS, División de Estadística de la CEPAL a solicitud del Grupo de Coordinación Regional</a:t>
            </a:r>
          </a:p>
        </p:txBody>
      </p:sp>
      <p:sp>
        <p:nvSpPr>
          <p:cNvPr id="20" name="Oval 19">
            <a:extLst>
              <a:ext uri="{FF2B5EF4-FFF2-40B4-BE49-F238E27FC236}">
                <a16:creationId xmlns:a16="http://schemas.microsoft.com/office/drawing/2014/main" id="{767F4E17-F0EB-44FC-877F-FD1038B91E10}"/>
              </a:ext>
            </a:extLst>
          </p:cNvPr>
          <p:cNvSpPr/>
          <p:nvPr/>
        </p:nvSpPr>
        <p:spPr>
          <a:xfrm>
            <a:off x="1413387" y="3002683"/>
            <a:ext cx="531912" cy="310088"/>
          </a:xfrm>
          <a:prstGeom prst="ellipse">
            <a:avLst/>
          </a:prstGeom>
          <a:noFill/>
          <a:ln>
            <a:solidFill>
              <a:srgbClr val="2E319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56540C93-2A9D-4E89-8ED3-8E6839E911C3}"/>
              </a:ext>
            </a:extLst>
          </p:cNvPr>
          <p:cNvSpPr/>
          <p:nvPr/>
        </p:nvSpPr>
        <p:spPr>
          <a:xfrm>
            <a:off x="1565787" y="3469645"/>
            <a:ext cx="531912" cy="266377"/>
          </a:xfrm>
          <a:prstGeom prst="ellipse">
            <a:avLst/>
          </a:prstGeom>
          <a:noFill/>
          <a:ln>
            <a:solidFill>
              <a:srgbClr val="2E319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2348959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5" name="Diagram 14"/>
          <p:cNvGraphicFramePr/>
          <p:nvPr>
            <p:extLst>
              <p:ext uri="{D42A27DB-BD31-4B8C-83A1-F6EECF244321}">
                <p14:modId xmlns:p14="http://schemas.microsoft.com/office/powerpoint/2010/main" val="233677340"/>
              </p:ext>
            </p:extLst>
          </p:nvPr>
        </p:nvGraphicFramePr>
        <p:xfrm>
          <a:off x="838200" y="1673422"/>
          <a:ext cx="1752600" cy="114597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17" name="Diagram 16"/>
          <p:cNvGraphicFramePr/>
          <p:nvPr/>
        </p:nvGraphicFramePr>
        <p:xfrm>
          <a:off x="685800" y="1368623"/>
          <a:ext cx="8305800" cy="304800"/>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graphicFrame>
        <p:nvGraphicFramePr>
          <p:cNvPr id="19" name="Diagram 18"/>
          <p:cNvGraphicFramePr/>
          <p:nvPr>
            <p:extLst>
              <p:ext uri="{D42A27DB-BD31-4B8C-83A1-F6EECF244321}">
                <p14:modId xmlns:p14="http://schemas.microsoft.com/office/powerpoint/2010/main" val="4155596269"/>
              </p:ext>
            </p:extLst>
          </p:nvPr>
        </p:nvGraphicFramePr>
        <p:xfrm>
          <a:off x="2895600" y="1673423"/>
          <a:ext cx="1752600" cy="1145977"/>
        </p:xfrm>
        <a:graphic>
          <a:graphicData uri="http://schemas.openxmlformats.org/drawingml/2006/diagram">
            <dgm:relIds xmlns:dgm="http://schemas.openxmlformats.org/drawingml/2006/diagram" xmlns:r="http://schemas.openxmlformats.org/officeDocument/2006/relationships" r:dm="rId13" r:lo="rId14" r:qs="rId15" r:cs="rId16"/>
          </a:graphicData>
        </a:graphic>
      </p:graphicFrame>
      <p:graphicFrame>
        <p:nvGraphicFramePr>
          <p:cNvPr id="21" name="Diagram 20"/>
          <p:cNvGraphicFramePr/>
          <p:nvPr>
            <p:extLst>
              <p:ext uri="{D42A27DB-BD31-4B8C-83A1-F6EECF244321}">
                <p14:modId xmlns:p14="http://schemas.microsoft.com/office/powerpoint/2010/main" val="3570834925"/>
              </p:ext>
            </p:extLst>
          </p:nvPr>
        </p:nvGraphicFramePr>
        <p:xfrm>
          <a:off x="4953000" y="1828800"/>
          <a:ext cx="1828800" cy="3733800"/>
        </p:xfrm>
        <a:graphic>
          <a:graphicData uri="http://schemas.openxmlformats.org/drawingml/2006/diagram">
            <dgm:relIds xmlns:dgm="http://schemas.openxmlformats.org/drawingml/2006/diagram" xmlns:r="http://schemas.openxmlformats.org/officeDocument/2006/relationships" r:dm="rId18" r:lo="rId19" r:qs="rId20" r:cs="rId21"/>
          </a:graphicData>
        </a:graphic>
      </p:graphicFrame>
      <p:graphicFrame>
        <p:nvGraphicFramePr>
          <p:cNvPr id="24" name="Diagram 23"/>
          <p:cNvGraphicFramePr/>
          <p:nvPr>
            <p:extLst>
              <p:ext uri="{D42A27DB-BD31-4B8C-83A1-F6EECF244321}">
                <p14:modId xmlns:p14="http://schemas.microsoft.com/office/powerpoint/2010/main" val="1603723210"/>
              </p:ext>
            </p:extLst>
          </p:nvPr>
        </p:nvGraphicFramePr>
        <p:xfrm>
          <a:off x="7010400" y="1673420"/>
          <a:ext cx="1828800" cy="3889179"/>
        </p:xfrm>
        <a:graphic>
          <a:graphicData uri="http://schemas.openxmlformats.org/drawingml/2006/diagram">
            <dgm:relIds xmlns:dgm="http://schemas.openxmlformats.org/drawingml/2006/diagram" xmlns:r="http://schemas.openxmlformats.org/officeDocument/2006/relationships" r:dm="rId23" r:lo="rId24" r:qs="rId25" r:cs="rId26"/>
          </a:graphicData>
        </a:graphic>
      </p:graphicFrame>
      <p:sp>
        <p:nvSpPr>
          <p:cNvPr id="25" name="TextBox 24"/>
          <p:cNvSpPr txBox="1"/>
          <p:nvPr/>
        </p:nvSpPr>
        <p:spPr>
          <a:xfrm>
            <a:off x="7010400" y="5562600"/>
            <a:ext cx="1828800" cy="738664"/>
          </a:xfrm>
          <a:prstGeom prst="rect">
            <a:avLst/>
          </a:prstGeom>
          <a:solidFill>
            <a:srgbClr val="FFFF66"/>
          </a:solidFill>
          <a:ln w="15875">
            <a:noFill/>
          </a:ln>
        </p:spPr>
        <p:txBody>
          <a:bodyPr wrap="square" rtlCol="0">
            <a:spAutoFit/>
          </a:bodyPr>
          <a:lstStyle/>
          <a:p>
            <a:pPr marL="53975" indent="-53975">
              <a:buFont typeface="Arial" pitchFamily="34" charset="0"/>
              <a:buChar char="•"/>
            </a:pPr>
            <a:r>
              <a:rPr lang="en-US" sz="1400" b="1" dirty="0"/>
              <a:t>El Salvador</a:t>
            </a:r>
          </a:p>
          <a:p>
            <a:pPr marL="53975" lvl="0" indent="-53975">
              <a:buFont typeface="Arial" pitchFamily="34" charset="0"/>
              <a:buChar char="•"/>
            </a:pPr>
            <a:r>
              <a:rPr lang="en-US" sz="1400" b="1" dirty="0"/>
              <a:t>Guatemala </a:t>
            </a:r>
            <a:endParaRPr lang="es-ES" sz="1400" dirty="0"/>
          </a:p>
          <a:p>
            <a:pPr marL="53975" indent="-53975">
              <a:buFont typeface="Arial" pitchFamily="34" charset="0"/>
              <a:buChar char="•"/>
            </a:pPr>
            <a:r>
              <a:rPr lang="en-US" sz="1400" b="1" dirty="0"/>
              <a:t>Nicaragua </a:t>
            </a:r>
          </a:p>
        </p:txBody>
      </p:sp>
      <p:sp>
        <p:nvSpPr>
          <p:cNvPr id="2" name="CuadroTexto 1"/>
          <p:cNvSpPr txBox="1"/>
          <p:nvPr/>
        </p:nvSpPr>
        <p:spPr>
          <a:xfrm>
            <a:off x="1066800" y="6245423"/>
            <a:ext cx="7799560" cy="307777"/>
          </a:xfrm>
          <a:prstGeom prst="rect">
            <a:avLst/>
          </a:prstGeom>
          <a:solidFill>
            <a:schemeClr val="accent1">
              <a:lumMod val="40000"/>
              <a:lumOff val="60000"/>
            </a:schemeClr>
          </a:solidFill>
        </p:spPr>
        <p:txBody>
          <a:bodyPr wrap="square" rtlCol="0">
            <a:spAutoFit/>
          </a:bodyPr>
          <a:lstStyle/>
          <a:p>
            <a:pPr algn="r"/>
            <a:r>
              <a:rPr lang="es-CL" sz="1400" b="1" dirty="0"/>
              <a:t>México identifica a la población afrodescendiente en la Encuesta Intercensal del 2015.</a:t>
            </a:r>
            <a:endParaRPr lang="es-CL" sz="1400" dirty="0"/>
          </a:p>
        </p:txBody>
      </p:sp>
      <p:sp>
        <p:nvSpPr>
          <p:cNvPr id="3" name="CuadroTexto 2"/>
          <p:cNvSpPr txBox="1"/>
          <p:nvPr/>
        </p:nvSpPr>
        <p:spPr>
          <a:xfrm>
            <a:off x="4419600" y="6550223"/>
            <a:ext cx="4343400" cy="307777"/>
          </a:xfrm>
          <a:prstGeom prst="rect">
            <a:avLst/>
          </a:prstGeom>
          <a:noFill/>
        </p:spPr>
        <p:txBody>
          <a:bodyPr wrap="square" rtlCol="0">
            <a:spAutoFit/>
          </a:bodyPr>
          <a:lstStyle/>
          <a:p>
            <a:pPr algn="r"/>
            <a:r>
              <a:rPr lang="es-CL" sz="1400" dirty="0"/>
              <a:t>* Identificación del encuestador</a:t>
            </a:r>
            <a:endParaRPr lang="es-CL" dirty="0"/>
          </a:p>
        </p:txBody>
      </p:sp>
      <p:sp>
        <p:nvSpPr>
          <p:cNvPr id="13" name="Rectangle 2"/>
          <p:cNvSpPr>
            <a:spLocks noGrp="1" noChangeArrowheads="1"/>
          </p:cNvSpPr>
          <p:nvPr>
            <p:ph type="title" idx="4294967295"/>
          </p:nvPr>
        </p:nvSpPr>
        <p:spPr>
          <a:xfrm>
            <a:off x="762000" y="0"/>
            <a:ext cx="8229600" cy="990600"/>
          </a:xfrm>
          <a:prstGeom prst="rect">
            <a:avLst/>
          </a:prstGeom>
        </p:spPr>
        <p:txBody>
          <a:bodyPr/>
          <a:lstStyle/>
          <a:p>
            <a:pPr algn="r"/>
            <a:r>
              <a:rPr lang="en-US" sz="2200" b="1" dirty="0">
                <a:solidFill>
                  <a:srgbClr val="3333CC"/>
                </a:solidFill>
              </a:rPr>
              <a:t> Fuentes de </a:t>
            </a:r>
            <a:r>
              <a:rPr lang="en-US" sz="2200" b="1" dirty="0" err="1">
                <a:solidFill>
                  <a:srgbClr val="3333CC"/>
                </a:solidFill>
              </a:rPr>
              <a:t>datos</a:t>
            </a:r>
            <a:r>
              <a:rPr lang="en-US" sz="2200" b="1" dirty="0">
                <a:solidFill>
                  <a:srgbClr val="3333CC"/>
                </a:solidFill>
              </a:rPr>
              <a:t>: </a:t>
            </a:r>
            <a:r>
              <a:rPr lang="en-US" sz="2200" b="1" dirty="0" err="1">
                <a:solidFill>
                  <a:srgbClr val="3333CC"/>
                </a:solidFill>
              </a:rPr>
              <a:t>inclusión</a:t>
            </a:r>
            <a:r>
              <a:rPr lang="en-US" sz="2200" b="1" dirty="0">
                <a:solidFill>
                  <a:srgbClr val="3333CC"/>
                </a:solidFill>
              </a:rPr>
              <a:t> de la </a:t>
            </a:r>
            <a:r>
              <a:rPr lang="en-US" sz="2200" b="1" dirty="0" err="1">
                <a:solidFill>
                  <a:srgbClr val="3333CC"/>
                </a:solidFill>
              </a:rPr>
              <a:t>identificación</a:t>
            </a:r>
            <a:r>
              <a:rPr lang="en-US" sz="2200" b="1" dirty="0">
                <a:solidFill>
                  <a:srgbClr val="3333CC"/>
                </a:solidFill>
              </a:rPr>
              <a:t> </a:t>
            </a:r>
            <a:r>
              <a:rPr lang="en-US" sz="2200" b="1" dirty="0" err="1">
                <a:solidFill>
                  <a:srgbClr val="3333CC"/>
                </a:solidFill>
              </a:rPr>
              <a:t>étnico</a:t>
            </a:r>
            <a:r>
              <a:rPr lang="en-US" sz="2200" b="1" dirty="0">
                <a:solidFill>
                  <a:srgbClr val="3333CC"/>
                </a:solidFill>
              </a:rPr>
              <a:t>-racial </a:t>
            </a:r>
            <a:r>
              <a:rPr lang="en-US" sz="2200" b="1" dirty="0" err="1">
                <a:solidFill>
                  <a:srgbClr val="3333CC"/>
                </a:solidFill>
              </a:rPr>
              <a:t>los</a:t>
            </a:r>
            <a:r>
              <a:rPr lang="en-US" sz="2200" b="1" dirty="0">
                <a:solidFill>
                  <a:srgbClr val="3333CC"/>
                </a:solidFill>
              </a:rPr>
              <a:t> </a:t>
            </a:r>
            <a:r>
              <a:rPr lang="en-US" sz="2200" b="1" dirty="0" err="1">
                <a:solidFill>
                  <a:srgbClr val="3333CC"/>
                </a:solidFill>
              </a:rPr>
              <a:t>censos</a:t>
            </a:r>
            <a:r>
              <a:rPr lang="en-US" sz="2200" b="1" dirty="0">
                <a:solidFill>
                  <a:srgbClr val="3333CC"/>
                </a:solidFill>
              </a:rPr>
              <a:t> de </a:t>
            </a:r>
            <a:r>
              <a:rPr lang="en-US" sz="2200" b="1" dirty="0" err="1">
                <a:solidFill>
                  <a:srgbClr val="3333CC"/>
                </a:solidFill>
              </a:rPr>
              <a:t>población</a:t>
            </a:r>
            <a:r>
              <a:rPr lang="en-US" sz="2200" b="1" dirty="0">
                <a:solidFill>
                  <a:srgbClr val="3333CC"/>
                </a:solidFill>
              </a:rPr>
              <a:t> de América Latina </a:t>
            </a:r>
            <a:r>
              <a:rPr lang="en-US" sz="2200" b="1" dirty="0">
                <a:solidFill>
                  <a:srgbClr val="FF0000"/>
                </a:solidFill>
              </a:rPr>
              <a:t>PERO</a:t>
            </a:r>
            <a:br>
              <a:rPr lang="en-US" sz="2200" b="1" dirty="0">
                <a:solidFill>
                  <a:srgbClr val="FF0000"/>
                </a:solidFill>
              </a:rPr>
            </a:br>
            <a:r>
              <a:rPr lang="en-US" sz="2200" b="1" dirty="0">
                <a:solidFill>
                  <a:srgbClr val="FF0000"/>
                </a:solidFill>
              </a:rPr>
              <a:t> </a:t>
            </a:r>
            <a:r>
              <a:rPr lang="en-US" sz="2200" b="1" dirty="0" err="1">
                <a:solidFill>
                  <a:srgbClr val="FF0000"/>
                </a:solidFill>
              </a:rPr>
              <a:t>rezago</a:t>
            </a:r>
            <a:r>
              <a:rPr lang="en-US" sz="2200" b="1" dirty="0">
                <a:solidFill>
                  <a:srgbClr val="FF0000"/>
                </a:solidFill>
              </a:rPr>
              <a:t> </a:t>
            </a:r>
            <a:r>
              <a:rPr lang="en-US" sz="2200" b="1" dirty="0" err="1">
                <a:solidFill>
                  <a:srgbClr val="FF0000"/>
                </a:solidFill>
              </a:rPr>
              <a:t>en</a:t>
            </a:r>
            <a:r>
              <a:rPr lang="en-US" sz="2200" b="1" dirty="0">
                <a:solidFill>
                  <a:srgbClr val="FF0000"/>
                </a:solidFill>
              </a:rPr>
              <a:t> </a:t>
            </a:r>
            <a:r>
              <a:rPr lang="en-US" sz="2200" b="1" dirty="0" err="1">
                <a:solidFill>
                  <a:srgbClr val="FF0000"/>
                </a:solidFill>
              </a:rPr>
              <a:t>encuestas</a:t>
            </a:r>
            <a:r>
              <a:rPr lang="en-US" sz="2200" b="1" dirty="0">
                <a:solidFill>
                  <a:srgbClr val="FF0000"/>
                </a:solidFill>
              </a:rPr>
              <a:t> y </a:t>
            </a:r>
            <a:r>
              <a:rPr lang="en-US" sz="2200" b="1" dirty="0" err="1">
                <a:solidFill>
                  <a:srgbClr val="FF0000"/>
                </a:solidFill>
              </a:rPr>
              <a:t>registros</a:t>
            </a:r>
            <a:endParaRPr sz="2200" b="1" dirty="0">
              <a:solidFill>
                <a:srgbClr val="FF0000"/>
              </a:solidFill>
            </a:endParaRPr>
          </a:p>
        </p:txBody>
      </p:sp>
      <p:sp>
        <p:nvSpPr>
          <p:cNvPr id="12" name="Rectangle 11">
            <a:extLst>
              <a:ext uri="{FF2B5EF4-FFF2-40B4-BE49-F238E27FC236}">
                <a16:creationId xmlns:a16="http://schemas.microsoft.com/office/drawing/2014/main" id="{C9D77871-EFBC-46C2-BA58-FC598340DC12}"/>
              </a:ext>
            </a:extLst>
          </p:cNvPr>
          <p:cNvSpPr/>
          <p:nvPr/>
        </p:nvSpPr>
        <p:spPr>
          <a:xfrm>
            <a:off x="1295400" y="4648200"/>
            <a:ext cx="304800" cy="152400"/>
          </a:xfrm>
          <a:prstGeom prst="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14" name="Rectangle 13">
            <a:extLst>
              <a:ext uri="{FF2B5EF4-FFF2-40B4-BE49-F238E27FC236}">
                <a16:creationId xmlns:a16="http://schemas.microsoft.com/office/drawing/2014/main" id="{9D8EB508-80EF-4D4C-9ED3-123665F34918}"/>
              </a:ext>
            </a:extLst>
          </p:cNvPr>
          <p:cNvSpPr/>
          <p:nvPr/>
        </p:nvSpPr>
        <p:spPr>
          <a:xfrm>
            <a:off x="1295400" y="4953000"/>
            <a:ext cx="304800" cy="152400"/>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18" name="TextBox 17">
            <a:extLst>
              <a:ext uri="{FF2B5EF4-FFF2-40B4-BE49-F238E27FC236}">
                <a16:creationId xmlns:a16="http://schemas.microsoft.com/office/drawing/2014/main" id="{B3FE6071-0807-4475-80B1-BDDE6F5EC91D}"/>
              </a:ext>
            </a:extLst>
          </p:cNvPr>
          <p:cNvSpPr txBox="1"/>
          <p:nvPr/>
        </p:nvSpPr>
        <p:spPr>
          <a:xfrm>
            <a:off x="1562100" y="4599801"/>
            <a:ext cx="2705100" cy="276999"/>
          </a:xfrm>
          <a:prstGeom prst="rect">
            <a:avLst/>
          </a:prstGeom>
          <a:noFill/>
        </p:spPr>
        <p:txBody>
          <a:bodyPr wrap="square" rtlCol="0">
            <a:spAutoFit/>
          </a:bodyPr>
          <a:lstStyle/>
          <a:p>
            <a:r>
              <a:rPr lang="en-US" sz="1200" dirty="0" err="1"/>
              <a:t>Sólo</a:t>
            </a:r>
            <a:r>
              <a:rPr lang="en-US" sz="1200" dirty="0"/>
              <a:t> </a:t>
            </a:r>
            <a:r>
              <a:rPr lang="en-US" sz="1200" dirty="0" err="1"/>
              <a:t>identifica</a:t>
            </a:r>
            <a:r>
              <a:rPr lang="en-US" sz="1200" dirty="0"/>
              <a:t> </a:t>
            </a:r>
            <a:r>
              <a:rPr lang="en-US" sz="1200" dirty="0" err="1"/>
              <a:t>afrodescendientes</a:t>
            </a:r>
            <a:endParaRPr lang="es-AR" sz="1200" dirty="0"/>
          </a:p>
        </p:txBody>
      </p:sp>
      <p:sp>
        <p:nvSpPr>
          <p:cNvPr id="20" name="TextBox 19">
            <a:extLst>
              <a:ext uri="{FF2B5EF4-FFF2-40B4-BE49-F238E27FC236}">
                <a16:creationId xmlns:a16="http://schemas.microsoft.com/office/drawing/2014/main" id="{51843A69-BF71-40EB-872F-41DA1802850F}"/>
              </a:ext>
            </a:extLst>
          </p:cNvPr>
          <p:cNvSpPr txBox="1"/>
          <p:nvPr/>
        </p:nvSpPr>
        <p:spPr>
          <a:xfrm>
            <a:off x="1562100" y="4904601"/>
            <a:ext cx="2705100" cy="276999"/>
          </a:xfrm>
          <a:prstGeom prst="rect">
            <a:avLst/>
          </a:prstGeom>
          <a:noFill/>
        </p:spPr>
        <p:txBody>
          <a:bodyPr wrap="square" rtlCol="0">
            <a:spAutoFit/>
          </a:bodyPr>
          <a:lstStyle/>
          <a:p>
            <a:r>
              <a:rPr lang="en-US" sz="1200" dirty="0" err="1"/>
              <a:t>Sólo</a:t>
            </a:r>
            <a:r>
              <a:rPr lang="en-US" sz="1200" dirty="0"/>
              <a:t> </a:t>
            </a:r>
            <a:r>
              <a:rPr lang="en-US" sz="1200" dirty="0" err="1"/>
              <a:t>identifica</a:t>
            </a:r>
            <a:r>
              <a:rPr lang="en-US" sz="1200" dirty="0"/>
              <a:t> pueblos </a:t>
            </a:r>
            <a:r>
              <a:rPr lang="en-US" sz="1200" dirty="0" err="1"/>
              <a:t>indígenas</a:t>
            </a:r>
            <a:endParaRPr lang="es-AR" sz="1200" dirty="0"/>
          </a:p>
        </p:txBody>
      </p:sp>
      <p:sp>
        <p:nvSpPr>
          <p:cNvPr id="22" name="TextBox 21">
            <a:extLst>
              <a:ext uri="{FF2B5EF4-FFF2-40B4-BE49-F238E27FC236}">
                <a16:creationId xmlns:a16="http://schemas.microsoft.com/office/drawing/2014/main" id="{A4330DC4-B510-4C32-A6EF-930BC22181E0}"/>
              </a:ext>
            </a:extLst>
          </p:cNvPr>
          <p:cNvSpPr txBox="1"/>
          <p:nvPr/>
        </p:nvSpPr>
        <p:spPr>
          <a:xfrm>
            <a:off x="1524000" y="5209401"/>
            <a:ext cx="2705100" cy="276999"/>
          </a:xfrm>
          <a:prstGeom prst="rect">
            <a:avLst/>
          </a:prstGeom>
          <a:noFill/>
        </p:spPr>
        <p:txBody>
          <a:bodyPr wrap="square" rtlCol="0">
            <a:spAutoFit/>
          </a:bodyPr>
          <a:lstStyle/>
          <a:p>
            <a:r>
              <a:rPr lang="en-US" sz="1200" dirty="0"/>
              <a:t> </a:t>
            </a:r>
            <a:r>
              <a:rPr lang="en-US" sz="1200" dirty="0" err="1"/>
              <a:t>Identifica</a:t>
            </a:r>
            <a:r>
              <a:rPr lang="en-US" sz="1200" dirty="0"/>
              <a:t> ambos </a:t>
            </a:r>
            <a:r>
              <a:rPr lang="en-US" sz="1200" dirty="0" err="1"/>
              <a:t>grupos</a:t>
            </a:r>
            <a:endParaRPr lang="es-AR" sz="1200" dirty="0"/>
          </a:p>
        </p:txBody>
      </p:sp>
      <p:sp>
        <p:nvSpPr>
          <p:cNvPr id="23" name="Rectangle 22">
            <a:extLst>
              <a:ext uri="{FF2B5EF4-FFF2-40B4-BE49-F238E27FC236}">
                <a16:creationId xmlns:a16="http://schemas.microsoft.com/office/drawing/2014/main" id="{B1552BC1-3152-4F96-848D-1E3FB0D5DB7C}"/>
              </a:ext>
            </a:extLst>
          </p:cNvPr>
          <p:cNvSpPr/>
          <p:nvPr/>
        </p:nvSpPr>
        <p:spPr>
          <a:xfrm>
            <a:off x="1295400" y="5257800"/>
            <a:ext cx="304800" cy="15240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4" name="TextBox 3">
            <a:extLst>
              <a:ext uri="{FF2B5EF4-FFF2-40B4-BE49-F238E27FC236}">
                <a16:creationId xmlns:a16="http://schemas.microsoft.com/office/drawing/2014/main" id="{A876E4BA-F6B8-4321-B310-A3F72DB2EFF9}"/>
              </a:ext>
            </a:extLst>
          </p:cNvPr>
          <p:cNvSpPr txBox="1"/>
          <p:nvPr/>
        </p:nvSpPr>
        <p:spPr>
          <a:xfrm>
            <a:off x="2315135" y="1012276"/>
            <a:ext cx="2514600" cy="307777"/>
          </a:xfrm>
          <a:prstGeom prst="rect">
            <a:avLst/>
          </a:prstGeom>
          <a:noFill/>
        </p:spPr>
        <p:txBody>
          <a:bodyPr wrap="square" rtlCol="0">
            <a:spAutoFit/>
          </a:bodyPr>
          <a:lstStyle/>
          <a:p>
            <a:r>
              <a:rPr lang="en-US" sz="1400" dirty="0" err="1"/>
              <a:t>Décadas</a:t>
            </a:r>
            <a:r>
              <a:rPr lang="en-US" sz="1400" dirty="0"/>
              <a:t> </a:t>
            </a:r>
            <a:r>
              <a:rPr lang="en-US" sz="1400" dirty="0" err="1"/>
              <a:t>censales</a:t>
            </a:r>
            <a:endParaRPr lang="es-AR" sz="1400" dirty="0"/>
          </a:p>
        </p:txBody>
      </p:sp>
    </p:spTree>
    <p:extLst>
      <p:ext uri="{BB962C8B-B14F-4D97-AF65-F5344CB8AC3E}">
        <p14:creationId xmlns:p14="http://schemas.microsoft.com/office/powerpoint/2010/main" val="166653013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2E069095-C454-4754-A29F-8D925E515E15}"/>
              </a:ext>
            </a:extLst>
          </p:cNvPr>
          <p:cNvSpPr txBox="1"/>
          <p:nvPr/>
        </p:nvSpPr>
        <p:spPr>
          <a:xfrm>
            <a:off x="1676400" y="1988403"/>
            <a:ext cx="6553200" cy="954107"/>
          </a:xfrm>
          <a:prstGeom prst="rect">
            <a:avLst/>
          </a:prstGeom>
          <a:noFill/>
        </p:spPr>
        <p:txBody>
          <a:bodyPr wrap="square" rtlCol="0">
            <a:spAutoFit/>
          </a:bodyPr>
          <a:lstStyle/>
          <a:p>
            <a:pPr algn="ctr">
              <a:spcAft>
                <a:spcPts val="1200"/>
              </a:spcAft>
            </a:pPr>
            <a:r>
              <a:rPr lang="en-US" sz="2800" dirty="0">
                <a:solidFill>
                  <a:srgbClr val="2E3192"/>
                </a:solidFill>
              </a:rPr>
              <a:t>III. </a:t>
            </a:r>
            <a:r>
              <a:rPr lang="en-US" sz="2800" dirty="0" err="1">
                <a:solidFill>
                  <a:srgbClr val="2E3192"/>
                </a:solidFill>
              </a:rPr>
              <a:t>Evidencias</a:t>
            </a:r>
            <a:r>
              <a:rPr lang="en-US" sz="2800" dirty="0">
                <a:solidFill>
                  <a:srgbClr val="2E3192"/>
                </a:solidFill>
              </a:rPr>
              <a:t> </a:t>
            </a:r>
            <a:r>
              <a:rPr lang="en-US" sz="2800" dirty="0" err="1">
                <a:solidFill>
                  <a:srgbClr val="2E3192"/>
                </a:solidFill>
              </a:rPr>
              <a:t>empíricas</a:t>
            </a:r>
            <a:r>
              <a:rPr lang="en-US" sz="2800" dirty="0">
                <a:solidFill>
                  <a:srgbClr val="2E3192"/>
                </a:solidFill>
              </a:rPr>
              <a:t> que </a:t>
            </a:r>
            <a:r>
              <a:rPr lang="en-US" sz="2800" dirty="0" err="1">
                <a:solidFill>
                  <a:srgbClr val="2E3192"/>
                </a:solidFill>
              </a:rPr>
              <a:t>ilustran</a:t>
            </a:r>
            <a:r>
              <a:rPr lang="en-US" sz="2800" dirty="0">
                <a:solidFill>
                  <a:srgbClr val="2E3192"/>
                </a:solidFill>
              </a:rPr>
              <a:t> la </a:t>
            </a:r>
            <a:r>
              <a:rPr lang="en-US" sz="2800" dirty="0" err="1">
                <a:solidFill>
                  <a:srgbClr val="2E3192"/>
                </a:solidFill>
              </a:rPr>
              <a:t>importancia</a:t>
            </a:r>
            <a:r>
              <a:rPr lang="en-US" sz="2800" dirty="0">
                <a:solidFill>
                  <a:srgbClr val="2E3192"/>
                </a:solidFill>
              </a:rPr>
              <a:t> del </a:t>
            </a:r>
            <a:r>
              <a:rPr lang="en-US" sz="2800" dirty="0" err="1">
                <a:solidFill>
                  <a:srgbClr val="2E3192"/>
                </a:solidFill>
              </a:rPr>
              <a:t>análisis</a:t>
            </a:r>
            <a:r>
              <a:rPr lang="en-US" sz="2800" dirty="0">
                <a:solidFill>
                  <a:srgbClr val="2E3192"/>
                </a:solidFill>
              </a:rPr>
              <a:t> </a:t>
            </a:r>
            <a:r>
              <a:rPr lang="en-US" sz="2800" dirty="0" err="1">
                <a:solidFill>
                  <a:srgbClr val="2E3192"/>
                </a:solidFill>
              </a:rPr>
              <a:t>interseccional</a:t>
            </a:r>
            <a:endParaRPr lang="en-US" sz="2800" dirty="0">
              <a:solidFill>
                <a:srgbClr val="2E3192"/>
              </a:solidFill>
            </a:endParaRPr>
          </a:p>
        </p:txBody>
      </p:sp>
    </p:spTree>
    <p:extLst>
      <p:ext uri="{BB962C8B-B14F-4D97-AF65-F5344CB8AC3E}">
        <p14:creationId xmlns:p14="http://schemas.microsoft.com/office/powerpoint/2010/main" val="50012748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2E069095-C454-4754-A29F-8D925E515E15}"/>
              </a:ext>
            </a:extLst>
          </p:cNvPr>
          <p:cNvSpPr txBox="1"/>
          <p:nvPr/>
        </p:nvSpPr>
        <p:spPr>
          <a:xfrm>
            <a:off x="1295400" y="1371600"/>
            <a:ext cx="6553200" cy="1538883"/>
          </a:xfrm>
          <a:prstGeom prst="rect">
            <a:avLst/>
          </a:prstGeom>
          <a:noFill/>
        </p:spPr>
        <p:txBody>
          <a:bodyPr wrap="square" rtlCol="0">
            <a:spAutoFit/>
          </a:bodyPr>
          <a:lstStyle/>
          <a:p>
            <a:pPr>
              <a:spcAft>
                <a:spcPts val="1200"/>
              </a:spcAft>
            </a:pPr>
            <a:r>
              <a:rPr lang="en-US" sz="2800" dirty="0" err="1">
                <a:solidFill>
                  <a:srgbClr val="2E3192"/>
                </a:solidFill>
              </a:rPr>
              <a:t>Desigualdades</a:t>
            </a:r>
            <a:r>
              <a:rPr lang="en-US" sz="2800" dirty="0">
                <a:solidFill>
                  <a:srgbClr val="2E3192"/>
                </a:solidFill>
              </a:rPr>
              <a:t> </a:t>
            </a:r>
            <a:r>
              <a:rPr lang="en-US" sz="2800" dirty="0" err="1">
                <a:solidFill>
                  <a:srgbClr val="2E3192"/>
                </a:solidFill>
              </a:rPr>
              <a:t>entrecruzadas</a:t>
            </a:r>
            <a:r>
              <a:rPr lang="en-US" sz="2800" dirty="0">
                <a:solidFill>
                  <a:srgbClr val="2E3192"/>
                </a:solidFill>
              </a:rPr>
              <a:t> </a:t>
            </a:r>
            <a:r>
              <a:rPr lang="en-US" sz="2800" dirty="0" err="1">
                <a:solidFill>
                  <a:srgbClr val="2E3192"/>
                </a:solidFill>
              </a:rPr>
              <a:t>en</a:t>
            </a:r>
            <a:r>
              <a:rPr lang="en-US" sz="2800" dirty="0">
                <a:solidFill>
                  <a:srgbClr val="2E3192"/>
                </a:solidFill>
              </a:rPr>
              <a:t> la </a:t>
            </a:r>
            <a:r>
              <a:rPr lang="en-US" sz="2800" dirty="0" err="1">
                <a:solidFill>
                  <a:srgbClr val="2E3192"/>
                </a:solidFill>
              </a:rPr>
              <a:t>educación</a:t>
            </a:r>
            <a:r>
              <a:rPr lang="en-US" sz="2800" dirty="0">
                <a:solidFill>
                  <a:srgbClr val="2E3192"/>
                </a:solidFill>
              </a:rPr>
              <a:t> y el </a:t>
            </a:r>
            <a:r>
              <a:rPr lang="en-US" sz="2800" dirty="0" err="1">
                <a:solidFill>
                  <a:srgbClr val="2E3192"/>
                </a:solidFill>
              </a:rPr>
              <a:t>empleo</a:t>
            </a:r>
            <a:endParaRPr lang="en-US" sz="2800" dirty="0">
              <a:solidFill>
                <a:srgbClr val="2E3192"/>
              </a:solidFill>
            </a:endParaRPr>
          </a:p>
          <a:p>
            <a:pPr>
              <a:spcAft>
                <a:spcPts val="1200"/>
              </a:spcAft>
            </a:pPr>
            <a:endParaRPr lang="en-US" sz="2800" dirty="0">
              <a:solidFill>
                <a:srgbClr val="2E3192"/>
              </a:solidFill>
            </a:endParaRPr>
          </a:p>
        </p:txBody>
      </p:sp>
      <p:sp>
        <p:nvSpPr>
          <p:cNvPr id="3" name="Rectangle 2">
            <a:extLst>
              <a:ext uri="{FF2B5EF4-FFF2-40B4-BE49-F238E27FC236}">
                <a16:creationId xmlns:a16="http://schemas.microsoft.com/office/drawing/2014/main" id="{2CCE0BA6-9B9E-40AC-B37A-A97266EEFC88}"/>
              </a:ext>
            </a:extLst>
          </p:cNvPr>
          <p:cNvSpPr/>
          <p:nvPr/>
        </p:nvSpPr>
        <p:spPr>
          <a:xfrm>
            <a:off x="1297858" y="2610683"/>
            <a:ext cx="6934200" cy="4216539"/>
          </a:xfrm>
          <a:prstGeom prst="rect">
            <a:avLst/>
          </a:prstGeom>
        </p:spPr>
        <p:txBody>
          <a:bodyPr wrap="square">
            <a:spAutoFit/>
          </a:bodyPr>
          <a:lstStyle/>
          <a:p>
            <a:pPr algn="just"/>
            <a:r>
              <a:rPr lang="en-US" sz="1600" u="sng" dirty="0" err="1">
                <a:solidFill>
                  <a:srgbClr val="000000"/>
                </a:solidFill>
                <a:latin typeface="Times New Roman" panose="02020603050405020304" pitchFamily="18" charset="0"/>
              </a:rPr>
              <a:t>Aproximaciones</a:t>
            </a:r>
            <a:r>
              <a:rPr lang="en-US" sz="1600" dirty="0">
                <a:solidFill>
                  <a:srgbClr val="000000"/>
                </a:solidFill>
                <a:latin typeface="Times New Roman" panose="02020603050405020304" pitchFamily="18" charset="0"/>
              </a:rPr>
              <a:t> a:</a:t>
            </a:r>
          </a:p>
          <a:p>
            <a:pPr algn="just"/>
            <a:endParaRPr lang="en-US" sz="1600" dirty="0">
              <a:solidFill>
                <a:srgbClr val="000000"/>
              </a:solidFill>
              <a:latin typeface="Times New Roman" panose="02020603050405020304" pitchFamily="18" charset="0"/>
            </a:endParaRPr>
          </a:p>
          <a:p>
            <a:pPr algn="just">
              <a:spcAft>
                <a:spcPts val="1200"/>
              </a:spcAft>
            </a:pPr>
            <a:r>
              <a:rPr lang="en-US" sz="1600" dirty="0">
                <a:solidFill>
                  <a:srgbClr val="000000"/>
                </a:solidFill>
                <a:latin typeface="Times New Roman" panose="02020603050405020304" pitchFamily="18" charset="0"/>
              </a:rPr>
              <a:t>4.1.1. </a:t>
            </a:r>
            <a:r>
              <a:rPr lang="es-AR" sz="1600" dirty="0">
                <a:solidFill>
                  <a:srgbClr val="000000"/>
                </a:solidFill>
                <a:latin typeface="Times New Roman" panose="02020603050405020304" pitchFamily="18" charset="0"/>
              </a:rPr>
              <a:t>Proporción de niños, niñas y adolescentes que…. ..c) al final de la enseñanza secundaria inferior, han alcanzado al menos un nivel mínimo de competencia en i) lectura y ii) matemáticas, desglosada por sexo.</a:t>
            </a:r>
            <a:endParaRPr lang="en-US" sz="1600" dirty="0">
              <a:solidFill>
                <a:srgbClr val="000000"/>
              </a:solidFill>
              <a:latin typeface="Times New Roman" panose="02020603050405020304" pitchFamily="18" charset="0"/>
            </a:endParaRPr>
          </a:p>
          <a:p>
            <a:pPr algn="just">
              <a:spcAft>
                <a:spcPts val="1200"/>
              </a:spcAft>
            </a:pPr>
            <a:r>
              <a:rPr lang="es-AR" sz="1600" dirty="0">
                <a:solidFill>
                  <a:srgbClr val="000000"/>
                </a:solidFill>
                <a:latin typeface="Times New Roman" panose="02020603050405020304" pitchFamily="18" charset="0"/>
              </a:rPr>
              <a:t>4.3.1 Tasa de participación de </a:t>
            </a:r>
            <a:r>
              <a:rPr lang="es-AR" sz="1600" u="sng" dirty="0">
                <a:solidFill>
                  <a:srgbClr val="000000"/>
                </a:solidFill>
                <a:latin typeface="Times New Roman" panose="02020603050405020304" pitchFamily="18" charset="0"/>
              </a:rPr>
              <a:t>los jóvenes </a:t>
            </a:r>
            <a:r>
              <a:rPr lang="es-AR" sz="1600" dirty="0">
                <a:solidFill>
                  <a:srgbClr val="000000"/>
                </a:solidFill>
                <a:latin typeface="Times New Roman" panose="02020603050405020304" pitchFamily="18" charset="0"/>
              </a:rPr>
              <a:t>y adultos en la enseñanza y formación académica y no académica en los últimos 12 meses, desglosada por sexo</a:t>
            </a:r>
          </a:p>
          <a:p>
            <a:pPr algn="just">
              <a:spcAft>
                <a:spcPts val="1200"/>
              </a:spcAft>
            </a:pPr>
            <a:r>
              <a:rPr lang="es-AR" sz="1600" dirty="0">
                <a:solidFill>
                  <a:srgbClr val="000000"/>
                </a:solidFill>
                <a:latin typeface="Times New Roman" panose="02020603050405020304" pitchFamily="18" charset="0"/>
              </a:rPr>
              <a:t>8.6.1 Proporción de jóvenes (entre 15 y 24 años) que no cursan estudios, no están empleados ni reciben capacitación</a:t>
            </a:r>
          </a:p>
          <a:p>
            <a:pPr algn="just">
              <a:spcAft>
                <a:spcPts val="1200"/>
              </a:spcAft>
            </a:pPr>
            <a:r>
              <a:rPr lang="es-AR" sz="1600" dirty="0">
                <a:solidFill>
                  <a:srgbClr val="000000"/>
                </a:solidFill>
                <a:latin typeface="Times New Roman" panose="02020603050405020304" pitchFamily="18" charset="0"/>
              </a:rPr>
              <a:t>8.5.1 Ingreso medio por hora de empleadas y empleados</a:t>
            </a:r>
          </a:p>
          <a:p>
            <a:pPr algn="just">
              <a:spcAft>
                <a:spcPts val="1200"/>
              </a:spcAft>
            </a:pPr>
            <a:r>
              <a:rPr lang="es-AR" sz="1600" dirty="0">
                <a:solidFill>
                  <a:srgbClr val="000000"/>
                </a:solidFill>
                <a:latin typeface="Times New Roman" panose="02020603050405020304" pitchFamily="18" charset="0"/>
              </a:rPr>
              <a:t>5.5.2 Proporción de mujeres en cargos directivos</a:t>
            </a:r>
          </a:p>
          <a:p>
            <a:pPr algn="just">
              <a:spcAft>
                <a:spcPts val="1200"/>
              </a:spcAft>
            </a:pPr>
            <a:endParaRPr lang="en-US" sz="1600" dirty="0">
              <a:solidFill>
                <a:srgbClr val="000000"/>
              </a:solidFill>
              <a:latin typeface="Times New Roman" panose="02020603050405020304" pitchFamily="18" charset="0"/>
            </a:endParaRPr>
          </a:p>
          <a:p>
            <a:pPr algn="just"/>
            <a:endParaRPr lang="en-US" sz="1600" dirty="0">
              <a:solidFill>
                <a:srgbClr val="000000"/>
              </a:solidFill>
              <a:latin typeface="Times New Roman" panose="02020603050405020304" pitchFamily="18" charset="0"/>
            </a:endParaRPr>
          </a:p>
        </p:txBody>
      </p:sp>
    </p:spTree>
    <p:extLst>
      <p:ext uri="{BB962C8B-B14F-4D97-AF65-F5344CB8AC3E}">
        <p14:creationId xmlns:p14="http://schemas.microsoft.com/office/powerpoint/2010/main" val="15639244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Rectangle 6"/>
          <p:cNvSpPr>
            <a:spLocks noGrp="1" noChangeArrowheads="1"/>
          </p:cNvSpPr>
          <p:nvPr>
            <p:ph type="title"/>
          </p:nvPr>
        </p:nvSpPr>
        <p:spPr bwMode="auto">
          <a:xfrm>
            <a:off x="990600" y="214290"/>
            <a:ext cx="8081994" cy="1142984"/>
          </a:xfrm>
          <a:noFill/>
          <a:ln>
            <a:miter lim="800000"/>
            <a:headEnd/>
            <a:tailEnd/>
          </a:ln>
        </p:spPr>
        <p:txBody>
          <a:bodyPr vert="horz" wrap="square" lIns="91440" tIns="45720" rIns="91440" bIns="45720" numCol="1" anchor="ctr" anchorCtr="0" compatLnSpc="1">
            <a:prstTxWarp prst="textNoShape">
              <a:avLst/>
            </a:prstTxWarp>
          </a:bodyPr>
          <a:lstStyle/>
          <a:p>
            <a:pPr algn="just" eaLnBrk="1" hangingPunct="1"/>
            <a:r>
              <a:rPr lang="es-ES" sz="2100" b="1" dirty="0">
                <a:solidFill>
                  <a:srgbClr val="2E3192"/>
                </a:solidFill>
              </a:rPr>
              <a:t>Aumento en la cobertura primaria y reducción en las brechas de género PERO </a:t>
            </a:r>
            <a:r>
              <a:rPr lang="es-ES" sz="2100" b="1" dirty="0">
                <a:solidFill>
                  <a:srgbClr val="FF0000"/>
                </a:solidFill>
              </a:rPr>
              <a:t>persisten brechas étnicas significativas en culminación de la educación media y acceso a los niveles superiores. Pérdida intergeneracional del idioma indígena</a:t>
            </a:r>
          </a:p>
        </p:txBody>
      </p:sp>
      <p:sp>
        <p:nvSpPr>
          <p:cNvPr id="3077" name="Rectangle 3"/>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s-CL"/>
          </a:p>
        </p:txBody>
      </p:sp>
      <p:graphicFrame>
        <p:nvGraphicFramePr>
          <p:cNvPr id="3074" name="Object 2"/>
          <p:cNvGraphicFramePr>
            <a:graphicFrameLocks noChangeAspect="1"/>
          </p:cNvGraphicFramePr>
          <p:nvPr>
            <p:extLst>
              <p:ext uri="{D42A27DB-BD31-4B8C-83A1-F6EECF244321}">
                <p14:modId xmlns:p14="http://schemas.microsoft.com/office/powerpoint/2010/main" val="3637320873"/>
              </p:ext>
            </p:extLst>
          </p:nvPr>
        </p:nvGraphicFramePr>
        <p:xfrm>
          <a:off x="890588" y="2057400"/>
          <a:ext cx="8253412" cy="4583113"/>
        </p:xfrm>
        <a:graphic>
          <a:graphicData uri="http://schemas.openxmlformats.org/presentationml/2006/ole">
            <mc:AlternateContent xmlns:mc="http://schemas.openxmlformats.org/markup-compatibility/2006">
              <mc:Choice xmlns:v="urn:schemas-microsoft-com:vml" Requires="v">
                <p:oleObj spid="_x0000_s2111" name="Hoja de cálculo" r:id="rId4" imgW="5280691" imgH="3017426" progId="Excel.Sheet.12">
                  <p:embed/>
                </p:oleObj>
              </mc:Choice>
              <mc:Fallback>
                <p:oleObj name="Hoja de cálculo" r:id="rId4" imgW="5280691" imgH="3017426" progId="Excel.Sheet.12">
                  <p:embed/>
                  <p:pic>
                    <p:nvPicPr>
                      <p:cNvPr id="3074" name="Object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90588" y="2057400"/>
                        <a:ext cx="8253412" cy="45831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079" name="10 CuadroTexto"/>
          <p:cNvSpPr txBox="1">
            <a:spLocks noChangeArrowheads="1"/>
          </p:cNvSpPr>
          <p:nvPr/>
        </p:nvSpPr>
        <p:spPr bwMode="auto">
          <a:xfrm>
            <a:off x="1143000" y="1600200"/>
            <a:ext cx="7467600" cy="584775"/>
          </a:xfrm>
          <a:prstGeom prst="rect">
            <a:avLst/>
          </a:prstGeom>
          <a:noFill/>
          <a:ln w="9525">
            <a:noFill/>
            <a:miter lim="800000"/>
            <a:headEnd/>
            <a:tailEnd/>
          </a:ln>
        </p:spPr>
        <p:txBody>
          <a:bodyPr>
            <a:spAutoFit/>
          </a:bodyPr>
          <a:lstStyle/>
          <a:p>
            <a:pPr algn="ctr"/>
            <a:r>
              <a:rPr lang="es-CL" sz="1600" dirty="0"/>
              <a:t>América Latina (9 países): Porcentaje de mujeres jóvenes (20-29 años) con 13 y más años de estudio, según condición étnica y zona de residencia, censos 2010 </a:t>
            </a:r>
          </a:p>
        </p:txBody>
      </p:sp>
      <p:sp>
        <p:nvSpPr>
          <p:cNvPr id="7" name="TextBox 6">
            <a:extLst>
              <a:ext uri="{FF2B5EF4-FFF2-40B4-BE49-F238E27FC236}">
                <a16:creationId xmlns:a16="http://schemas.microsoft.com/office/drawing/2014/main" id="{1949ED2B-0270-4185-B1A9-9C95E1EA4E18}"/>
              </a:ext>
            </a:extLst>
          </p:cNvPr>
          <p:cNvSpPr txBox="1"/>
          <p:nvPr/>
        </p:nvSpPr>
        <p:spPr>
          <a:xfrm>
            <a:off x="1295400" y="6428601"/>
            <a:ext cx="3276600" cy="276999"/>
          </a:xfrm>
          <a:prstGeom prst="rect">
            <a:avLst/>
          </a:prstGeom>
          <a:noFill/>
        </p:spPr>
        <p:txBody>
          <a:bodyPr wrap="square" rtlCol="0">
            <a:spAutoFit/>
          </a:bodyPr>
          <a:lstStyle/>
          <a:p>
            <a:r>
              <a:rPr lang="en-US" sz="1200" dirty="0"/>
              <a:t>Fuente: CEPAL, 2013</a:t>
            </a:r>
            <a:endParaRPr lang="es-AR" sz="1200" dirty="0"/>
          </a:p>
        </p:txBody>
      </p:sp>
    </p:spTree>
    <p:extLst>
      <p:ext uri="{BB962C8B-B14F-4D97-AF65-F5344CB8AC3E}">
        <p14:creationId xmlns:p14="http://schemas.microsoft.com/office/powerpoint/2010/main" val="1902388577"/>
      </p:ext>
    </p:extLst>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a:extLst>
              <a:ext uri="{FF2B5EF4-FFF2-40B4-BE49-F238E27FC236}">
                <a16:creationId xmlns:a16="http://schemas.microsoft.com/office/drawing/2014/main" id="{2663A6F6-A777-4E7E-9125-DE606DA08B84}"/>
              </a:ext>
            </a:extLst>
          </p:cNvPr>
          <p:cNvSpPr>
            <a:spLocks noGrp="1"/>
          </p:cNvSpPr>
          <p:nvPr>
            <p:ph type="title"/>
          </p:nvPr>
        </p:nvSpPr>
        <p:spPr bwMode="auto">
          <a:xfrm>
            <a:off x="990600" y="1"/>
            <a:ext cx="7924800" cy="1447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br>
              <a:rPr lang="en-US" altLang="es-CL" sz="1400" b="1" dirty="0">
                <a:solidFill>
                  <a:srgbClr val="C00000"/>
                </a:solidFill>
              </a:rPr>
            </a:br>
            <a:r>
              <a:rPr lang="en-US" altLang="es-CL" sz="2000" b="1" dirty="0" err="1">
                <a:solidFill>
                  <a:srgbClr val="2E3192"/>
                </a:solidFill>
              </a:rPr>
              <a:t>En</a:t>
            </a:r>
            <a:r>
              <a:rPr lang="en-US" altLang="es-CL" sz="2000" b="1" dirty="0">
                <a:solidFill>
                  <a:srgbClr val="2E3192"/>
                </a:solidFill>
              </a:rPr>
              <a:t> </a:t>
            </a:r>
            <a:r>
              <a:rPr lang="en-US" altLang="es-CL" sz="2000" b="1" dirty="0" err="1">
                <a:solidFill>
                  <a:srgbClr val="2E3192"/>
                </a:solidFill>
              </a:rPr>
              <a:t>los</a:t>
            </a:r>
            <a:r>
              <a:rPr lang="en-US" altLang="es-CL" sz="2000" b="1" dirty="0">
                <a:solidFill>
                  <a:srgbClr val="2E3192"/>
                </a:solidFill>
              </a:rPr>
              <a:t> 11 </a:t>
            </a:r>
            <a:r>
              <a:rPr lang="en-US" altLang="es-CL" sz="2000" b="1" dirty="0" err="1">
                <a:solidFill>
                  <a:srgbClr val="2E3192"/>
                </a:solidFill>
              </a:rPr>
              <a:t>países</a:t>
            </a:r>
            <a:r>
              <a:rPr lang="en-US" altLang="es-CL" sz="2000" b="1" dirty="0">
                <a:solidFill>
                  <a:srgbClr val="2E3192"/>
                </a:solidFill>
              </a:rPr>
              <a:t> las </a:t>
            </a:r>
            <a:r>
              <a:rPr lang="en-US" altLang="es-CL" sz="2000" b="1" dirty="0" err="1">
                <a:solidFill>
                  <a:srgbClr val="2E3192"/>
                </a:solidFill>
              </a:rPr>
              <a:t>jóvenes</a:t>
            </a:r>
            <a:r>
              <a:rPr lang="en-US" altLang="es-CL" sz="2000" b="1" dirty="0">
                <a:solidFill>
                  <a:srgbClr val="2E3192"/>
                </a:solidFill>
              </a:rPr>
              <a:t> </a:t>
            </a:r>
            <a:r>
              <a:rPr lang="en-US" altLang="es-CL" sz="2000" b="1" dirty="0" err="1">
                <a:solidFill>
                  <a:srgbClr val="2E3192"/>
                </a:solidFill>
              </a:rPr>
              <a:t>presentan</a:t>
            </a:r>
            <a:r>
              <a:rPr lang="en-US" altLang="es-CL" sz="2000" b="1" dirty="0">
                <a:solidFill>
                  <a:srgbClr val="2E3192"/>
                </a:solidFill>
              </a:rPr>
              <a:t> </a:t>
            </a:r>
            <a:r>
              <a:rPr lang="en-US" altLang="es-CL" sz="2000" b="1" dirty="0" err="1">
                <a:solidFill>
                  <a:srgbClr val="2E3192"/>
                </a:solidFill>
              </a:rPr>
              <a:t>niveles</a:t>
            </a:r>
            <a:r>
              <a:rPr lang="en-US" altLang="es-CL" sz="2000" b="1" dirty="0">
                <a:solidFill>
                  <a:srgbClr val="2E3192"/>
                </a:solidFill>
              </a:rPr>
              <a:t> de </a:t>
            </a:r>
            <a:r>
              <a:rPr lang="en-US" altLang="es-CL" sz="2000" b="1" dirty="0" err="1">
                <a:solidFill>
                  <a:srgbClr val="2E3192"/>
                </a:solidFill>
              </a:rPr>
              <a:t>asistencia</a:t>
            </a:r>
            <a:r>
              <a:rPr lang="en-US" altLang="es-CL" sz="2000" b="1" dirty="0">
                <a:solidFill>
                  <a:srgbClr val="2E3192"/>
                </a:solidFill>
              </a:rPr>
              <a:t> escolar </a:t>
            </a:r>
            <a:r>
              <a:rPr lang="en-US" altLang="es-CL" sz="2000" b="1" dirty="0" err="1">
                <a:solidFill>
                  <a:srgbClr val="2E3192"/>
                </a:solidFill>
              </a:rPr>
              <a:t>más</a:t>
            </a:r>
            <a:r>
              <a:rPr lang="en-US" altLang="es-CL" sz="2000" b="1" dirty="0">
                <a:solidFill>
                  <a:srgbClr val="2E3192"/>
                </a:solidFill>
              </a:rPr>
              <a:t> </a:t>
            </a:r>
            <a:r>
              <a:rPr lang="en-US" altLang="es-CL" sz="2000" b="1" dirty="0" err="1">
                <a:solidFill>
                  <a:srgbClr val="2E3192"/>
                </a:solidFill>
              </a:rPr>
              <a:t>elevados</a:t>
            </a:r>
            <a:r>
              <a:rPr lang="en-US" altLang="es-CL" sz="2000" b="1" dirty="0">
                <a:solidFill>
                  <a:srgbClr val="2E3192"/>
                </a:solidFill>
              </a:rPr>
              <a:t> que </a:t>
            </a:r>
            <a:r>
              <a:rPr lang="en-US" altLang="es-CL" sz="2000" b="1" dirty="0" err="1">
                <a:solidFill>
                  <a:srgbClr val="2E3192"/>
                </a:solidFill>
              </a:rPr>
              <a:t>los</a:t>
            </a:r>
            <a:r>
              <a:rPr lang="en-US" altLang="es-CL" sz="2000" b="1" dirty="0">
                <a:solidFill>
                  <a:srgbClr val="2E3192"/>
                </a:solidFill>
              </a:rPr>
              <a:t> </a:t>
            </a:r>
            <a:r>
              <a:rPr lang="en-US" altLang="es-CL" sz="2000" b="1" dirty="0" err="1">
                <a:solidFill>
                  <a:srgbClr val="2E3192"/>
                </a:solidFill>
              </a:rPr>
              <a:t>jóvenes</a:t>
            </a:r>
            <a:r>
              <a:rPr lang="en-US" altLang="es-CL" sz="2000" b="1" dirty="0">
                <a:solidFill>
                  <a:srgbClr val="C00000"/>
                </a:solidFill>
              </a:rPr>
              <a:t>. </a:t>
            </a:r>
            <a:r>
              <a:rPr lang="en-US" altLang="es-CL" sz="2000" b="1" dirty="0" err="1">
                <a:solidFill>
                  <a:srgbClr val="C00000"/>
                </a:solidFill>
              </a:rPr>
              <a:t>En</a:t>
            </a:r>
            <a:r>
              <a:rPr lang="en-US" altLang="es-CL" sz="2000" b="1" dirty="0">
                <a:solidFill>
                  <a:srgbClr val="C00000"/>
                </a:solidFill>
              </a:rPr>
              <a:t> 7 de 11 </a:t>
            </a:r>
            <a:r>
              <a:rPr lang="en-US" altLang="es-CL" sz="2000" b="1" dirty="0" err="1">
                <a:solidFill>
                  <a:srgbClr val="C00000"/>
                </a:solidFill>
              </a:rPr>
              <a:t>países</a:t>
            </a:r>
            <a:r>
              <a:rPr lang="en-US" altLang="es-CL" sz="2000" b="1" dirty="0">
                <a:solidFill>
                  <a:srgbClr val="C00000"/>
                </a:solidFill>
              </a:rPr>
              <a:t> la </a:t>
            </a:r>
            <a:r>
              <a:rPr lang="en-US" altLang="es-CL" sz="2000" b="1" dirty="0" err="1">
                <a:solidFill>
                  <a:srgbClr val="C00000"/>
                </a:solidFill>
              </a:rPr>
              <a:t>asistencia</a:t>
            </a:r>
            <a:r>
              <a:rPr lang="en-US" altLang="es-CL" sz="2000" b="1" dirty="0">
                <a:solidFill>
                  <a:srgbClr val="C00000"/>
                </a:solidFill>
              </a:rPr>
              <a:t> escolar de las y </a:t>
            </a:r>
            <a:r>
              <a:rPr lang="en-US" altLang="es-CL" sz="2000" b="1" dirty="0" err="1">
                <a:solidFill>
                  <a:srgbClr val="C00000"/>
                </a:solidFill>
              </a:rPr>
              <a:t>los</a:t>
            </a:r>
            <a:r>
              <a:rPr lang="en-US" altLang="es-CL" sz="2000" b="1" dirty="0">
                <a:solidFill>
                  <a:srgbClr val="C00000"/>
                </a:solidFill>
              </a:rPr>
              <a:t> </a:t>
            </a:r>
            <a:r>
              <a:rPr lang="en-US" altLang="es-CL" sz="2000" b="1" dirty="0" err="1">
                <a:solidFill>
                  <a:srgbClr val="C00000"/>
                </a:solidFill>
              </a:rPr>
              <a:t>jóvenes</a:t>
            </a:r>
            <a:r>
              <a:rPr lang="en-US" altLang="es-CL" sz="2000" b="1" dirty="0">
                <a:solidFill>
                  <a:srgbClr val="C00000"/>
                </a:solidFill>
              </a:rPr>
              <a:t> </a:t>
            </a:r>
            <a:r>
              <a:rPr lang="en-US" altLang="es-CL" sz="2000" b="1" dirty="0" err="1">
                <a:solidFill>
                  <a:srgbClr val="C00000"/>
                </a:solidFill>
              </a:rPr>
              <a:t>afrodescendientes</a:t>
            </a:r>
            <a:r>
              <a:rPr lang="en-US" altLang="es-CL" sz="2000" b="1" dirty="0">
                <a:solidFill>
                  <a:srgbClr val="C00000"/>
                </a:solidFill>
              </a:rPr>
              <a:t> </a:t>
            </a:r>
            <a:r>
              <a:rPr lang="en-US" altLang="es-CL" sz="2000" b="1" dirty="0" err="1">
                <a:solidFill>
                  <a:srgbClr val="C00000"/>
                </a:solidFill>
              </a:rPr>
              <a:t>es</a:t>
            </a:r>
            <a:r>
              <a:rPr lang="en-US" altLang="es-CL" sz="2000" b="1" dirty="0">
                <a:solidFill>
                  <a:srgbClr val="C00000"/>
                </a:solidFill>
              </a:rPr>
              <a:t> </a:t>
            </a:r>
            <a:r>
              <a:rPr lang="en-US" altLang="es-CL" sz="2000" b="1" dirty="0" err="1">
                <a:solidFill>
                  <a:srgbClr val="C00000"/>
                </a:solidFill>
              </a:rPr>
              <a:t>menor</a:t>
            </a:r>
            <a:r>
              <a:rPr lang="en-US" altLang="es-CL" sz="2000" b="1" dirty="0">
                <a:solidFill>
                  <a:srgbClr val="C00000"/>
                </a:solidFill>
              </a:rPr>
              <a:t> que la de </a:t>
            </a:r>
            <a:r>
              <a:rPr lang="en-US" altLang="es-CL" sz="2000" b="1" dirty="0" err="1">
                <a:solidFill>
                  <a:srgbClr val="C00000"/>
                </a:solidFill>
              </a:rPr>
              <a:t>sus</a:t>
            </a:r>
            <a:r>
              <a:rPr lang="en-US" altLang="es-CL" sz="2000" b="1" dirty="0">
                <a:solidFill>
                  <a:srgbClr val="C00000"/>
                </a:solidFill>
              </a:rPr>
              <a:t> pares no </a:t>
            </a:r>
            <a:r>
              <a:rPr lang="en-US" altLang="es-CL" sz="2000" b="1" dirty="0" err="1">
                <a:solidFill>
                  <a:srgbClr val="C00000"/>
                </a:solidFill>
              </a:rPr>
              <a:t>afrodescendientes</a:t>
            </a:r>
            <a:endParaRPr lang="en-US" altLang="es-CL" sz="1400" b="1" dirty="0">
              <a:solidFill>
                <a:srgbClr val="C00000"/>
              </a:solidFill>
            </a:endParaRPr>
          </a:p>
        </p:txBody>
      </p:sp>
      <p:pic>
        <p:nvPicPr>
          <p:cNvPr id="7171" name="Picture 2">
            <a:extLst>
              <a:ext uri="{FF2B5EF4-FFF2-40B4-BE49-F238E27FC236}">
                <a16:creationId xmlns:a16="http://schemas.microsoft.com/office/drawing/2014/main" id="{1BCFBB08-B881-47FC-AFCF-799D9536BA10}"/>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990600" y="1828800"/>
            <a:ext cx="8153400" cy="4495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a:extLst>
              <a:ext uri="{FF2B5EF4-FFF2-40B4-BE49-F238E27FC236}">
                <a16:creationId xmlns:a16="http://schemas.microsoft.com/office/drawing/2014/main" id="{1156E880-F402-4A0E-B387-407748D87F08}"/>
              </a:ext>
            </a:extLst>
          </p:cNvPr>
          <p:cNvSpPr txBox="1"/>
          <p:nvPr/>
        </p:nvSpPr>
        <p:spPr>
          <a:xfrm>
            <a:off x="1159042" y="6324600"/>
            <a:ext cx="3276600" cy="307777"/>
          </a:xfrm>
          <a:prstGeom prst="rect">
            <a:avLst/>
          </a:prstGeom>
          <a:noFill/>
        </p:spPr>
        <p:txBody>
          <a:bodyPr wrap="square" rtlCol="0">
            <a:spAutoFit/>
          </a:bodyPr>
          <a:lstStyle/>
          <a:p>
            <a:r>
              <a:rPr lang="en-US" sz="1400" dirty="0"/>
              <a:t>Fuente: CEPAL, 2017</a:t>
            </a:r>
            <a:endParaRPr lang="es-AR" sz="1400" dirty="0"/>
          </a:p>
        </p:txBody>
      </p:sp>
    </p:spTree>
    <p:extLst>
      <p:ext uri="{BB962C8B-B14F-4D97-AF65-F5344CB8AC3E}">
        <p14:creationId xmlns:p14="http://schemas.microsoft.com/office/powerpoint/2010/main" val="390178747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Title 1"/>
          <p:cNvSpPr>
            <a:spLocks noGrp="1"/>
          </p:cNvSpPr>
          <p:nvPr>
            <p:ph type="title"/>
          </p:nvPr>
        </p:nvSpPr>
        <p:spPr bwMode="auto">
          <a:xfrm>
            <a:off x="990600" y="152400"/>
            <a:ext cx="8153400" cy="1524000"/>
          </a:xfrm>
          <a:noFill/>
          <a:ln>
            <a:miter lim="800000"/>
            <a:headEnd/>
            <a:tailEnd/>
          </a:ln>
        </p:spPr>
        <p:txBody>
          <a:bodyPr vert="horz" wrap="square" lIns="91440" tIns="45720" rIns="91440" bIns="45720" numCol="1" anchor="t" anchorCtr="0" compatLnSpc="1">
            <a:prstTxWarp prst="textNoShape">
              <a:avLst/>
            </a:prstTxWarp>
          </a:bodyPr>
          <a:lstStyle/>
          <a:p>
            <a:r>
              <a:rPr lang="es-CL" altLang="es-CL" sz="1800" b="1" dirty="0">
                <a:solidFill>
                  <a:srgbClr val="0070C0"/>
                </a:solidFill>
              </a:rPr>
              <a:t>Jóvenes que no están estudiando ni ocupados en el mercado de trabajo</a:t>
            </a:r>
            <a:br>
              <a:rPr lang="es-CL" altLang="es-CL" sz="1600" b="1" dirty="0">
                <a:solidFill>
                  <a:srgbClr val="0070C0"/>
                </a:solidFill>
              </a:rPr>
            </a:br>
            <a:br>
              <a:rPr lang="es-CL" altLang="es-CL" sz="1600" b="1" dirty="0">
                <a:solidFill>
                  <a:srgbClr val="0070C0"/>
                </a:solidFill>
              </a:rPr>
            </a:br>
            <a:r>
              <a:rPr lang="es-CL" altLang="es-CL" sz="1600" b="1" dirty="0">
                <a:solidFill>
                  <a:srgbClr val="FF0000"/>
                </a:solidFill>
              </a:rPr>
              <a:t>En 7 de 11 países la proporción de afrodescendientes es superior, con brechas más acentuadas que aquellas que existen cuando la situación es inversa. En todos los casos la proporción de mujeres es muy superior a la de los hombres</a:t>
            </a:r>
            <a:endParaRPr lang="en-US" sz="2000" dirty="0">
              <a:solidFill>
                <a:srgbClr val="FF0000"/>
              </a:solidFill>
            </a:endParaRPr>
          </a:p>
        </p:txBody>
      </p:sp>
      <p:pic>
        <p:nvPicPr>
          <p:cNvPr id="52227" name="Picture 2"/>
          <p:cNvPicPr>
            <a:picLocks noGrp="1" noChangeAspect="1" noChangeArrowheads="1"/>
          </p:cNvPicPr>
          <p:nvPr>
            <p:ph idx="1"/>
          </p:nvPr>
        </p:nvPicPr>
        <p:blipFill>
          <a:blip r:embed="rId3" cstate="print"/>
          <a:srcRect/>
          <a:stretch>
            <a:fillRect/>
          </a:stretch>
        </p:blipFill>
        <p:spPr bwMode="auto">
          <a:xfrm>
            <a:off x="1066800" y="1752600"/>
            <a:ext cx="7840661" cy="4343400"/>
          </a:xfrm>
          <a:noFill/>
          <a:ln>
            <a:miter lim="800000"/>
            <a:headEnd/>
            <a:tailEnd/>
          </a:ln>
        </p:spPr>
      </p:pic>
      <p:sp>
        <p:nvSpPr>
          <p:cNvPr id="4" name="TextBox 3">
            <a:extLst>
              <a:ext uri="{FF2B5EF4-FFF2-40B4-BE49-F238E27FC236}">
                <a16:creationId xmlns:a16="http://schemas.microsoft.com/office/drawing/2014/main" id="{0A2397E1-5F70-4323-B1DB-923B9511A322}"/>
              </a:ext>
            </a:extLst>
          </p:cNvPr>
          <p:cNvSpPr txBox="1"/>
          <p:nvPr/>
        </p:nvSpPr>
        <p:spPr>
          <a:xfrm>
            <a:off x="1159042" y="6321623"/>
            <a:ext cx="3276600" cy="307777"/>
          </a:xfrm>
          <a:prstGeom prst="rect">
            <a:avLst/>
          </a:prstGeom>
          <a:noFill/>
        </p:spPr>
        <p:txBody>
          <a:bodyPr wrap="square" rtlCol="0">
            <a:spAutoFit/>
          </a:bodyPr>
          <a:lstStyle/>
          <a:p>
            <a:r>
              <a:rPr lang="en-US" sz="1400" dirty="0"/>
              <a:t>Fuente: CEPAL, 2017</a:t>
            </a:r>
            <a:endParaRPr lang="es-AR" sz="1400" dirty="0"/>
          </a:p>
        </p:txBody>
      </p:sp>
    </p:spTree>
    <p:extLst>
      <p:ext uri="{BB962C8B-B14F-4D97-AF65-F5344CB8AC3E}">
        <p14:creationId xmlns:p14="http://schemas.microsoft.com/office/powerpoint/2010/main" val="157737384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2E069095-C454-4754-A29F-8D925E515E15}"/>
              </a:ext>
            </a:extLst>
          </p:cNvPr>
          <p:cNvSpPr txBox="1"/>
          <p:nvPr/>
        </p:nvSpPr>
        <p:spPr>
          <a:xfrm>
            <a:off x="1676400" y="685800"/>
            <a:ext cx="6553200" cy="4339650"/>
          </a:xfrm>
          <a:prstGeom prst="rect">
            <a:avLst/>
          </a:prstGeom>
          <a:noFill/>
        </p:spPr>
        <p:txBody>
          <a:bodyPr wrap="square" rtlCol="0">
            <a:spAutoFit/>
          </a:bodyPr>
          <a:lstStyle/>
          <a:p>
            <a:pPr algn="ctr"/>
            <a:r>
              <a:rPr lang="en-US" sz="3000" b="1" dirty="0" err="1">
                <a:solidFill>
                  <a:srgbClr val="2E3192"/>
                </a:solidFill>
              </a:rPr>
              <a:t>Contenido</a:t>
            </a:r>
            <a:r>
              <a:rPr lang="en-US" sz="3000" b="1" dirty="0">
                <a:solidFill>
                  <a:srgbClr val="2E3192"/>
                </a:solidFill>
              </a:rPr>
              <a:t> de la </a:t>
            </a:r>
            <a:r>
              <a:rPr lang="en-US" sz="3000" b="1" dirty="0" err="1">
                <a:solidFill>
                  <a:srgbClr val="2E3192"/>
                </a:solidFill>
              </a:rPr>
              <a:t>presentación</a:t>
            </a:r>
            <a:endParaRPr lang="en-US" sz="3000" b="1" dirty="0">
              <a:solidFill>
                <a:srgbClr val="2E3192"/>
              </a:solidFill>
            </a:endParaRPr>
          </a:p>
          <a:p>
            <a:endParaRPr lang="en-US" sz="2400" b="1" dirty="0">
              <a:solidFill>
                <a:srgbClr val="2E3192"/>
              </a:solidFill>
            </a:endParaRPr>
          </a:p>
          <a:p>
            <a:pPr marL="400050" indent="-400050" algn="just">
              <a:spcAft>
                <a:spcPts val="1200"/>
              </a:spcAft>
              <a:buAutoNum type="romanUcPeriod"/>
            </a:pPr>
            <a:r>
              <a:rPr lang="en-US" sz="2400" dirty="0" err="1">
                <a:solidFill>
                  <a:srgbClr val="2E3192"/>
                </a:solidFill>
              </a:rPr>
              <a:t>Contexto</a:t>
            </a:r>
            <a:r>
              <a:rPr lang="en-US" sz="2400" dirty="0">
                <a:solidFill>
                  <a:srgbClr val="2E3192"/>
                </a:solidFill>
              </a:rPr>
              <a:t> general </a:t>
            </a:r>
            <a:r>
              <a:rPr lang="en-US" sz="2400" dirty="0" err="1">
                <a:solidFill>
                  <a:srgbClr val="2E3192"/>
                </a:solidFill>
              </a:rPr>
              <a:t>en</a:t>
            </a:r>
            <a:r>
              <a:rPr lang="en-US" sz="2400" dirty="0">
                <a:solidFill>
                  <a:srgbClr val="2E3192"/>
                </a:solidFill>
              </a:rPr>
              <a:t> América Latina y el </a:t>
            </a:r>
            <a:r>
              <a:rPr lang="en-US" sz="2400" dirty="0" err="1">
                <a:solidFill>
                  <a:srgbClr val="2E3192"/>
                </a:solidFill>
              </a:rPr>
              <a:t>entruce</a:t>
            </a:r>
            <a:r>
              <a:rPr lang="en-US" sz="2400" dirty="0">
                <a:solidFill>
                  <a:srgbClr val="2E3192"/>
                </a:solidFill>
              </a:rPr>
              <a:t> de </a:t>
            </a:r>
            <a:r>
              <a:rPr lang="en-US" sz="2400" dirty="0" err="1">
                <a:solidFill>
                  <a:srgbClr val="2E3192"/>
                </a:solidFill>
              </a:rPr>
              <a:t>género</a:t>
            </a:r>
            <a:r>
              <a:rPr lang="en-US" sz="2400" dirty="0">
                <a:solidFill>
                  <a:srgbClr val="2E3192"/>
                </a:solidFill>
              </a:rPr>
              <a:t> y </a:t>
            </a:r>
            <a:r>
              <a:rPr lang="en-US" sz="2400" dirty="0" err="1">
                <a:solidFill>
                  <a:srgbClr val="2E3192"/>
                </a:solidFill>
              </a:rPr>
              <a:t>étnico</a:t>
            </a:r>
            <a:r>
              <a:rPr lang="en-US" sz="2400" dirty="0">
                <a:solidFill>
                  <a:srgbClr val="2E3192"/>
                </a:solidFill>
              </a:rPr>
              <a:t>-racial</a:t>
            </a:r>
          </a:p>
          <a:p>
            <a:pPr marL="400050" indent="-400050" algn="just">
              <a:spcAft>
                <a:spcPts val="1200"/>
              </a:spcAft>
              <a:buAutoNum type="romanUcPeriod"/>
            </a:pPr>
            <a:r>
              <a:rPr lang="en-US" sz="2400" dirty="0">
                <a:solidFill>
                  <a:srgbClr val="2E3192"/>
                </a:solidFill>
              </a:rPr>
              <a:t>El </a:t>
            </a:r>
            <a:r>
              <a:rPr lang="en-US" sz="2400" dirty="0" err="1">
                <a:solidFill>
                  <a:srgbClr val="2E3192"/>
                </a:solidFill>
              </a:rPr>
              <a:t>marco</a:t>
            </a:r>
            <a:r>
              <a:rPr lang="en-US" sz="2400" dirty="0">
                <a:solidFill>
                  <a:srgbClr val="2E3192"/>
                </a:solidFill>
              </a:rPr>
              <a:t> regional para la </a:t>
            </a:r>
            <a:r>
              <a:rPr lang="en-US" sz="2400" dirty="0" err="1">
                <a:solidFill>
                  <a:srgbClr val="2E3192"/>
                </a:solidFill>
              </a:rPr>
              <a:t>producción</a:t>
            </a:r>
            <a:r>
              <a:rPr lang="en-US" sz="2400" dirty="0">
                <a:solidFill>
                  <a:srgbClr val="2E3192"/>
                </a:solidFill>
              </a:rPr>
              <a:t> de </a:t>
            </a:r>
            <a:r>
              <a:rPr lang="en-US" sz="2400" dirty="0" err="1">
                <a:solidFill>
                  <a:srgbClr val="2E3192"/>
                </a:solidFill>
              </a:rPr>
              <a:t>datos</a:t>
            </a:r>
            <a:r>
              <a:rPr lang="en-US" sz="2400" dirty="0">
                <a:solidFill>
                  <a:srgbClr val="2E3192"/>
                </a:solidFill>
              </a:rPr>
              <a:t> y la </a:t>
            </a:r>
            <a:r>
              <a:rPr lang="en-US" sz="2400" dirty="0" err="1">
                <a:solidFill>
                  <a:srgbClr val="2E3192"/>
                </a:solidFill>
              </a:rPr>
              <a:t>situación</a:t>
            </a:r>
            <a:r>
              <a:rPr lang="en-US" sz="2400" dirty="0">
                <a:solidFill>
                  <a:srgbClr val="2E3192"/>
                </a:solidFill>
              </a:rPr>
              <a:t> actual, con </a:t>
            </a:r>
            <a:r>
              <a:rPr lang="en-US" sz="2400" dirty="0" err="1">
                <a:solidFill>
                  <a:srgbClr val="2E3192"/>
                </a:solidFill>
              </a:rPr>
              <a:t>énfasis</a:t>
            </a:r>
            <a:r>
              <a:rPr lang="en-US" sz="2400" dirty="0">
                <a:solidFill>
                  <a:srgbClr val="2E3192"/>
                </a:solidFill>
              </a:rPr>
              <a:t> </a:t>
            </a:r>
            <a:r>
              <a:rPr lang="en-US" sz="2400" dirty="0" err="1">
                <a:solidFill>
                  <a:srgbClr val="2E3192"/>
                </a:solidFill>
              </a:rPr>
              <a:t>en</a:t>
            </a:r>
            <a:r>
              <a:rPr lang="en-US" sz="2400" dirty="0">
                <a:solidFill>
                  <a:srgbClr val="2E3192"/>
                </a:solidFill>
              </a:rPr>
              <a:t>  </a:t>
            </a:r>
            <a:r>
              <a:rPr lang="en-US" sz="2400" dirty="0" err="1">
                <a:solidFill>
                  <a:srgbClr val="2E3192"/>
                </a:solidFill>
              </a:rPr>
              <a:t>mujeres</a:t>
            </a:r>
            <a:r>
              <a:rPr lang="en-US" sz="2400" dirty="0">
                <a:solidFill>
                  <a:srgbClr val="2E3192"/>
                </a:solidFill>
              </a:rPr>
              <a:t> </a:t>
            </a:r>
            <a:r>
              <a:rPr lang="en-US" sz="2400" dirty="0" err="1">
                <a:solidFill>
                  <a:srgbClr val="2E3192"/>
                </a:solidFill>
              </a:rPr>
              <a:t>indígenas</a:t>
            </a:r>
            <a:r>
              <a:rPr lang="en-US" sz="2400" dirty="0">
                <a:solidFill>
                  <a:srgbClr val="2E3192"/>
                </a:solidFill>
              </a:rPr>
              <a:t> y </a:t>
            </a:r>
            <a:r>
              <a:rPr lang="en-US" sz="2400" dirty="0" err="1">
                <a:solidFill>
                  <a:srgbClr val="2E3192"/>
                </a:solidFill>
              </a:rPr>
              <a:t>afrodescendientes</a:t>
            </a:r>
            <a:endParaRPr lang="en-US" sz="2400" dirty="0">
              <a:solidFill>
                <a:srgbClr val="2E3192"/>
              </a:solidFill>
            </a:endParaRPr>
          </a:p>
          <a:p>
            <a:pPr marL="400050" indent="-400050" algn="just">
              <a:spcAft>
                <a:spcPts val="1200"/>
              </a:spcAft>
              <a:buAutoNum type="romanUcPeriod"/>
            </a:pPr>
            <a:r>
              <a:rPr lang="en-US" sz="2400" dirty="0" err="1">
                <a:solidFill>
                  <a:srgbClr val="2E3192"/>
                </a:solidFill>
              </a:rPr>
              <a:t>Evidencias</a:t>
            </a:r>
            <a:r>
              <a:rPr lang="en-US" sz="2400" dirty="0">
                <a:solidFill>
                  <a:srgbClr val="2E3192"/>
                </a:solidFill>
              </a:rPr>
              <a:t> </a:t>
            </a:r>
            <a:r>
              <a:rPr lang="en-US" sz="2400" dirty="0" err="1">
                <a:solidFill>
                  <a:srgbClr val="2E3192"/>
                </a:solidFill>
              </a:rPr>
              <a:t>empíricas</a:t>
            </a:r>
            <a:r>
              <a:rPr lang="en-US" sz="2400" dirty="0">
                <a:solidFill>
                  <a:srgbClr val="2E3192"/>
                </a:solidFill>
              </a:rPr>
              <a:t> que </a:t>
            </a:r>
            <a:r>
              <a:rPr lang="en-US" sz="2400" dirty="0" err="1">
                <a:solidFill>
                  <a:srgbClr val="2E3192"/>
                </a:solidFill>
              </a:rPr>
              <a:t>ilustran</a:t>
            </a:r>
            <a:r>
              <a:rPr lang="en-US" sz="2400" dirty="0">
                <a:solidFill>
                  <a:srgbClr val="2E3192"/>
                </a:solidFill>
              </a:rPr>
              <a:t> la </a:t>
            </a:r>
            <a:r>
              <a:rPr lang="en-US" sz="2400" dirty="0" err="1">
                <a:solidFill>
                  <a:srgbClr val="2E3192"/>
                </a:solidFill>
              </a:rPr>
              <a:t>importancia</a:t>
            </a:r>
            <a:r>
              <a:rPr lang="en-US" sz="2400" dirty="0">
                <a:solidFill>
                  <a:srgbClr val="2E3192"/>
                </a:solidFill>
              </a:rPr>
              <a:t> del </a:t>
            </a:r>
            <a:r>
              <a:rPr lang="en-US" sz="2400" dirty="0" err="1">
                <a:solidFill>
                  <a:srgbClr val="2E3192"/>
                </a:solidFill>
              </a:rPr>
              <a:t>análisis</a:t>
            </a:r>
            <a:r>
              <a:rPr lang="en-US" sz="2400" dirty="0">
                <a:solidFill>
                  <a:srgbClr val="2E3192"/>
                </a:solidFill>
              </a:rPr>
              <a:t> </a:t>
            </a:r>
            <a:r>
              <a:rPr lang="en-US" sz="2400" dirty="0" err="1">
                <a:solidFill>
                  <a:srgbClr val="2E3192"/>
                </a:solidFill>
              </a:rPr>
              <a:t>interseccional</a:t>
            </a:r>
            <a:endParaRPr lang="en-US" sz="2400" dirty="0">
              <a:solidFill>
                <a:srgbClr val="2E3192"/>
              </a:solidFill>
            </a:endParaRPr>
          </a:p>
          <a:p>
            <a:pPr marL="400050" indent="-400050" algn="just">
              <a:spcAft>
                <a:spcPts val="1200"/>
              </a:spcAft>
              <a:buAutoNum type="romanUcPeriod"/>
            </a:pPr>
            <a:r>
              <a:rPr lang="en-US" sz="2400" dirty="0" err="1">
                <a:solidFill>
                  <a:srgbClr val="2E3192"/>
                </a:solidFill>
              </a:rPr>
              <a:t>Algunos</a:t>
            </a:r>
            <a:r>
              <a:rPr lang="en-US" sz="2400" dirty="0">
                <a:solidFill>
                  <a:srgbClr val="2E3192"/>
                </a:solidFill>
              </a:rPr>
              <a:t> </a:t>
            </a:r>
            <a:r>
              <a:rPr lang="en-US" sz="2400" dirty="0" err="1">
                <a:solidFill>
                  <a:srgbClr val="2E3192"/>
                </a:solidFill>
              </a:rPr>
              <a:t>desafíos</a:t>
            </a:r>
            <a:endParaRPr lang="es-AR" sz="2400" b="1" dirty="0">
              <a:solidFill>
                <a:srgbClr val="2E3192"/>
              </a:solidFill>
            </a:endParaRPr>
          </a:p>
        </p:txBody>
      </p:sp>
    </p:spTree>
    <p:extLst>
      <p:ext uri="{BB962C8B-B14F-4D97-AF65-F5344CB8AC3E}">
        <p14:creationId xmlns:p14="http://schemas.microsoft.com/office/powerpoint/2010/main" val="313943159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Title 1"/>
          <p:cNvSpPr>
            <a:spLocks noGrp="1"/>
          </p:cNvSpPr>
          <p:nvPr>
            <p:ph type="title"/>
          </p:nvPr>
        </p:nvSpPr>
        <p:spPr bwMode="auto">
          <a:xfrm>
            <a:off x="1143000" y="76200"/>
            <a:ext cx="7848600" cy="1219200"/>
          </a:xfrm>
          <a:noFill/>
          <a:ln>
            <a:miter lim="800000"/>
            <a:headEnd/>
            <a:tailEnd/>
          </a:ln>
        </p:spPr>
        <p:txBody>
          <a:bodyPr vert="horz" wrap="square" lIns="91440" tIns="45720" rIns="91440" bIns="45720" numCol="1" anchor="t" anchorCtr="0" compatLnSpc="1">
            <a:prstTxWarp prst="textNoShape">
              <a:avLst/>
            </a:prstTxWarp>
          </a:bodyPr>
          <a:lstStyle/>
          <a:p>
            <a:pPr algn="just">
              <a:spcAft>
                <a:spcPts val="1200"/>
              </a:spcAft>
            </a:pPr>
            <a:r>
              <a:rPr lang="es-CL" sz="1800" b="1" dirty="0">
                <a:solidFill>
                  <a:srgbClr val="FF0000"/>
                </a:solidFill>
              </a:rPr>
              <a:t>Ingresos laborales de las mujeres afrodescendientes son muy inferiores a aquellos de los hombres no afrodescendientes con los mismos niveles de educación. Las brechas por género y raza aumentan mientras mayor es el nivel de escolaridad</a:t>
            </a:r>
          </a:p>
        </p:txBody>
      </p:sp>
      <p:pic>
        <p:nvPicPr>
          <p:cNvPr id="6" name="Picture 2">
            <a:extLst>
              <a:ext uri="{FF2B5EF4-FFF2-40B4-BE49-F238E27FC236}">
                <a16:creationId xmlns:a16="http://schemas.microsoft.com/office/drawing/2014/main" id="{CA27C407-746D-464B-9920-A6B564FCAC6D}"/>
              </a:ext>
            </a:extLst>
          </p:cNvPr>
          <p:cNvPicPr>
            <a:picLocks noChangeAspect="1" noChangeArrowheads="1"/>
          </p:cNvPicPr>
          <p:nvPr/>
        </p:nvPicPr>
        <p:blipFill>
          <a:blip r:embed="rId3" cstate="print"/>
          <a:srcRect/>
          <a:stretch>
            <a:fillRect/>
          </a:stretch>
        </p:blipFill>
        <p:spPr bwMode="auto">
          <a:xfrm>
            <a:off x="990600" y="2133600"/>
            <a:ext cx="8077200" cy="4343400"/>
          </a:xfrm>
          <a:prstGeom prst="rect">
            <a:avLst/>
          </a:prstGeom>
          <a:noFill/>
          <a:ln w="9525">
            <a:noFill/>
            <a:miter lim="800000"/>
            <a:headEnd/>
            <a:tailEnd/>
          </a:ln>
          <a:effectLst/>
        </p:spPr>
      </p:pic>
      <p:sp>
        <p:nvSpPr>
          <p:cNvPr id="4" name="TextBox 3">
            <a:extLst>
              <a:ext uri="{FF2B5EF4-FFF2-40B4-BE49-F238E27FC236}">
                <a16:creationId xmlns:a16="http://schemas.microsoft.com/office/drawing/2014/main" id="{E34559B3-A3BC-4CBA-9FB7-77E41D150ED3}"/>
              </a:ext>
            </a:extLst>
          </p:cNvPr>
          <p:cNvSpPr txBox="1"/>
          <p:nvPr/>
        </p:nvSpPr>
        <p:spPr>
          <a:xfrm>
            <a:off x="1159042" y="6505074"/>
            <a:ext cx="3276600" cy="307777"/>
          </a:xfrm>
          <a:prstGeom prst="rect">
            <a:avLst/>
          </a:prstGeom>
          <a:noFill/>
        </p:spPr>
        <p:txBody>
          <a:bodyPr wrap="square" rtlCol="0">
            <a:spAutoFit/>
          </a:bodyPr>
          <a:lstStyle/>
          <a:p>
            <a:r>
              <a:rPr lang="en-US" sz="1400" dirty="0"/>
              <a:t>Fuente: CEPAL, 2017</a:t>
            </a:r>
            <a:endParaRPr lang="es-AR" sz="1400" dirty="0"/>
          </a:p>
        </p:txBody>
      </p:sp>
      <p:sp>
        <p:nvSpPr>
          <p:cNvPr id="5" name="Rectangle 4">
            <a:extLst>
              <a:ext uri="{FF2B5EF4-FFF2-40B4-BE49-F238E27FC236}">
                <a16:creationId xmlns:a16="http://schemas.microsoft.com/office/drawing/2014/main" id="{B8E570EB-FE45-4249-8CB3-0BA34904A777}"/>
              </a:ext>
            </a:extLst>
          </p:cNvPr>
          <p:cNvSpPr/>
          <p:nvPr/>
        </p:nvSpPr>
        <p:spPr>
          <a:xfrm>
            <a:off x="762000" y="1547336"/>
            <a:ext cx="8305800" cy="738664"/>
          </a:xfrm>
          <a:prstGeom prst="rect">
            <a:avLst/>
          </a:prstGeom>
        </p:spPr>
        <p:txBody>
          <a:bodyPr wrap="square">
            <a:spAutoFit/>
          </a:bodyPr>
          <a:lstStyle/>
          <a:p>
            <a:pPr algn="ctr">
              <a:spcAft>
                <a:spcPts val="0"/>
              </a:spcAft>
            </a:pPr>
            <a:r>
              <a:rPr lang="es-CL" sz="1400" dirty="0">
                <a:latin typeface="+mj-lt"/>
                <a:ea typeface="Calibri" panose="020F0502020204030204" pitchFamily="34" charset="0"/>
                <a:cs typeface="Times New Roman" panose="02020603050405020304" pitchFamily="18" charset="0"/>
              </a:rPr>
              <a:t>América Latina (4 países): ingresos laborales por hora de la población ocupada de 15 años y más, según sexo, origen étnico y años de escolaridad, encuestas 2014</a:t>
            </a:r>
          </a:p>
          <a:p>
            <a:pPr algn="ctr">
              <a:spcAft>
                <a:spcPts val="0"/>
              </a:spcAft>
            </a:pPr>
            <a:r>
              <a:rPr lang="es-CL" sz="1400" dirty="0">
                <a:latin typeface="+mj-lt"/>
                <a:ea typeface="Calibri" panose="020F0502020204030204" pitchFamily="34" charset="0"/>
                <a:cs typeface="Times New Roman" panose="02020603050405020304" pitchFamily="18" charset="0"/>
              </a:rPr>
              <a:t>(en dólares paridad del poder adquisitivo de 2010)</a:t>
            </a:r>
            <a:endParaRPr lang="es-AR" sz="1400" dirty="0">
              <a:effectLst/>
              <a:latin typeface="+mj-l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05833454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nvGraphicFramePr>
        <p:xfrm>
          <a:off x="1295402" y="1468029"/>
          <a:ext cx="7238998" cy="4704171"/>
        </p:xfrm>
        <a:graphic>
          <a:graphicData uri="http://schemas.openxmlformats.org/drawingml/2006/table">
            <a:tbl>
              <a:tblPr/>
              <a:tblGrid>
                <a:gridCol w="1066797">
                  <a:extLst>
                    <a:ext uri="{9D8B030D-6E8A-4147-A177-3AD203B41FA5}">
                      <a16:colId xmlns:a16="http://schemas.microsoft.com/office/drawing/2014/main" val="20000"/>
                    </a:ext>
                  </a:extLst>
                </a:gridCol>
                <a:gridCol w="2223657">
                  <a:extLst>
                    <a:ext uri="{9D8B030D-6E8A-4147-A177-3AD203B41FA5}">
                      <a16:colId xmlns:a16="http://schemas.microsoft.com/office/drawing/2014/main" val="20001"/>
                    </a:ext>
                  </a:extLst>
                </a:gridCol>
                <a:gridCol w="987136">
                  <a:extLst>
                    <a:ext uri="{9D8B030D-6E8A-4147-A177-3AD203B41FA5}">
                      <a16:colId xmlns:a16="http://schemas.microsoft.com/office/drawing/2014/main" val="20002"/>
                    </a:ext>
                  </a:extLst>
                </a:gridCol>
                <a:gridCol w="987136">
                  <a:extLst>
                    <a:ext uri="{9D8B030D-6E8A-4147-A177-3AD203B41FA5}">
                      <a16:colId xmlns:a16="http://schemas.microsoft.com/office/drawing/2014/main" val="20003"/>
                    </a:ext>
                  </a:extLst>
                </a:gridCol>
                <a:gridCol w="987136">
                  <a:extLst>
                    <a:ext uri="{9D8B030D-6E8A-4147-A177-3AD203B41FA5}">
                      <a16:colId xmlns:a16="http://schemas.microsoft.com/office/drawing/2014/main" val="20004"/>
                    </a:ext>
                  </a:extLst>
                </a:gridCol>
                <a:gridCol w="987136">
                  <a:extLst>
                    <a:ext uri="{9D8B030D-6E8A-4147-A177-3AD203B41FA5}">
                      <a16:colId xmlns:a16="http://schemas.microsoft.com/office/drawing/2014/main" val="20005"/>
                    </a:ext>
                  </a:extLst>
                </a:gridCol>
              </a:tblGrid>
              <a:tr h="244427">
                <a:tc rowSpan="3">
                  <a:txBody>
                    <a:bodyPr/>
                    <a:lstStyle/>
                    <a:p>
                      <a:pPr algn="ctr" fontAlgn="ctr"/>
                      <a:r>
                        <a:rPr lang="en-US" sz="1600" b="1" i="0" u="none" strike="noStrike" dirty="0">
                          <a:solidFill>
                            <a:srgbClr val="000000"/>
                          </a:solidFill>
                          <a:latin typeface="Calibri"/>
                        </a:rPr>
                        <a:t>País y </a:t>
                      </a:r>
                      <a:r>
                        <a:rPr lang="en-US" sz="1600" b="1" i="0" u="none" strike="noStrike" dirty="0" err="1">
                          <a:solidFill>
                            <a:srgbClr val="000000"/>
                          </a:solidFill>
                          <a:latin typeface="Calibri"/>
                        </a:rPr>
                        <a:t>año</a:t>
                      </a:r>
                      <a:endParaRPr lang="en-US" sz="1600" b="1" i="0" u="none" strike="noStrike" dirty="0">
                        <a:solidFill>
                          <a:srgbClr val="000000"/>
                        </a:solidFill>
                        <a:latin typeface="Calibri"/>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3">
                  <a:txBody>
                    <a:bodyPr/>
                    <a:lstStyle/>
                    <a:p>
                      <a:pPr algn="ctr" fontAlgn="ctr"/>
                      <a:r>
                        <a:rPr lang="en-US" sz="1600" b="1" i="0" u="none" strike="noStrike">
                          <a:solidFill>
                            <a:srgbClr val="000000"/>
                          </a:solidFill>
                          <a:latin typeface="Calibri"/>
                        </a:rPr>
                        <a:t>Ocupación</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4">
                  <a:txBody>
                    <a:bodyPr/>
                    <a:lstStyle/>
                    <a:p>
                      <a:pPr algn="ctr" fontAlgn="b"/>
                      <a:r>
                        <a:rPr lang="en-US" sz="1600" b="1" i="0" u="none" strike="noStrike">
                          <a:solidFill>
                            <a:srgbClr val="000000"/>
                          </a:solidFill>
                          <a:latin typeface="Calibri"/>
                        </a:rPr>
                        <a:t>Total país</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3CDDD"/>
                    </a:solid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244427">
                <a:tc vMerge="1">
                  <a:txBody>
                    <a:bodyPr/>
                    <a:lstStyle/>
                    <a:p>
                      <a:endParaRPr lang="en-US"/>
                    </a:p>
                  </a:txBody>
                  <a:tcPr/>
                </a:tc>
                <a:tc vMerge="1">
                  <a:txBody>
                    <a:bodyPr/>
                    <a:lstStyle/>
                    <a:p>
                      <a:endParaRPr lang="en-US"/>
                    </a:p>
                  </a:txBody>
                  <a:tcPr/>
                </a:tc>
                <a:tc gridSpan="2">
                  <a:txBody>
                    <a:bodyPr/>
                    <a:lstStyle/>
                    <a:p>
                      <a:pPr algn="ctr" fontAlgn="b"/>
                      <a:r>
                        <a:rPr lang="en-US" sz="1600" b="1" i="0" u="none" strike="noStrike">
                          <a:solidFill>
                            <a:srgbClr val="000000"/>
                          </a:solidFill>
                          <a:latin typeface="Calibri"/>
                        </a:rPr>
                        <a:t>Afrodescendientes</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EF3"/>
                    </a:solidFill>
                  </a:tcPr>
                </a:tc>
                <a:tc hMerge="1">
                  <a:txBody>
                    <a:bodyPr/>
                    <a:lstStyle/>
                    <a:p>
                      <a:endParaRPr lang="en-US"/>
                    </a:p>
                  </a:txBody>
                  <a:tcPr/>
                </a:tc>
                <a:tc gridSpan="2">
                  <a:txBody>
                    <a:bodyPr/>
                    <a:lstStyle/>
                    <a:p>
                      <a:pPr algn="ctr" fontAlgn="b"/>
                      <a:r>
                        <a:rPr lang="en-US" sz="1600" b="1" i="0" u="none" strike="noStrike">
                          <a:solidFill>
                            <a:srgbClr val="000000"/>
                          </a:solidFill>
                          <a:latin typeface="Calibri"/>
                        </a:rPr>
                        <a:t>Resto</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EF3"/>
                    </a:solidFill>
                  </a:tcPr>
                </a:tc>
                <a:tc hMerge="1">
                  <a:txBody>
                    <a:bodyPr/>
                    <a:lstStyle/>
                    <a:p>
                      <a:endParaRPr lang="en-US"/>
                    </a:p>
                  </a:txBody>
                  <a:tcPr/>
                </a:tc>
                <a:extLst>
                  <a:ext uri="{0D108BD9-81ED-4DB2-BD59-A6C34878D82A}">
                    <a16:rowId xmlns:a16="http://schemas.microsoft.com/office/drawing/2014/main" val="10001"/>
                  </a:ext>
                </a:extLst>
              </a:tr>
              <a:tr h="244427">
                <a:tc vMerge="1">
                  <a:txBody>
                    <a:bodyPr/>
                    <a:lstStyle/>
                    <a:p>
                      <a:endParaRPr lang="en-US"/>
                    </a:p>
                  </a:txBody>
                  <a:tcPr/>
                </a:tc>
                <a:tc vMerge="1">
                  <a:txBody>
                    <a:bodyPr/>
                    <a:lstStyle/>
                    <a:p>
                      <a:endParaRPr lang="en-US"/>
                    </a:p>
                  </a:txBody>
                  <a:tcPr/>
                </a:tc>
                <a:tc>
                  <a:txBody>
                    <a:bodyPr/>
                    <a:lstStyle/>
                    <a:p>
                      <a:pPr algn="ctr" fontAlgn="b"/>
                      <a:r>
                        <a:rPr lang="en-US" sz="1600" b="1" i="0" u="none" strike="noStrike">
                          <a:solidFill>
                            <a:srgbClr val="000000"/>
                          </a:solidFill>
                          <a:latin typeface="Calibri"/>
                        </a:rPr>
                        <a:t>Hombre</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1" i="0" u="none" strike="noStrike">
                          <a:solidFill>
                            <a:srgbClr val="000000"/>
                          </a:solidFill>
                          <a:latin typeface="Calibri"/>
                        </a:rPr>
                        <a:t>Mujer</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1" i="0" u="none" strike="noStrike">
                          <a:solidFill>
                            <a:srgbClr val="000000"/>
                          </a:solidFill>
                          <a:latin typeface="Calibri"/>
                        </a:rPr>
                        <a:t>Hombre</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1" i="0" u="none" strike="noStrike">
                          <a:solidFill>
                            <a:srgbClr val="000000"/>
                          </a:solidFill>
                          <a:latin typeface="Calibri"/>
                        </a:rPr>
                        <a:t>Mujer</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244427">
                <a:tc rowSpan="5">
                  <a:txBody>
                    <a:bodyPr/>
                    <a:lstStyle/>
                    <a:p>
                      <a:pPr algn="ctr" fontAlgn="ctr"/>
                      <a:r>
                        <a:rPr lang="en-US" sz="1600" b="0" i="0" u="none" strike="noStrike" dirty="0" err="1">
                          <a:solidFill>
                            <a:srgbClr val="000000"/>
                          </a:solidFill>
                          <a:latin typeface="Calibri"/>
                        </a:rPr>
                        <a:t>Brasil</a:t>
                      </a:r>
                      <a:r>
                        <a:rPr lang="en-US" sz="1600" b="0" i="0" u="none" strike="noStrike" dirty="0">
                          <a:solidFill>
                            <a:srgbClr val="000000"/>
                          </a:solidFill>
                          <a:latin typeface="Calibri"/>
                        </a:rPr>
                        <a:t>, 2010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600" b="0" i="0" u="none" strike="noStrike">
                          <a:solidFill>
                            <a:srgbClr val="000000"/>
                          </a:solidFill>
                          <a:latin typeface="Calibri"/>
                        </a:rPr>
                        <a:t> Directivos</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600" b="0" i="0" u="none" strike="noStrike">
                          <a:solidFill>
                            <a:srgbClr val="000000"/>
                          </a:solidFill>
                          <a:latin typeface="Calibri"/>
                        </a:rPr>
                        <a:t>2.68</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C090"/>
                    </a:solidFill>
                  </a:tcPr>
                </a:tc>
                <a:tc>
                  <a:txBody>
                    <a:bodyPr/>
                    <a:lstStyle/>
                    <a:p>
                      <a:pPr algn="r" fontAlgn="b"/>
                      <a:r>
                        <a:rPr lang="en-US" sz="1600" b="0" i="0" u="none" strike="noStrike">
                          <a:solidFill>
                            <a:srgbClr val="000000"/>
                          </a:solidFill>
                          <a:latin typeface="Calibri"/>
                        </a:rPr>
                        <a:t>2.30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C090"/>
                    </a:solidFill>
                  </a:tcPr>
                </a:tc>
                <a:tc>
                  <a:txBody>
                    <a:bodyPr/>
                    <a:lstStyle/>
                    <a:p>
                      <a:pPr algn="r" fontAlgn="b"/>
                      <a:r>
                        <a:rPr lang="en-US" sz="1600" b="0" i="0" u="none" strike="noStrike">
                          <a:solidFill>
                            <a:srgbClr val="000000"/>
                          </a:solidFill>
                          <a:latin typeface="Calibri"/>
                        </a:rPr>
                        <a:t>6.66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C090"/>
                    </a:solidFill>
                  </a:tcPr>
                </a:tc>
                <a:tc>
                  <a:txBody>
                    <a:bodyPr/>
                    <a:lstStyle/>
                    <a:p>
                      <a:pPr algn="r" fontAlgn="b"/>
                      <a:r>
                        <a:rPr lang="en-US" sz="1600" b="0" i="0" u="none" strike="noStrike">
                          <a:solidFill>
                            <a:srgbClr val="000000"/>
                          </a:solidFill>
                          <a:latin typeface="Calibri"/>
                        </a:rPr>
                        <a:t>5.14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C090"/>
                    </a:solidFill>
                  </a:tcPr>
                </a:tc>
                <a:extLst>
                  <a:ext uri="{0D108BD9-81ED-4DB2-BD59-A6C34878D82A}">
                    <a16:rowId xmlns:a16="http://schemas.microsoft.com/office/drawing/2014/main" val="10003"/>
                  </a:ext>
                </a:extLst>
              </a:tr>
              <a:tr h="263616">
                <a:tc vMerge="1">
                  <a:txBody>
                    <a:bodyPr/>
                    <a:lstStyle/>
                    <a:p>
                      <a:endParaRPr lang="en-US"/>
                    </a:p>
                  </a:txBody>
                  <a:tcPr/>
                </a:tc>
                <a:tc>
                  <a:txBody>
                    <a:bodyPr/>
                    <a:lstStyle/>
                    <a:p>
                      <a:pPr algn="l" fontAlgn="b"/>
                      <a:r>
                        <a:rPr lang="en-US" sz="1600" b="0" i="0" u="none" strike="noStrike">
                          <a:solidFill>
                            <a:srgbClr val="000000"/>
                          </a:solidFill>
                          <a:latin typeface="Calibri"/>
                        </a:rPr>
                        <a:t> Profesionales y técnicos</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600" b="0" i="0" u="none" strike="noStrike">
                          <a:solidFill>
                            <a:srgbClr val="000000"/>
                          </a:solidFill>
                          <a:latin typeface="Calibri"/>
                        </a:rPr>
                        <a:t>10.46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600" b="0" i="0" u="none" strike="noStrike">
                          <a:solidFill>
                            <a:srgbClr val="000000"/>
                          </a:solidFill>
                          <a:latin typeface="Calibri"/>
                        </a:rPr>
                        <a:t>16.00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600" b="0" i="0" u="none" strike="noStrike">
                          <a:solidFill>
                            <a:srgbClr val="000000"/>
                          </a:solidFill>
                          <a:latin typeface="Calibri"/>
                        </a:rPr>
                        <a:t>19.95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600" b="0" i="0" u="none" strike="noStrike">
                          <a:solidFill>
                            <a:srgbClr val="000000"/>
                          </a:solidFill>
                          <a:latin typeface="Calibri"/>
                        </a:rPr>
                        <a:t>26.25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244427">
                <a:tc vMerge="1">
                  <a:txBody>
                    <a:bodyPr/>
                    <a:lstStyle/>
                    <a:p>
                      <a:endParaRPr lang="en-US"/>
                    </a:p>
                  </a:txBody>
                  <a:tcPr/>
                </a:tc>
                <a:tc>
                  <a:txBody>
                    <a:bodyPr/>
                    <a:lstStyle/>
                    <a:p>
                      <a:pPr algn="l" fontAlgn="b"/>
                      <a:r>
                        <a:rPr lang="en-US" sz="1600" b="0" i="0" u="none" strike="noStrike">
                          <a:solidFill>
                            <a:srgbClr val="000000"/>
                          </a:solidFill>
                          <a:latin typeface="Calibri"/>
                        </a:rPr>
                        <a:t>Administrativos</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600" b="0" i="0" u="none" strike="noStrike">
                          <a:solidFill>
                            <a:srgbClr val="000000"/>
                          </a:solidFill>
                          <a:latin typeface="Calibri"/>
                        </a:rPr>
                        <a:t>4.46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600" b="0" i="0" u="none" strike="noStrike">
                          <a:solidFill>
                            <a:srgbClr val="000000"/>
                          </a:solidFill>
                          <a:latin typeface="Calibri"/>
                        </a:rPr>
                        <a:t>9.69</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600" b="0" i="0" u="none" strike="noStrike">
                          <a:solidFill>
                            <a:srgbClr val="000000"/>
                          </a:solidFill>
                          <a:latin typeface="Calibri"/>
                        </a:rPr>
                        <a:t>5.45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600" b="0" i="0" u="none" strike="noStrike">
                          <a:solidFill>
                            <a:srgbClr val="000000"/>
                          </a:solidFill>
                          <a:latin typeface="Calibri"/>
                        </a:rPr>
                        <a:t>12.88</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r h="244427">
                <a:tc vMerge="1">
                  <a:txBody>
                    <a:bodyPr/>
                    <a:lstStyle/>
                    <a:p>
                      <a:endParaRPr lang="en-US"/>
                    </a:p>
                  </a:txBody>
                  <a:tcPr/>
                </a:tc>
                <a:tc>
                  <a:txBody>
                    <a:bodyPr/>
                    <a:lstStyle/>
                    <a:p>
                      <a:pPr algn="l" fontAlgn="b"/>
                      <a:r>
                        <a:rPr lang="en-US" sz="1600" b="0" i="0" u="none" strike="noStrike">
                          <a:solidFill>
                            <a:srgbClr val="000000"/>
                          </a:solidFill>
                          <a:latin typeface="Calibri"/>
                        </a:rPr>
                        <a:t>Trabajador manual</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600" b="0" i="0" u="none" strike="noStrike">
                          <a:solidFill>
                            <a:srgbClr val="000000"/>
                          </a:solidFill>
                          <a:latin typeface="Calibri"/>
                        </a:rPr>
                        <a:t>82.41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2D69A"/>
                    </a:solidFill>
                  </a:tcPr>
                </a:tc>
                <a:tc>
                  <a:txBody>
                    <a:bodyPr/>
                    <a:lstStyle/>
                    <a:p>
                      <a:pPr algn="r" fontAlgn="b"/>
                      <a:r>
                        <a:rPr lang="en-US" sz="1600" b="0" i="0" u="none" strike="noStrike">
                          <a:solidFill>
                            <a:srgbClr val="000000"/>
                          </a:solidFill>
                          <a:latin typeface="Calibri"/>
                        </a:rPr>
                        <a:t>72.01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2D69A"/>
                    </a:solidFill>
                  </a:tcPr>
                </a:tc>
                <a:tc>
                  <a:txBody>
                    <a:bodyPr/>
                    <a:lstStyle/>
                    <a:p>
                      <a:pPr algn="r" fontAlgn="b"/>
                      <a:r>
                        <a:rPr lang="en-US" sz="1600" b="0" i="0" u="none" strike="noStrike">
                          <a:solidFill>
                            <a:srgbClr val="000000"/>
                          </a:solidFill>
                          <a:latin typeface="Calibri"/>
                        </a:rPr>
                        <a:t>67.95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2D69A"/>
                    </a:solidFill>
                  </a:tcPr>
                </a:tc>
                <a:tc>
                  <a:txBody>
                    <a:bodyPr/>
                    <a:lstStyle/>
                    <a:p>
                      <a:pPr algn="r" fontAlgn="b"/>
                      <a:r>
                        <a:rPr lang="en-US" sz="1600" b="0" i="0" u="none" strike="noStrike">
                          <a:solidFill>
                            <a:srgbClr val="000000"/>
                          </a:solidFill>
                          <a:latin typeface="Calibri"/>
                        </a:rPr>
                        <a:t>55.74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2D69A"/>
                    </a:solidFill>
                  </a:tcPr>
                </a:tc>
                <a:extLst>
                  <a:ext uri="{0D108BD9-81ED-4DB2-BD59-A6C34878D82A}">
                    <a16:rowId xmlns:a16="http://schemas.microsoft.com/office/drawing/2014/main" val="10006"/>
                  </a:ext>
                </a:extLst>
              </a:tr>
              <a:tr h="244427">
                <a:tc vMerge="1">
                  <a:txBody>
                    <a:bodyPr/>
                    <a:lstStyle/>
                    <a:p>
                      <a:endParaRPr lang="en-US"/>
                    </a:p>
                  </a:txBody>
                  <a:tcPr/>
                </a:tc>
                <a:tc>
                  <a:txBody>
                    <a:bodyPr/>
                    <a:lstStyle/>
                    <a:p>
                      <a:pPr algn="l" fontAlgn="b"/>
                      <a:r>
                        <a:rPr lang="en-US" sz="1600" b="1" i="0" u="none" strike="noStrike">
                          <a:solidFill>
                            <a:srgbClr val="000000"/>
                          </a:solidFill>
                          <a:latin typeface="Calibri"/>
                        </a:rPr>
                        <a:t>Total</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600" b="1" i="0" u="none" strike="noStrike">
                          <a:solidFill>
                            <a:srgbClr val="000000"/>
                          </a:solidFill>
                          <a:latin typeface="Calibri"/>
                        </a:rPr>
                        <a:t>100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600" b="1" i="0" u="none" strike="noStrike">
                          <a:solidFill>
                            <a:srgbClr val="000000"/>
                          </a:solidFill>
                          <a:latin typeface="Calibri"/>
                        </a:rPr>
                        <a:t>100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600" b="1" i="0" u="none" strike="noStrike">
                          <a:solidFill>
                            <a:srgbClr val="000000"/>
                          </a:solidFill>
                          <a:latin typeface="Calibri"/>
                        </a:rPr>
                        <a:t>100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600" b="1" i="0" u="none" strike="noStrike">
                          <a:solidFill>
                            <a:srgbClr val="000000"/>
                          </a:solidFill>
                          <a:latin typeface="Calibri"/>
                        </a:rPr>
                        <a:t>100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7"/>
                  </a:ext>
                </a:extLst>
              </a:tr>
              <a:tr h="244427">
                <a:tc rowSpan="5">
                  <a:txBody>
                    <a:bodyPr/>
                    <a:lstStyle/>
                    <a:p>
                      <a:pPr algn="ctr" fontAlgn="ctr"/>
                      <a:r>
                        <a:rPr lang="en-US" sz="1600" b="0" i="0" u="none" strike="noStrike">
                          <a:solidFill>
                            <a:srgbClr val="000000"/>
                          </a:solidFill>
                          <a:latin typeface="Calibri"/>
                        </a:rPr>
                        <a:t>Costa Rica, 2011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600" b="0" i="0" u="none" strike="noStrike">
                          <a:solidFill>
                            <a:srgbClr val="000000"/>
                          </a:solidFill>
                          <a:latin typeface="Calibri"/>
                        </a:rPr>
                        <a:t> Directivos</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600" b="0" i="0" u="none" strike="noStrike">
                          <a:solidFill>
                            <a:srgbClr val="000000"/>
                          </a:solidFill>
                          <a:latin typeface="Calibri"/>
                        </a:rPr>
                        <a:t>0.75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C090"/>
                    </a:solidFill>
                  </a:tcPr>
                </a:tc>
                <a:tc>
                  <a:txBody>
                    <a:bodyPr/>
                    <a:lstStyle/>
                    <a:p>
                      <a:pPr algn="r" fontAlgn="b"/>
                      <a:r>
                        <a:rPr lang="en-US" sz="1600" b="0" i="0" u="none" strike="noStrike">
                          <a:solidFill>
                            <a:srgbClr val="000000"/>
                          </a:solidFill>
                          <a:latin typeface="Calibri"/>
                        </a:rPr>
                        <a:t>0.77</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C090"/>
                    </a:solidFill>
                  </a:tcPr>
                </a:tc>
                <a:tc>
                  <a:txBody>
                    <a:bodyPr/>
                    <a:lstStyle/>
                    <a:p>
                      <a:pPr algn="r" fontAlgn="b"/>
                      <a:r>
                        <a:rPr lang="en-US" sz="1600" b="0" i="0" u="none" strike="noStrike">
                          <a:solidFill>
                            <a:srgbClr val="000000"/>
                          </a:solidFill>
                          <a:latin typeface="Calibri"/>
                        </a:rPr>
                        <a:t>1.65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C090"/>
                    </a:solidFill>
                  </a:tcPr>
                </a:tc>
                <a:tc>
                  <a:txBody>
                    <a:bodyPr/>
                    <a:lstStyle/>
                    <a:p>
                      <a:pPr algn="r" fontAlgn="b"/>
                      <a:r>
                        <a:rPr lang="en-US" sz="1600" b="0" i="0" u="none" strike="noStrike">
                          <a:solidFill>
                            <a:srgbClr val="000000"/>
                          </a:solidFill>
                          <a:latin typeface="Calibri"/>
                        </a:rPr>
                        <a:t>1.56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C090"/>
                    </a:solidFill>
                  </a:tcPr>
                </a:tc>
                <a:extLst>
                  <a:ext uri="{0D108BD9-81ED-4DB2-BD59-A6C34878D82A}">
                    <a16:rowId xmlns:a16="http://schemas.microsoft.com/office/drawing/2014/main" val="10008"/>
                  </a:ext>
                </a:extLst>
              </a:tr>
              <a:tr h="358140">
                <a:tc vMerge="1">
                  <a:txBody>
                    <a:bodyPr/>
                    <a:lstStyle/>
                    <a:p>
                      <a:endParaRPr lang="en-US"/>
                    </a:p>
                  </a:txBody>
                  <a:tcPr/>
                </a:tc>
                <a:tc>
                  <a:txBody>
                    <a:bodyPr/>
                    <a:lstStyle/>
                    <a:p>
                      <a:pPr algn="l" fontAlgn="b"/>
                      <a:r>
                        <a:rPr lang="en-US" sz="1600" b="0" i="0" u="none" strike="noStrike" dirty="0">
                          <a:solidFill>
                            <a:srgbClr val="000000"/>
                          </a:solidFill>
                          <a:latin typeface="Calibri"/>
                        </a:rPr>
                        <a:t> </a:t>
                      </a:r>
                      <a:r>
                        <a:rPr lang="en-US" sz="1600" b="0" i="0" u="none" strike="noStrike" dirty="0" err="1">
                          <a:solidFill>
                            <a:srgbClr val="000000"/>
                          </a:solidFill>
                          <a:latin typeface="Calibri"/>
                        </a:rPr>
                        <a:t>Profesionales</a:t>
                      </a:r>
                      <a:r>
                        <a:rPr lang="en-US" sz="1600" b="0" i="0" u="none" strike="noStrike" dirty="0">
                          <a:solidFill>
                            <a:srgbClr val="000000"/>
                          </a:solidFill>
                          <a:latin typeface="Calibri"/>
                        </a:rPr>
                        <a:t> y </a:t>
                      </a:r>
                      <a:r>
                        <a:rPr lang="en-US" sz="1600" b="0" i="0" u="none" strike="noStrike" dirty="0" err="1">
                          <a:solidFill>
                            <a:srgbClr val="000000"/>
                          </a:solidFill>
                          <a:latin typeface="Calibri"/>
                        </a:rPr>
                        <a:t>técnicos</a:t>
                      </a:r>
                      <a:endParaRPr lang="en-US" sz="1600" b="0" i="0" u="none" strike="noStrike" dirty="0">
                        <a:solidFill>
                          <a:srgbClr val="000000"/>
                        </a:solidFill>
                        <a:latin typeface="Calibri"/>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600" b="0" i="0" u="none" strike="noStrike">
                          <a:solidFill>
                            <a:srgbClr val="000000"/>
                          </a:solidFill>
                          <a:latin typeface="Calibri"/>
                        </a:rPr>
                        <a:t>14.21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600" b="0" i="0" u="none" strike="noStrike">
                          <a:solidFill>
                            <a:srgbClr val="000000"/>
                          </a:solidFill>
                          <a:latin typeface="Calibri"/>
                        </a:rPr>
                        <a:t>21.38</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600" b="0" i="0" u="none" strike="noStrike">
                          <a:solidFill>
                            <a:srgbClr val="000000"/>
                          </a:solidFill>
                          <a:latin typeface="Calibri"/>
                        </a:rPr>
                        <a:t>21.26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600" b="0" i="0" u="none" strike="noStrike">
                          <a:solidFill>
                            <a:srgbClr val="000000"/>
                          </a:solidFill>
                          <a:latin typeface="Calibri"/>
                        </a:rPr>
                        <a:t>32.26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9"/>
                  </a:ext>
                </a:extLst>
              </a:tr>
              <a:tr h="244427">
                <a:tc vMerge="1">
                  <a:txBody>
                    <a:bodyPr/>
                    <a:lstStyle/>
                    <a:p>
                      <a:endParaRPr lang="en-US"/>
                    </a:p>
                  </a:txBody>
                  <a:tcPr/>
                </a:tc>
                <a:tc>
                  <a:txBody>
                    <a:bodyPr/>
                    <a:lstStyle/>
                    <a:p>
                      <a:pPr algn="l" fontAlgn="b"/>
                      <a:r>
                        <a:rPr lang="en-US" sz="1600" b="0" i="0" u="none" strike="noStrike">
                          <a:solidFill>
                            <a:srgbClr val="000000"/>
                          </a:solidFill>
                          <a:latin typeface="Calibri"/>
                        </a:rPr>
                        <a:t>Administrativos</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600" b="0" i="0" u="none" strike="noStrike">
                          <a:solidFill>
                            <a:srgbClr val="000000"/>
                          </a:solidFill>
                          <a:latin typeface="Calibri"/>
                        </a:rPr>
                        <a:t>4.78</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600" b="0" i="0" u="none" strike="noStrike">
                          <a:solidFill>
                            <a:srgbClr val="000000"/>
                          </a:solidFill>
                          <a:latin typeface="Calibri"/>
                        </a:rPr>
                        <a:t>11.19</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600" b="0" i="0" u="none" strike="noStrike">
                          <a:solidFill>
                            <a:srgbClr val="000000"/>
                          </a:solidFill>
                          <a:latin typeface="Calibri"/>
                        </a:rPr>
                        <a:t>5.39</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600" b="0" i="0" u="none" strike="noStrike">
                          <a:solidFill>
                            <a:srgbClr val="000000"/>
                          </a:solidFill>
                          <a:latin typeface="Calibri"/>
                        </a:rPr>
                        <a:t>12.77</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0"/>
                  </a:ext>
                </a:extLst>
              </a:tr>
              <a:tr h="244427">
                <a:tc vMerge="1">
                  <a:txBody>
                    <a:bodyPr/>
                    <a:lstStyle/>
                    <a:p>
                      <a:endParaRPr lang="en-US"/>
                    </a:p>
                  </a:txBody>
                  <a:tcPr/>
                </a:tc>
                <a:tc>
                  <a:txBody>
                    <a:bodyPr/>
                    <a:lstStyle/>
                    <a:p>
                      <a:pPr algn="l" fontAlgn="b"/>
                      <a:r>
                        <a:rPr lang="en-US" sz="1600" b="0" i="0" u="none" strike="noStrike">
                          <a:solidFill>
                            <a:srgbClr val="000000"/>
                          </a:solidFill>
                          <a:latin typeface="Calibri"/>
                        </a:rPr>
                        <a:t>Trabajador manual</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600" b="0" i="0" u="none" strike="noStrike">
                          <a:solidFill>
                            <a:srgbClr val="000000"/>
                          </a:solidFill>
                          <a:latin typeface="Calibri"/>
                        </a:rPr>
                        <a:t>80.26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2D69A"/>
                    </a:solidFill>
                  </a:tcPr>
                </a:tc>
                <a:tc>
                  <a:txBody>
                    <a:bodyPr/>
                    <a:lstStyle/>
                    <a:p>
                      <a:pPr algn="r" fontAlgn="b"/>
                      <a:r>
                        <a:rPr lang="en-US" sz="1600" b="0" i="0" u="none" strike="noStrike">
                          <a:solidFill>
                            <a:srgbClr val="000000"/>
                          </a:solidFill>
                          <a:latin typeface="Calibri"/>
                        </a:rPr>
                        <a:t>66.66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2D69A"/>
                    </a:solidFill>
                  </a:tcPr>
                </a:tc>
                <a:tc>
                  <a:txBody>
                    <a:bodyPr/>
                    <a:lstStyle/>
                    <a:p>
                      <a:pPr algn="r" fontAlgn="b"/>
                      <a:r>
                        <a:rPr lang="en-US" sz="1600" b="0" i="0" u="none" strike="noStrike">
                          <a:solidFill>
                            <a:srgbClr val="000000"/>
                          </a:solidFill>
                          <a:latin typeface="Calibri"/>
                        </a:rPr>
                        <a:t>71.71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2D69A"/>
                    </a:solidFill>
                  </a:tcPr>
                </a:tc>
                <a:tc>
                  <a:txBody>
                    <a:bodyPr/>
                    <a:lstStyle/>
                    <a:p>
                      <a:pPr algn="r" fontAlgn="b"/>
                      <a:r>
                        <a:rPr lang="en-US" sz="1600" b="0" i="0" u="none" strike="noStrike">
                          <a:solidFill>
                            <a:srgbClr val="000000"/>
                          </a:solidFill>
                          <a:latin typeface="Calibri"/>
                        </a:rPr>
                        <a:t>53.41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2D69A"/>
                    </a:solidFill>
                  </a:tcPr>
                </a:tc>
                <a:extLst>
                  <a:ext uri="{0D108BD9-81ED-4DB2-BD59-A6C34878D82A}">
                    <a16:rowId xmlns:a16="http://schemas.microsoft.com/office/drawing/2014/main" val="10011"/>
                  </a:ext>
                </a:extLst>
              </a:tr>
              <a:tr h="244427">
                <a:tc vMerge="1">
                  <a:txBody>
                    <a:bodyPr/>
                    <a:lstStyle/>
                    <a:p>
                      <a:endParaRPr lang="en-US"/>
                    </a:p>
                  </a:txBody>
                  <a:tcPr/>
                </a:tc>
                <a:tc>
                  <a:txBody>
                    <a:bodyPr/>
                    <a:lstStyle/>
                    <a:p>
                      <a:pPr algn="l" fontAlgn="b"/>
                      <a:r>
                        <a:rPr lang="en-US" sz="1600" b="1" i="0" u="none" strike="noStrike">
                          <a:solidFill>
                            <a:srgbClr val="000000"/>
                          </a:solidFill>
                          <a:latin typeface="Calibri"/>
                        </a:rPr>
                        <a:t>Total</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600" b="1" i="0" u="none" strike="noStrike">
                          <a:solidFill>
                            <a:srgbClr val="000000"/>
                          </a:solidFill>
                          <a:latin typeface="Calibri"/>
                        </a:rPr>
                        <a:t>100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600" b="1" i="0" u="none" strike="noStrike">
                          <a:solidFill>
                            <a:srgbClr val="000000"/>
                          </a:solidFill>
                          <a:latin typeface="Calibri"/>
                        </a:rPr>
                        <a:t>100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600" b="1" i="0" u="none" strike="noStrike">
                          <a:solidFill>
                            <a:srgbClr val="000000"/>
                          </a:solidFill>
                          <a:latin typeface="Calibri"/>
                        </a:rPr>
                        <a:t>100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600" b="1" i="0" u="none" strike="noStrike">
                          <a:solidFill>
                            <a:srgbClr val="000000"/>
                          </a:solidFill>
                          <a:latin typeface="Calibri"/>
                        </a:rPr>
                        <a:t>100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2"/>
                  </a:ext>
                </a:extLst>
              </a:tr>
              <a:tr h="244427">
                <a:tc rowSpan="5">
                  <a:txBody>
                    <a:bodyPr/>
                    <a:lstStyle/>
                    <a:p>
                      <a:pPr algn="ctr" fontAlgn="ctr"/>
                      <a:r>
                        <a:rPr lang="en-US" sz="1600" b="0" i="0" u="none" strike="noStrike">
                          <a:solidFill>
                            <a:srgbClr val="000000"/>
                          </a:solidFill>
                          <a:latin typeface="Calibri"/>
                        </a:rPr>
                        <a:t>Uruguay, 2011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600" b="0" i="0" u="none" strike="noStrike">
                          <a:solidFill>
                            <a:srgbClr val="000000"/>
                          </a:solidFill>
                          <a:latin typeface="Calibri"/>
                        </a:rPr>
                        <a:t> Directivos</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600" b="0" i="0" u="none" strike="noStrike">
                          <a:solidFill>
                            <a:srgbClr val="000000"/>
                          </a:solidFill>
                          <a:latin typeface="Calibri"/>
                        </a:rPr>
                        <a:t>0.46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C090"/>
                    </a:solidFill>
                  </a:tcPr>
                </a:tc>
                <a:tc>
                  <a:txBody>
                    <a:bodyPr/>
                    <a:lstStyle/>
                    <a:p>
                      <a:pPr algn="r" fontAlgn="b"/>
                      <a:r>
                        <a:rPr lang="en-US" sz="1600" b="0" i="0" u="none" strike="noStrike">
                          <a:solidFill>
                            <a:srgbClr val="000000"/>
                          </a:solidFill>
                          <a:latin typeface="Calibri"/>
                        </a:rPr>
                        <a:t>0.50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C090"/>
                    </a:solidFill>
                  </a:tcPr>
                </a:tc>
                <a:tc>
                  <a:txBody>
                    <a:bodyPr/>
                    <a:lstStyle/>
                    <a:p>
                      <a:pPr algn="r" fontAlgn="b"/>
                      <a:r>
                        <a:rPr lang="en-US" sz="1600" b="0" i="0" u="none" strike="noStrike">
                          <a:solidFill>
                            <a:srgbClr val="000000"/>
                          </a:solidFill>
                          <a:latin typeface="Calibri"/>
                        </a:rPr>
                        <a:t>2.66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C090"/>
                    </a:solidFill>
                  </a:tcPr>
                </a:tc>
                <a:tc>
                  <a:txBody>
                    <a:bodyPr/>
                    <a:lstStyle/>
                    <a:p>
                      <a:pPr algn="r" fontAlgn="b"/>
                      <a:r>
                        <a:rPr lang="en-US" sz="1600" b="0" i="0" u="none" strike="noStrike">
                          <a:solidFill>
                            <a:srgbClr val="000000"/>
                          </a:solidFill>
                          <a:latin typeface="Calibri"/>
                        </a:rPr>
                        <a:t>1.63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C090"/>
                    </a:solidFill>
                  </a:tcPr>
                </a:tc>
                <a:extLst>
                  <a:ext uri="{0D108BD9-81ED-4DB2-BD59-A6C34878D82A}">
                    <a16:rowId xmlns:a16="http://schemas.microsoft.com/office/drawing/2014/main" val="10013"/>
                  </a:ext>
                </a:extLst>
              </a:tr>
              <a:tr h="281940">
                <a:tc vMerge="1">
                  <a:txBody>
                    <a:bodyPr/>
                    <a:lstStyle/>
                    <a:p>
                      <a:endParaRPr lang="en-US"/>
                    </a:p>
                  </a:txBody>
                  <a:tcPr/>
                </a:tc>
                <a:tc>
                  <a:txBody>
                    <a:bodyPr/>
                    <a:lstStyle/>
                    <a:p>
                      <a:pPr algn="l" fontAlgn="b"/>
                      <a:r>
                        <a:rPr lang="en-US" sz="1600" b="0" i="0" u="none" strike="noStrike">
                          <a:solidFill>
                            <a:srgbClr val="000000"/>
                          </a:solidFill>
                          <a:latin typeface="Calibri"/>
                        </a:rPr>
                        <a:t> Profesionales y técnicos</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600" b="0" i="0" u="none" strike="noStrike">
                          <a:solidFill>
                            <a:srgbClr val="000000"/>
                          </a:solidFill>
                          <a:latin typeface="Calibri"/>
                        </a:rPr>
                        <a:t>6.18</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600" b="0" i="0" u="none" strike="noStrike">
                          <a:solidFill>
                            <a:srgbClr val="000000"/>
                          </a:solidFill>
                          <a:latin typeface="Calibri"/>
                        </a:rPr>
                        <a:t>9.72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600" b="0" i="0" u="none" strike="noStrike">
                          <a:solidFill>
                            <a:srgbClr val="000000"/>
                          </a:solidFill>
                          <a:latin typeface="Calibri"/>
                        </a:rPr>
                        <a:t>14.37</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600" b="0" i="0" u="none" strike="noStrike">
                          <a:solidFill>
                            <a:srgbClr val="000000"/>
                          </a:solidFill>
                          <a:latin typeface="Calibri"/>
                        </a:rPr>
                        <a:t>23.15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4"/>
                  </a:ext>
                </a:extLst>
              </a:tr>
              <a:tr h="244427">
                <a:tc vMerge="1">
                  <a:txBody>
                    <a:bodyPr/>
                    <a:lstStyle/>
                    <a:p>
                      <a:endParaRPr lang="en-US"/>
                    </a:p>
                  </a:txBody>
                  <a:tcPr/>
                </a:tc>
                <a:tc>
                  <a:txBody>
                    <a:bodyPr/>
                    <a:lstStyle/>
                    <a:p>
                      <a:pPr algn="l" fontAlgn="b"/>
                      <a:r>
                        <a:rPr lang="en-US" sz="1600" b="0" i="0" u="none" strike="noStrike">
                          <a:solidFill>
                            <a:srgbClr val="000000"/>
                          </a:solidFill>
                          <a:latin typeface="Calibri"/>
                        </a:rPr>
                        <a:t>Administrativos</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600" b="0" i="0" u="none" strike="noStrike">
                          <a:solidFill>
                            <a:srgbClr val="000000"/>
                          </a:solidFill>
                          <a:latin typeface="Calibri"/>
                        </a:rPr>
                        <a:t>4.34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600" b="0" i="0" u="none" strike="noStrike">
                          <a:solidFill>
                            <a:srgbClr val="000000"/>
                          </a:solidFill>
                          <a:latin typeface="Calibri"/>
                        </a:rPr>
                        <a:t>9.67</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600" b="0" i="0" u="none" strike="noStrike">
                          <a:solidFill>
                            <a:srgbClr val="000000"/>
                          </a:solidFill>
                          <a:latin typeface="Calibri"/>
                        </a:rPr>
                        <a:t>9.17</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600" b="0" i="0" u="none" strike="noStrike">
                          <a:solidFill>
                            <a:srgbClr val="000000"/>
                          </a:solidFill>
                          <a:latin typeface="Calibri"/>
                        </a:rPr>
                        <a:t>19.86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5"/>
                  </a:ext>
                </a:extLst>
              </a:tr>
              <a:tr h="244427">
                <a:tc vMerge="1">
                  <a:txBody>
                    <a:bodyPr/>
                    <a:lstStyle/>
                    <a:p>
                      <a:endParaRPr lang="en-US"/>
                    </a:p>
                  </a:txBody>
                  <a:tcPr/>
                </a:tc>
                <a:tc>
                  <a:txBody>
                    <a:bodyPr/>
                    <a:lstStyle/>
                    <a:p>
                      <a:pPr algn="l" fontAlgn="b"/>
                      <a:r>
                        <a:rPr lang="en-US" sz="1600" b="0" i="0" u="none" strike="noStrike">
                          <a:solidFill>
                            <a:srgbClr val="000000"/>
                          </a:solidFill>
                          <a:latin typeface="Calibri"/>
                        </a:rPr>
                        <a:t>Trabajador manual</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600" b="0" i="0" u="none" strike="noStrike">
                          <a:solidFill>
                            <a:srgbClr val="000000"/>
                          </a:solidFill>
                          <a:latin typeface="Calibri"/>
                        </a:rPr>
                        <a:t>89.03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2D69A"/>
                    </a:solidFill>
                  </a:tcPr>
                </a:tc>
                <a:tc>
                  <a:txBody>
                    <a:bodyPr/>
                    <a:lstStyle/>
                    <a:p>
                      <a:pPr algn="r" fontAlgn="b"/>
                      <a:r>
                        <a:rPr lang="en-US" sz="1600" b="0" i="0" u="none" strike="noStrike">
                          <a:solidFill>
                            <a:srgbClr val="000000"/>
                          </a:solidFill>
                          <a:latin typeface="Calibri"/>
                        </a:rPr>
                        <a:t>80.11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2D69A"/>
                    </a:solidFill>
                  </a:tcPr>
                </a:tc>
                <a:tc>
                  <a:txBody>
                    <a:bodyPr/>
                    <a:lstStyle/>
                    <a:p>
                      <a:pPr algn="r" fontAlgn="b"/>
                      <a:r>
                        <a:rPr lang="en-US" sz="1600" b="0" i="0" u="none" strike="noStrike">
                          <a:solidFill>
                            <a:srgbClr val="000000"/>
                          </a:solidFill>
                          <a:latin typeface="Calibri"/>
                        </a:rPr>
                        <a:t>73.80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2D69A"/>
                    </a:solidFill>
                  </a:tcPr>
                </a:tc>
                <a:tc>
                  <a:txBody>
                    <a:bodyPr/>
                    <a:lstStyle/>
                    <a:p>
                      <a:pPr algn="r" fontAlgn="b"/>
                      <a:r>
                        <a:rPr lang="en-US" sz="1600" b="0" i="0" u="none" strike="noStrike">
                          <a:solidFill>
                            <a:srgbClr val="000000"/>
                          </a:solidFill>
                          <a:latin typeface="Calibri"/>
                        </a:rPr>
                        <a:t>55.36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2D69A"/>
                    </a:solidFill>
                  </a:tcPr>
                </a:tc>
                <a:extLst>
                  <a:ext uri="{0D108BD9-81ED-4DB2-BD59-A6C34878D82A}">
                    <a16:rowId xmlns:a16="http://schemas.microsoft.com/office/drawing/2014/main" val="10016"/>
                  </a:ext>
                </a:extLst>
              </a:tr>
              <a:tr h="244427">
                <a:tc vMerge="1">
                  <a:txBody>
                    <a:bodyPr/>
                    <a:lstStyle/>
                    <a:p>
                      <a:endParaRPr lang="en-US"/>
                    </a:p>
                  </a:txBody>
                  <a:tcPr/>
                </a:tc>
                <a:tc>
                  <a:txBody>
                    <a:bodyPr/>
                    <a:lstStyle/>
                    <a:p>
                      <a:pPr algn="l" fontAlgn="b"/>
                      <a:r>
                        <a:rPr lang="en-US" sz="1600" b="1" i="0" u="none" strike="noStrike">
                          <a:solidFill>
                            <a:srgbClr val="000000"/>
                          </a:solidFill>
                          <a:latin typeface="Calibri"/>
                        </a:rPr>
                        <a:t>Total</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600" b="1" i="0" u="none" strike="noStrike">
                          <a:solidFill>
                            <a:srgbClr val="000000"/>
                          </a:solidFill>
                          <a:latin typeface="Calibri"/>
                        </a:rPr>
                        <a:t>100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600" b="1" i="0" u="none" strike="noStrike">
                          <a:solidFill>
                            <a:srgbClr val="000000"/>
                          </a:solidFill>
                          <a:latin typeface="Calibri"/>
                        </a:rPr>
                        <a:t>100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600" b="1" i="0" u="none" strike="noStrike">
                          <a:solidFill>
                            <a:srgbClr val="000000"/>
                          </a:solidFill>
                          <a:latin typeface="Calibri"/>
                        </a:rPr>
                        <a:t>100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600" b="1" i="0" u="none" strike="noStrike" dirty="0">
                          <a:solidFill>
                            <a:srgbClr val="000000"/>
                          </a:solidFill>
                          <a:latin typeface="Calibri"/>
                        </a:rPr>
                        <a:t>100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7"/>
                  </a:ext>
                </a:extLst>
              </a:tr>
            </a:tbl>
          </a:graphicData>
        </a:graphic>
      </p:graphicFrame>
      <p:sp>
        <p:nvSpPr>
          <p:cNvPr id="3" name="TextBox 2"/>
          <p:cNvSpPr txBox="1"/>
          <p:nvPr/>
        </p:nvSpPr>
        <p:spPr>
          <a:xfrm>
            <a:off x="1143000" y="6273225"/>
            <a:ext cx="8153400" cy="584775"/>
          </a:xfrm>
          <a:prstGeom prst="rect">
            <a:avLst/>
          </a:prstGeom>
          <a:noFill/>
        </p:spPr>
        <p:txBody>
          <a:bodyPr wrap="square" rtlCol="0">
            <a:spAutoFit/>
          </a:bodyPr>
          <a:lstStyle/>
          <a:p>
            <a:r>
              <a:rPr lang="en-US" sz="1600" dirty="0" err="1">
                <a:latin typeface="Calibri" pitchFamily="34" charset="0"/>
              </a:rPr>
              <a:t>Fuente</a:t>
            </a:r>
            <a:r>
              <a:rPr lang="en-US" sz="1600" dirty="0">
                <a:latin typeface="Calibri" pitchFamily="34" charset="0"/>
              </a:rPr>
              <a:t>: CELADE-CEPAL, </a:t>
            </a:r>
            <a:r>
              <a:rPr lang="en-US" sz="1600" dirty="0" err="1">
                <a:latin typeface="Calibri" pitchFamily="34" charset="0"/>
              </a:rPr>
              <a:t>procesamientos</a:t>
            </a:r>
            <a:r>
              <a:rPr lang="en-US" sz="1600" dirty="0">
                <a:latin typeface="Calibri" pitchFamily="34" charset="0"/>
              </a:rPr>
              <a:t> </a:t>
            </a:r>
            <a:r>
              <a:rPr lang="en-US" sz="1600" dirty="0" err="1">
                <a:latin typeface="Calibri" pitchFamily="34" charset="0"/>
              </a:rPr>
              <a:t>especiales</a:t>
            </a:r>
            <a:r>
              <a:rPr lang="en-US" sz="1600" dirty="0">
                <a:latin typeface="Calibri" pitchFamily="34" charset="0"/>
              </a:rPr>
              <a:t> de los </a:t>
            </a:r>
            <a:r>
              <a:rPr lang="en-US" sz="1600" dirty="0" err="1">
                <a:latin typeface="Calibri" pitchFamily="34" charset="0"/>
              </a:rPr>
              <a:t>microdatos</a:t>
            </a:r>
            <a:r>
              <a:rPr lang="en-US" sz="1600" dirty="0">
                <a:latin typeface="Calibri" pitchFamily="34" charset="0"/>
              </a:rPr>
              <a:t> </a:t>
            </a:r>
            <a:r>
              <a:rPr lang="en-US" sz="1600" dirty="0" err="1">
                <a:latin typeface="Calibri" pitchFamily="34" charset="0"/>
              </a:rPr>
              <a:t>censales</a:t>
            </a:r>
            <a:r>
              <a:rPr lang="en-US" sz="1600" dirty="0">
                <a:latin typeface="Calibri" pitchFamily="34" charset="0"/>
              </a:rPr>
              <a:t> </a:t>
            </a:r>
            <a:r>
              <a:rPr lang="en-US" sz="1600" dirty="0" err="1">
                <a:latin typeface="Calibri" pitchFamily="34" charset="0"/>
              </a:rPr>
              <a:t>disponibles</a:t>
            </a:r>
            <a:r>
              <a:rPr lang="en-US" sz="1600" dirty="0">
                <a:latin typeface="Calibri" pitchFamily="34" charset="0"/>
              </a:rPr>
              <a:t> </a:t>
            </a:r>
            <a:r>
              <a:rPr lang="en-US" sz="1600" dirty="0" err="1">
                <a:latin typeface="Calibri" pitchFamily="34" charset="0"/>
              </a:rPr>
              <a:t>usando</a:t>
            </a:r>
            <a:r>
              <a:rPr lang="en-US" sz="1600" dirty="0">
                <a:latin typeface="Calibri" pitchFamily="34" charset="0"/>
              </a:rPr>
              <a:t> </a:t>
            </a:r>
            <a:r>
              <a:rPr lang="en-US" sz="1600" dirty="0" err="1">
                <a:latin typeface="Calibri" pitchFamily="34" charset="0"/>
              </a:rPr>
              <a:t>Redatam</a:t>
            </a:r>
            <a:r>
              <a:rPr lang="en-US" sz="1600" dirty="0">
                <a:latin typeface="Calibri" pitchFamily="34" charset="0"/>
              </a:rPr>
              <a:t>.  </a:t>
            </a:r>
          </a:p>
        </p:txBody>
      </p:sp>
      <p:sp>
        <p:nvSpPr>
          <p:cNvPr id="4" name="TextBox 3"/>
          <p:cNvSpPr txBox="1"/>
          <p:nvPr/>
        </p:nvSpPr>
        <p:spPr>
          <a:xfrm>
            <a:off x="1219200" y="263604"/>
            <a:ext cx="7620000" cy="1107996"/>
          </a:xfrm>
          <a:prstGeom prst="rect">
            <a:avLst/>
          </a:prstGeom>
          <a:noFill/>
        </p:spPr>
        <p:txBody>
          <a:bodyPr wrap="square" rtlCol="0">
            <a:spAutoFit/>
          </a:bodyPr>
          <a:lstStyle/>
          <a:p>
            <a:pPr algn="ctr"/>
            <a:r>
              <a:rPr lang="en-US" sz="2200" dirty="0" err="1">
                <a:solidFill>
                  <a:srgbClr val="3333CC"/>
                </a:solidFill>
                <a:latin typeface="+mj-lt"/>
                <a:ea typeface="+mj-ea"/>
                <a:cs typeface="+mj-cs"/>
              </a:rPr>
              <a:t>Distribución</a:t>
            </a:r>
            <a:r>
              <a:rPr lang="en-US" sz="2200" dirty="0">
                <a:solidFill>
                  <a:srgbClr val="3333CC"/>
                </a:solidFill>
                <a:latin typeface="+mj-lt"/>
                <a:ea typeface="+mj-ea"/>
                <a:cs typeface="+mj-cs"/>
              </a:rPr>
              <a:t> de la p</a:t>
            </a:r>
            <a:r>
              <a:rPr lang="es-ES" sz="2200" dirty="0">
                <a:solidFill>
                  <a:srgbClr val="3333CC"/>
                </a:solidFill>
                <a:latin typeface="+mj-lt"/>
                <a:ea typeface="+mj-ea"/>
                <a:cs typeface="+mj-cs"/>
              </a:rPr>
              <a:t>oblación ocupada de 15 años y más según calificación, por condición étnico-racial</a:t>
            </a:r>
            <a:r>
              <a:rPr lang="en-US" sz="2200" dirty="0">
                <a:solidFill>
                  <a:srgbClr val="3333CC"/>
                </a:solidFill>
                <a:latin typeface="+mj-lt"/>
                <a:ea typeface="+mj-ea"/>
                <a:cs typeface="+mj-cs"/>
              </a:rPr>
              <a:t>. </a:t>
            </a:r>
            <a:r>
              <a:rPr lang="en-US" sz="2200" dirty="0" err="1">
                <a:solidFill>
                  <a:srgbClr val="3333CC"/>
                </a:solidFill>
                <a:latin typeface="+mj-lt"/>
                <a:ea typeface="+mj-ea"/>
                <a:cs typeface="+mj-cs"/>
              </a:rPr>
              <a:t>Censos</a:t>
            </a:r>
            <a:r>
              <a:rPr lang="en-US" sz="2200" dirty="0">
                <a:solidFill>
                  <a:srgbClr val="3333CC"/>
                </a:solidFill>
                <a:latin typeface="+mj-lt"/>
                <a:ea typeface="+mj-ea"/>
                <a:cs typeface="+mj-cs"/>
              </a:rPr>
              <a:t> de Población 2010</a:t>
            </a:r>
          </a:p>
        </p:txBody>
      </p:sp>
    </p:spTree>
    <p:extLst>
      <p:ext uri="{BB962C8B-B14F-4D97-AF65-F5344CB8AC3E}">
        <p14:creationId xmlns:p14="http://schemas.microsoft.com/office/powerpoint/2010/main" val="131334629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2E069095-C454-4754-A29F-8D925E515E15}"/>
              </a:ext>
            </a:extLst>
          </p:cNvPr>
          <p:cNvSpPr txBox="1"/>
          <p:nvPr/>
        </p:nvSpPr>
        <p:spPr>
          <a:xfrm>
            <a:off x="1752600" y="3008293"/>
            <a:ext cx="6553200" cy="954107"/>
          </a:xfrm>
          <a:prstGeom prst="rect">
            <a:avLst/>
          </a:prstGeom>
          <a:noFill/>
        </p:spPr>
        <p:txBody>
          <a:bodyPr wrap="square" rtlCol="0">
            <a:spAutoFit/>
          </a:bodyPr>
          <a:lstStyle/>
          <a:p>
            <a:pPr>
              <a:spcAft>
                <a:spcPts val="1200"/>
              </a:spcAft>
            </a:pPr>
            <a:r>
              <a:rPr lang="en-US" sz="2800" dirty="0" err="1">
                <a:solidFill>
                  <a:srgbClr val="2E3192"/>
                </a:solidFill>
              </a:rPr>
              <a:t>Desigualdades</a:t>
            </a:r>
            <a:r>
              <a:rPr lang="en-US" sz="2800" dirty="0">
                <a:solidFill>
                  <a:srgbClr val="2E3192"/>
                </a:solidFill>
              </a:rPr>
              <a:t> </a:t>
            </a:r>
            <a:r>
              <a:rPr lang="en-US" sz="2800" dirty="0" err="1">
                <a:solidFill>
                  <a:srgbClr val="2E3192"/>
                </a:solidFill>
              </a:rPr>
              <a:t>entrecruzadas</a:t>
            </a:r>
            <a:r>
              <a:rPr lang="en-US" sz="2800" dirty="0">
                <a:solidFill>
                  <a:srgbClr val="2E3192"/>
                </a:solidFill>
              </a:rPr>
              <a:t> </a:t>
            </a:r>
            <a:r>
              <a:rPr lang="en-US" sz="2800" dirty="0" err="1">
                <a:solidFill>
                  <a:srgbClr val="2E3192"/>
                </a:solidFill>
              </a:rPr>
              <a:t>en</a:t>
            </a:r>
            <a:r>
              <a:rPr lang="en-US" sz="2800" dirty="0">
                <a:solidFill>
                  <a:srgbClr val="2E3192"/>
                </a:solidFill>
              </a:rPr>
              <a:t> la </a:t>
            </a:r>
            <a:r>
              <a:rPr lang="en-US" sz="2800" dirty="0" err="1">
                <a:solidFill>
                  <a:srgbClr val="2E3192"/>
                </a:solidFill>
              </a:rPr>
              <a:t>salud</a:t>
            </a:r>
            <a:r>
              <a:rPr lang="en-US" sz="2800" dirty="0">
                <a:solidFill>
                  <a:srgbClr val="2E3192"/>
                </a:solidFill>
              </a:rPr>
              <a:t> </a:t>
            </a:r>
          </a:p>
        </p:txBody>
      </p:sp>
      <p:sp>
        <p:nvSpPr>
          <p:cNvPr id="3" name="Rectangle 2">
            <a:extLst>
              <a:ext uri="{FF2B5EF4-FFF2-40B4-BE49-F238E27FC236}">
                <a16:creationId xmlns:a16="http://schemas.microsoft.com/office/drawing/2014/main" id="{DEDF77F0-4C0F-4CA7-AAD0-6109674DB94B}"/>
              </a:ext>
            </a:extLst>
          </p:cNvPr>
          <p:cNvSpPr/>
          <p:nvPr/>
        </p:nvSpPr>
        <p:spPr>
          <a:xfrm>
            <a:off x="1676400" y="4431268"/>
            <a:ext cx="6553200" cy="369332"/>
          </a:xfrm>
          <a:prstGeom prst="rect">
            <a:avLst/>
          </a:prstGeom>
        </p:spPr>
        <p:txBody>
          <a:bodyPr wrap="square">
            <a:spAutoFit/>
          </a:bodyPr>
          <a:lstStyle/>
          <a:p>
            <a:r>
              <a:rPr lang="es-AR" dirty="0">
                <a:solidFill>
                  <a:srgbClr val="000000"/>
                </a:solidFill>
                <a:latin typeface="Times New Roman" panose="02020603050405020304" pitchFamily="18" charset="0"/>
              </a:rPr>
              <a:t>- Tasa de mortalidad de niños menores de 5 años (3.2.1 OD	</a:t>
            </a:r>
          </a:p>
        </p:txBody>
      </p:sp>
      <p:sp>
        <p:nvSpPr>
          <p:cNvPr id="4" name="Rectangle 3">
            <a:extLst>
              <a:ext uri="{FF2B5EF4-FFF2-40B4-BE49-F238E27FC236}">
                <a16:creationId xmlns:a16="http://schemas.microsoft.com/office/drawing/2014/main" id="{5E628F06-EAE1-4A1C-9991-3F823E1C45E9}"/>
              </a:ext>
            </a:extLst>
          </p:cNvPr>
          <p:cNvSpPr/>
          <p:nvPr/>
        </p:nvSpPr>
        <p:spPr>
          <a:xfrm>
            <a:off x="1676400" y="4038600"/>
            <a:ext cx="4801314" cy="369332"/>
          </a:xfrm>
          <a:prstGeom prst="rect">
            <a:avLst/>
          </a:prstGeom>
        </p:spPr>
        <p:txBody>
          <a:bodyPr wrap="none">
            <a:spAutoFit/>
          </a:bodyPr>
          <a:lstStyle/>
          <a:p>
            <a:r>
              <a:rPr lang="es-AR" dirty="0">
                <a:solidFill>
                  <a:srgbClr val="000000"/>
                </a:solidFill>
                <a:latin typeface="Times New Roman" panose="02020603050405020304" pitchFamily="18" charset="0"/>
              </a:rPr>
              <a:t>- Razón de mortalidad materna (3.1.1 ODS)	</a:t>
            </a:r>
          </a:p>
        </p:txBody>
      </p:sp>
      <p:sp>
        <p:nvSpPr>
          <p:cNvPr id="5" name="Rectangle 4">
            <a:extLst>
              <a:ext uri="{FF2B5EF4-FFF2-40B4-BE49-F238E27FC236}">
                <a16:creationId xmlns:a16="http://schemas.microsoft.com/office/drawing/2014/main" id="{13F9CB0B-E1DE-4373-B0C9-88605A83CDEC}"/>
              </a:ext>
            </a:extLst>
          </p:cNvPr>
          <p:cNvSpPr/>
          <p:nvPr/>
        </p:nvSpPr>
        <p:spPr>
          <a:xfrm>
            <a:off x="1676400" y="4791670"/>
            <a:ext cx="7007942" cy="923330"/>
          </a:xfrm>
          <a:prstGeom prst="rect">
            <a:avLst/>
          </a:prstGeom>
        </p:spPr>
        <p:txBody>
          <a:bodyPr wrap="square">
            <a:spAutoFit/>
          </a:bodyPr>
          <a:lstStyle/>
          <a:p>
            <a:r>
              <a:rPr lang="es-AR" dirty="0">
                <a:latin typeface="Times New Roman" panose="02020603050405020304" pitchFamily="18" charset="0"/>
                <a:cs typeface="Times New Roman" panose="02020603050405020304" pitchFamily="18" charset="0"/>
              </a:rPr>
              <a:t>- Porcentaje de adolescentes que han tenido hijos nacidos vivos. (B.18 del Consenso de Montevideo y complementario a fecundidad adolescente, 3.7.2 ODS)</a:t>
            </a:r>
          </a:p>
        </p:txBody>
      </p:sp>
    </p:spTree>
    <p:extLst>
      <p:ext uri="{BB962C8B-B14F-4D97-AF65-F5344CB8AC3E}">
        <p14:creationId xmlns:p14="http://schemas.microsoft.com/office/powerpoint/2010/main" val="303410568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a:spLocks noGrp="1"/>
          </p:cNvSpPr>
          <p:nvPr>
            <p:ph type="title"/>
          </p:nvPr>
        </p:nvSpPr>
        <p:spPr>
          <a:xfrm>
            <a:off x="609600" y="83339"/>
            <a:ext cx="8534400" cy="1357322"/>
          </a:xfrm>
        </p:spPr>
        <p:txBody>
          <a:bodyPr>
            <a:noAutofit/>
          </a:bodyPr>
          <a:lstStyle/>
          <a:p>
            <a:r>
              <a:rPr lang="en-US" sz="2200" b="1" dirty="0" err="1">
                <a:solidFill>
                  <a:srgbClr val="2E3192"/>
                </a:solidFill>
              </a:rPr>
              <a:t>Logros</a:t>
            </a:r>
            <a:r>
              <a:rPr lang="en-US" sz="2200" b="1" dirty="0">
                <a:solidFill>
                  <a:srgbClr val="2E3192"/>
                </a:solidFill>
              </a:rPr>
              <a:t> </a:t>
            </a:r>
            <a:r>
              <a:rPr lang="en-US" sz="2200" b="1" dirty="0" err="1">
                <a:solidFill>
                  <a:srgbClr val="2E3192"/>
                </a:solidFill>
              </a:rPr>
              <a:t>importantes</a:t>
            </a:r>
            <a:r>
              <a:rPr lang="en-US" sz="2200" b="1" dirty="0">
                <a:solidFill>
                  <a:srgbClr val="2E3192"/>
                </a:solidFill>
              </a:rPr>
              <a:t> </a:t>
            </a:r>
            <a:r>
              <a:rPr lang="en-US" sz="2200" b="1" dirty="0" err="1">
                <a:solidFill>
                  <a:srgbClr val="2E3192"/>
                </a:solidFill>
              </a:rPr>
              <a:t>en</a:t>
            </a:r>
            <a:r>
              <a:rPr lang="en-US" sz="2200" b="1" dirty="0">
                <a:solidFill>
                  <a:srgbClr val="2E3192"/>
                </a:solidFill>
              </a:rPr>
              <a:t> la </a:t>
            </a:r>
            <a:r>
              <a:rPr lang="en-US" sz="2200" b="1" dirty="0" err="1">
                <a:solidFill>
                  <a:srgbClr val="2E3192"/>
                </a:solidFill>
              </a:rPr>
              <a:t>reducción</a:t>
            </a:r>
            <a:r>
              <a:rPr lang="en-US" sz="2200" b="1" dirty="0">
                <a:solidFill>
                  <a:srgbClr val="2E3192"/>
                </a:solidFill>
              </a:rPr>
              <a:t> de la </a:t>
            </a:r>
            <a:r>
              <a:rPr lang="en-US" sz="2200" b="1" dirty="0" err="1">
                <a:solidFill>
                  <a:srgbClr val="2E3192"/>
                </a:solidFill>
              </a:rPr>
              <a:t>mortalidad</a:t>
            </a:r>
            <a:r>
              <a:rPr lang="en-US" sz="2200" b="1" dirty="0">
                <a:solidFill>
                  <a:srgbClr val="2E3192"/>
                </a:solidFill>
              </a:rPr>
              <a:t> </a:t>
            </a:r>
            <a:r>
              <a:rPr lang="en-US" sz="2200" b="1" dirty="0" err="1">
                <a:solidFill>
                  <a:srgbClr val="2E3192"/>
                </a:solidFill>
              </a:rPr>
              <a:t>en</a:t>
            </a:r>
            <a:r>
              <a:rPr lang="en-US" sz="2200" b="1" dirty="0">
                <a:solidFill>
                  <a:srgbClr val="2E3192"/>
                </a:solidFill>
              </a:rPr>
              <a:t> la </a:t>
            </a:r>
            <a:r>
              <a:rPr lang="en-US" sz="2200" b="1" dirty="0" err="1">
                <a:solidFill>
                  <a:srgbClr val="2E3192"/>
                </a:solidFill>
              </a:rPr>
              <a:t>niñez</a:t>
            </a:r>
            <a:r>
              <a:rPr lang="en-US" sz="2200" b="1" dirty="0">
                <a:solidFill>
                  <a:srgbClr val="2E3192"/>
                </a:solidFill>
              </a:rPr>
              <a:t> entre la </a:t>
            </a:r>
            <a:r>
              <a:rPr lang="en-US" sz="2200" b="1" dirty="0" err="1">
                <a:solidFill>
                  <a:srgbClr val="2E3192"/>
                </a:solidFill>
              </a:rPr>
              <a:t>población</a:t>
            </a:r>
            <a:r>
              <a:rPr lang="en-US" sz="2200" b="1" dirty="0">
                <a:solidFill>
                  <a:srgbClr val="2E3192"/>
                </a:solidFill>
              </a:rPr>
              <a:t> </a:t>
            </a:r>
            <a:r>
              <a:rPr lang="en-US" sz="2200" b="1" dirty="0" err="1">
                <a:solidFill>
                  <a:srgbClr val="2E3192"/>
                </a:solidFill>
              </a:rPr>
              <a:t>indígena</a:t>
            </a:r>
            <a:r>
              <a:rPr lang="en-US" sz="2200" b="1" dirty="0">
                <a:solidFill>
                  <a:srgbClr val="2E3192"/>
                </a:solidFill>
              </a:rPr>
              <a:t> PERO </a:t>
            </a:r>
            <a:r>
              <a:rPr lang="en-US" sz="2200" b="1" dirty="0">
                <a:solidFill>
                  <a:srgbClr val="FF0000"/>
                </a:solidFill>
              </a:rPr>
              <a:t>p</a:t>
            </a:r>
            <a:r>
              <a:rPr lang="es-CL" sz="2200" b="1" dirty="0" err="1">
                <a:solidFill>
                  <a:srgbClr val="FF0000"/>
                </a:solidFill>
              </a:rPr>
              <a:t>ersisten</a:t>
            </a:r>
            <a:r>
              <a:rPr lang="es-CL" sz="2200" b="1" dirty="0">
                <a:solidFill>
                  <a:srgbClr val="FF0000"/>
                </a:solidFill>
              </a:rPr>
              <a:t> desigualdades étnicas, polarización epidemiológica y violencia, con graves efectos sobre las mujeres indígenas</a:t>
            </a:r>
            <a:endParaRPr lang="en-US" sz="2200" b="1" dirty="0">
              <a:solidFill>
                <a:srgbClr val="FF0000"/>
              </a:solidFill>
            </a:endParaRPr>
          </a:p>
        </p:txBody>
      </p:sp>
      <p:sp>
        <p:nvSpPr>
          <p:cNvPr id="11" name="10 CuadroTexto"/>
          <p:cNvSpPr txBox="1"/>
          <p:nvPr/>
        </p:nvSpPr>
        <p:spPr>
          <a:xfrm>
            <a:off x="1371600" y="6581001"/>
            <a:ext cx="4572040" cy="276999"/>
          </a:xfrm>
          <a:prstGeom prst="rect">
            <a:avLst/>
          </a:prstGeom>
          <a:noFill/>
        </p:spPr>
        <p:txBody>
          <a:bodyPr wrap="square" rtlCol="0">
            <a:spAutoFit/>
          </a:bodyPr>
          <a:lstStyle/>
          <a:p>
            <a:r>
              <a:rPr lang="es-CL" sz="1200" dirty="0"/>
              <a:t>(*) dato proviene de las encuestas de demografía y salud</a:t>
            </a:r>
          </a:p>
        </p:txBody>
      </p:sp>
      <p:sp>
        <p:nvSpPr>
          <p:cNvPr id="12" name="11 CuadroTexto"/>
          <p:cNvSpPr txBox="1"/>
          <p:nvPr/>
        </p:nvSpPr>
        <p:spPr>
          <a:xfrm>
            <a:off x="1652542" y="1868269"/>
            <a:ext cx="6500858" cy="646331"/>
          </a:xfrm>
          <a:prstGeom prst="rect">
            <a:avLst/>
          </a:prstGeom>
          <a:noFill/>
        </p:spPr>
        <p:txBody>
          <a:bodyPr wrap="square" rtlCol="0">
            <a:spAutoFit/>
          </a:bodyPr>
          <a:lstStyle/>
          <a:p>
            <a:pPr algn="ctr"/>
            <a:r>
              <a:rPr lang="es-CL" b="1" dirty="0"/>
              <a:t>Mortalidad en la niñez (menores de 5 años), por mil nacidos vivos </a:t>
            </a:r>
          </a:p>
        </p:txBody>
      </p:sp>
      <p:sp>
        <p:nvSpPr>
          <p:cNvPr id="15362"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CL"/>
          </a:p>
        </p:txBody>
      </p:sp>
      <p:graphicFrame>
        <p:nvGraphicFramePr>
          <p:cNvPr id="15361" name="Object 1"/>
          <p:cNvGraphicFramePr>
            <a:graphicFrameLocks noChangeAspect="1"/>
          </p:cNvGraphicFramePr>
          <p:nvPr>
            <p:extLst>
              <p:ext uri="{D42A27DB-BD31-4B8C-83A1-F6EECF244321}">
                <p14:modId xmlns:p14="http://schemas.microsoft.com/office/powerpoint/2010/main" val="3298165322"/>
              </p:ext>
            </p:extLst>
          </p:nvPr>
        </p:nvGraphicFramePr>
        <p:xfrm>
          <a:off x="909602" y="2438400"/>
          <a:ext cx="7997437" cy="4038600"/>
        </p:xfrm>
        <a:graphic>
          <a:graphicData uri="http://schemas.openxmlformats.org/presentationml/2006/ole">
            <mc:AlternateContent xmlns:mc="http://schemas.openxmlformats.org/markup-compatibility/2006">
              <mc:Choice xmlns:v="urn:schemas-microsoft-com:vml" Requires="v">
                <p:oleObj spid="_x0000_s3131" name="Hoja de cálculo" r:id="rId3" imgW="6296101" imgH="3048090" progId="Excel.Sheet.12">
                  <p:embed/>
                </p:oleObj>
              </mc:Choice>
              <mc:Fallback>
                <p:oleObj name="Hoja de cálculo" r:id="rId3" imgW="6296101" imgH="3048090" progId="Excel.Sheet.12">
                  <p:embed/>
                  <p:pic>
                    <p:nvPicPr>
                      <p:cNvPr id="15361" name="Object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09602" y="2438400"/>
                        <a:ext cx="7997437" cy="40386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cxnSp>
        <p:nvCxnSpPr>
          <p:cNvPr id="10" name="9 Conector recto de flecha"/>
          <p:cNvCxnSpPr/>
          <p:nvPr/>
        </p:nvCxnSpPr>
        <p:spPr>
          <a:xfrm rot="16200000" flipH="1">
            <a:off x="6286500" y="3543300"/>
            <a:ext cx="762000" cy="228600"/>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3" name="12 Conector recto de flecha"/>
          <p:cNvCxnSpPr/>
          <p:nvPr/>
        </p:nvCxnSpPr>
        <p:spPr>
          <a:xfrm rot="16200000" flipH="1">
            <a:off x="4762500" y="3238500"/>
            <a:ext cx="762000" cy="228600"/>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4" name="13 Conector recto de flecha"/>
          <p:cNvCxnSpPr/>
          <p:nvPr/>
        </p:nvCxnSpPr>
        <p:spPr>
          <a:xfrm rot="16200000" flipH="1">
            <a:off x="4000500" y="3771899"/>
            <a:ext cx="762000" cy="228600"/>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5" name="14 Conector recto de flecha"/>
          <p:cNvCxnSpPr/>
          <p:nvPr/>
        </p:nvCxnSpPr>
        <p:spPr>
          <a:xfrm rot="16200000" flipH="1">
            <a:off x="2476500" y="3924300"/>
            <a:ext cx="762000" cy="228600"/>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09994FF3-0A54-462D-98DD-E7ECA27DAFAA}"/>
              </a:ext>
            </a:extLst>
          </p:cNvPr>
          <p:cNvSpPr txBox="1"/>
          <p:nvPr/>
        </p:nvSpPr>
        <p:spPr>
          <a:xfrm>
            <a:off x="1219200" y="6324600"/>
            <a:ext cx="3276600" cy="307777"/>
          </a:xfrm>
          <a:prstGeom prst="rect">
            <a:avLst/>
          </a:prstGeom>
          <a:noFill/>
        </p:spPr>
        <p:txBody>
          <a:bodyPr wrap="square" rtlCol="0">
            <a:spAutoFit/>
          </a:bodyPr>
          <a:lstStyle/>
          <a:p>
            <a:r>
              <a:rPr lang="en-US" sz="1400" dirty="0"/>
              <a:t>Fuente: CEPAL, 2016 </a:t>
            </a:r>
            <a:endParaRPr lang="es-AR" sz="1400" dirty="0"/>
          </a:p>
        </p:txBody>
      </p:sp>
    </p:spTree>
    <p:extLst>
      <p:ext uri="{BB962C8B-B14F-4D97-AF65-F5344CB8AC3E}">
        <p14:creationId xmlns:p14="http://schemas.microsoft.com/office/powerpoint/2010/main" val="3120223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1214414" y="76200"/>
            <a:ext cx="7211144" cy="778098"/>
          </a:xfrm>
          <a:prstGeom prst="rect">
            <a:avLst/>
          </a:prstGeom>
        </p:spPr>
        <p:txBody>
          <a:bodyPr vert="horz" lIns="91440" tIns="45720" rIns="91440" bIns="45720" rtlCol="0" anchor="ctr">
            <a:noAutofit/>
          </a:bodyPr>
          <a:lstStyle/>
          <a:p>
            <a:pPr marL="0" marR="0" lvl="0" indent="0" algn="r" defTabSz="914400" rtl="0" eaLnBrk="1" fontAlgn="auto" latinLnBrk="0" hangingPunct="1">
              <a:lnSpc>
                <a:spcPct val="100000"/>
              </a:lnSpc>
              <a:spcBef>
                <a:spcPct val="0"/>
              </a:spcBef>
              <a:spcAft>
                <a:spcPts val="0"/>
              </a:spcAft>
              <a:buClrTx/>
              <a:buSzTx/>
              <a:buFontTx/>
              <a:buNone/>
              <a:tabLst/>
              <a:defRPr/>
            </a:pPr>
            <a:r>
              <a:rPr kumimoji="0" lang="en-US" sz="2600" b="1" i="0" u="none" strike="noStrike" kern="1200" cap="none" spc="0" normalizeH="0" baseline="0" noProof="0" dirty="0" err="1">
                <a:ln>
                  <a:noFill/>
                </a:ln>
                <a:solidFill>
                  <a:schemeClr val="accent6">
                    <a:lumMod val="75000"/>
                  </a:schemeClr>
                </a:solidFill>
                <a:effectLst/>
                <a:uLnTx/>
                <a:uFillTx/>
                <a:latin typeface="+mj-lt"/>
                <a:ea typeface="+mj-ea"/>
                <a:cs typeface="+mj-cs"/>
              </a:rPr>
              <a:t>Auge</a:t>
            </a:r>
            <a:r>
              <a:rPr kumimoji="0" lang="en-US" sz="2600" b="1" i="0" u="none" strike="noStrike" kern="1200" cap="none" spc="0" normalizeH="0" baseline="0" noProof="0" dirty="0">
                <a:ln>
                  <a:noFill/>
                </a:ln>
                <a:solidFill>
                  <a:schemeClr val="accent6">
                    <a:lumMod val="75000"/>
                  </a:schemeClr>
                </a:solidFill>
                <a:effectLst/>
                <a:uLnTx/>
                <a:uFillTx/>
                <a:latin typeface="+mj-lt"/>
                <a:ea typeface="+mj-ea"/>
                <a:cs typeface="+mj-cs"/>
              </a:rPr>
              <a:t> </a:t>
            </a:r>
            <a:r>
              <a:rPr kumimoji="0" lang="en-US" sz="2600" b="1" i="0" u="none" strike="noStrike" kern="1200" cap="none" spc="0" normalizeH="0" baseline="0" noProof="0" dirty="0" err="1">
                <a:ln>
                  <a:noFill/>
                </a:ln>
                <a:solidFill>
                  <a:schemeClr val="accent6">
                    <a:lumMod val="75000"/>
                  </a:schemeClr>
                </a:solidFill>
                <a:effectLst/>
                <a:uLnTx/>
                <a:uFillTx/>
                <a:latin typeface="+mj-lt"/>
                <a:ea typeface="+mj-ea"/>
                <a:cs typeface="+mj-cs"/>
              </a:rPr>
              <a:t>primario</a:t>
            </a:r>
            <a:r>
              <a:rPr kumimoji="0" lang="en-US" sz="2600" b="1" i="0" u="none" strike="noStrike" kern="1200" cap="none" spc="0" normalizeH="0" baseline="0" noProof="0" dirty="0">
                <a:ln>
                  <a:noFill/>
                </a:ln>
                <a:solidFill>
                  <a:schemeClr val="accent6">
                    <a:lumMod val="75000"/>
                  </a:schemeClr>
                </a:solidFill>
                <a:effectLst/>
                <a:uLnTx/>
                <a:uFillTx/>
                <a:latin typeface="+mj-lt"/>
                <a:ea typeface="+mj-ea"/>
                <a:cs typeface="+mj-cs"/>
              </a:rPr>
              <a:t> </a:t>
            </a:r>
            <a:r>
              <a:rPr kumimoji="0" lang="en-US" sz="2600" b="1" i="0" u="none" strike="noStrike" kern="1200" cap="none" spc="0" normalizeH="0" baseline="0" noProof="0" dirty="0" err="1">
                <a:ln>
                  <a:noFill/>
                </a:ln>
                <a:solidFill>
                  <a:schemeClr val="accent6">
                    <a:lumMod val="75000"/>
                  </a:schemeClr>
                </a:solidFill>
                <a:effectLst/>
                <a:uLnTx/>
                <a:uFillTx/>
                <a:latin typeface="+mj-lt"/>
                <a:ea typeface="+mj-ea"/>
                <a:cs typeface="+mj-cs"/>
              </a:rPr>
              <a:t>exportador</a:t>
            </a:r>
            <a:r>
              <a:rPr kumimoji="0" lang="en-US" sz="2600" b="1" i="0" u="none" strike="noStrike" kern="1200" cap="none" spc="0" normalizeH="0" baseline="0" noProof="0" dirty="0">
                <a:ln>
                  <a:noFill/>
                </a:ln>
                <a:solidFill>
                  <a:schemeClr val="accent6">
                    <a:lumMod val="75000"/>
                  </a:schemeClr>
                </a:solidFill>
                <a:effectLst/>
                <a:uLnTx/>
                <a:uFillTx/>
                <a:latin typeface="+mj-lt"/>
                <a:ea typeface="+mj-ea"/>
                <a:cs typeface="+mj-cs"/>
              </a:rPr>
              <a:t> y la </a:t>
            </a:r>
            <a:r>
              <a:rPr kumimoji="0" lang="en-US" sz="2600" b="1" i="0" u="none" strike="noStrike" kern="1200" cap="none" spc="0" normalizeH="0" baseline="0" noProof="0" dirty="0" err="1">
                <a:ln>
                  <a:noFill/>
                </a:ln>
                <a:solidFill>
                  <a:schemeClr val="accent6">
                    <a:lumMod val="75000"/>
                  </a:schemeClr>
                </a:solidFill>
                <a:effectLst/>
                <a:uLnTx/>
                <a:uFillTx/>
                <a:latin typeface="+mj-lt"/>
                <a:ea typeface="+mj-ea"/>
                <a:cs typeface="+mj-cs"/>
              </a:rPr>
              <a:t>afectación</a:t>
            </a:r>
            <a:r>
              <a:rPr kumimoji="0" lang="en-US" sz="2600" b="1" i="0" u="none" strike="noStrike" kern="1200" cap="none" spc="0" normalizeH="0" baseline="0" noProof="0" dirty="0">
                <a:ln>
                  <a:noFill/>
                </a:ln>
                <a:solidFill>
                  <a:schemeClr val="accent6">
                    <a:lumMod val="75000"/>
                  </a:schemeClr>
                </a:solidFill>
                <a:effectLst/>
                <a:uLnTx/>
                <a:uFillTx/>
                <a:latin typeface="+mj-lt"/>
                <a:ea typeface="+mj-ea"/>
                <a:cs typeface="+mj-cs"/>
              </a:rPr>
              <a:t> a los pueblos y </a:t>
            </a:r>
            <a:r>
              <a:rPr kumimoji="0" lang="en-US" sz="2600" b="1" i="0" u="none" strike="noStrike" kern="1200" cap="none" spc="0" normalizeH="0" baseline="0" noProof="0" dirty="0" err="1">
                <a:ln>
                  <a:noFill/>
                </a:ln>
                <a:solidFill>
                  <a:schemeClr val="accent6">
                    <a:lumMod val="75000"/>
                  </a:schemeClr>
                </a:solidFill>
                <a:effectLst/>
                <a:uLnTx/>
                <a:uFillTx/>
                <a:latin typeface="+mj-lt"/>
                <a:ea typeface="+mj-ea"/>
                <a:cs typeface="+mj-cs"/>
              </a:rPr>
              <a:t>mujeres</a:t>
            </a:r>
            <a:r>
              <a:rPr kumimoji="0" lang="en-US" sz="2600" b="1" i="0" u="none" strike="noStrike" kern="1200" cap="none" spc="0" normalizeH="0" baseline="0" noProof="0" dirty="0">
                <a:ln>
                  <a:noFill/>
                </a:ln>
                <a:solidFill>
                  <a:schemeClr val="accent6">
                    <a:lumMod val="75000"/>
                  </a:schemeClr>
                </a:solidFill>
                <a:effectLst/>
                <a:uLnTx/>
                <a:uFillTx/>
                <a:latin typeface="+mj-lt"/>
                <a:ea typeface="+mj-ea"/>
                <a:cs typeface="+mj-cs"/>
              </a:rPr>
              <a:t> </a:t>
            </a:r>
            <a:r>
              <a:rPr kumimoji="0" lang="en-US" sz="2600" b="1" i="0" u="none" strike="noStrike" kern="1200" cap="none" spc="0" normalizeH="0" baseline="0" noProof="0" dirty="0" err="1">
                <a:ln>
                  <a:noFill/>
                </a:ln>
                <a:solidFill>
                  <a:schemeClr val="accent6">
                    <a:lumMod val="75000"/>
                  </a:schemeClr>
                </a:solidFill>
                <a:effectLst/>
                <a:uLnTx/>
                <a:uFillTx/>
                <a:latin typeface="+mj-lt"/>
                <a:ea typeface="+mj-ea"/>
                <a:cs typeface="+mj-cs"/>
              </a:rPr>
              <a:t>indígenas</a:t>
            </a:r>
            <a:r>
              <a:rPr kumimoji="0" lang="en-US" sz="2600" b="1" i="0" u="none" strike="noStrike" kern="1200" cap="none" spc="0" normalizeH="0" baseline="0" noProof="0" dirty="0">
                <a:ln>
                  <a:noFill/>
                </a:ln>
                <a:solidFill>
                  <a:schemeClr val="accent6">
                    <a:lumMod val="75000"/>
                  </a:schemeClr>
                </a:solidFill>
                <a:effectLst/>
                <a:uLnTx/>
                <a:uFillTx/>
                <a:latin typeface="+mj-lt"/>
                <a:ea typeface="+mj-ea"/>
                <a:cs typeface="+mj-cs"/>
              </a:rPr>
              <a:t> </a:t>
            </a:r>
          </a:p>
        </p:txBody>
      </p:sp>
      <p:pic>
        <p:nvPicPr>
          <p:cNvPr id="6" name="Picture 2"/>
          <p:cNvPicPr>
            <a:picLocks noChangeAspect="1" noChangeArrowheads="1"/>
          </p:cNvPicPr>
          <p:nvPr/>
        </p:nvPicPr>
        <p:blipFill>
          <a:blip r:embed="rId2"/>
          <a:srcRect l="4132" t="9807" r="2892" b="3846"/>
          <a:stretch>
            <a:fillRect/>
          </a:stretch>
        </p:blipFill>
        <p:spPr bwMode="auto">
          <a:xfrm>
            <a:off x="3405179" y="1066800"/>
            <a:ext cx="5276451" cy="5791200"/>
          </a:xfrm>
          <a:prstGeom prst="rect">
            <a:avLst/>
          </a:prstGeom>
          <a:noFill/>
          <a:ln w="9525">
            <a:noFill/>
            <a:miter lim="800000"/>
            <a:headEnd/>
            <a:tailEnd/>
          </a:ln>
          <a:effectLst/>
        </p:spPr>
      </p:pic>
      <p:sp>
        <p:nvSpPr>
          <p:cNvPr id="7" name="6 CuadroTexto"/>
          <p:cNvSpPr txBox="1"/>
          <p:nvPr/>
        </p:nvSpPr>
        <p:spPr>
          <a:xfrm>
            <a:off x="1042958" y="2634496"/>
            <a:ext cx="4214842" cy="1785104"/>
          </a:xfrm>
          <a:prstGeom prst="rect">
            <a:avLst/>
          </a:prstGeom>
          <a:noFill/>
        </p:spPr>
        <p:txBody>
          <a:bodyPr wrap="square" rtlCol="0">
            <a:spAutoFit/>
          </a:bodyPr>
          <a:lstStyle/>
          <a:p>
            <a:pPr algn="ctr"/>
            <a:r>
              <a:rPr lang="es-CL" sz="2200" b="1" dirty="0">
                <a:solidFill>
                  <a:srgbClr val="221393"/>
                </a:solidFill>
              </a:rPr>
              <a:t>Proyecto de industrias extractivas en territorios indígenas</a:t>
            </a:r>
          </a:p>
          <a:p>
            <a:pPr algn="ctr"/>
            <a:r>
              <a:rPr lang="es-CL" sz="2200" b="1" dirty="0">
                <a:solidFill>
                  <a:srgbClr val="221393"/>
                </a:solidFill>
              </a:rPr>
              <a:t>(minería e hidrocarburos)</a:t>
            </a:r>
          </a:p>
          <a:p>
            <a:pPr algn="ctr"/>
            <a:r>
              <a:rPr lang="es-CL" sz="2200" b="1" dirty="0">
                <a:solidFill>
                  <a:srgbClr val="FF0000"/>
                </a:solidFill>
              </a:rPr>
              <a:t>Más de 200 conflictos</a:t>
            </a:r>
          </a:p>
        </p:txBody>
      </p:sp>
      <p:sp>
        <p:nvSpPr>
          <p:cNvPr id="2" name="Arrow: Down 1">
            <a:extLst>
              <a:ext uri="{FF2B5EF4-FFF2-40B4-BE49-F238E27FC236}">
                <a16:creationId xmlns:a16="http://schemas.microsoft.com/office/drawing/2014/main" id="{94AA9B6A-F5B1-4264-AF6F-F62D0D645E54}"/>
              </a:ext>
            </a:extLst>
          </p:cNvPr>
          <p:cNvSpPr/>
          <p:nvPr/>
        </p:nvSpPr>
        <p:spPr>
          <a:xfrm>
            <a:off x="2895600" y="4419600"/>
            <a:ext cx="509579" cy="381000"/>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solidFill>
                <a:srgbClr val="FF0000"/>
              </a:solidFill>
            </a:endParaRPr>
          </a:p>
        </p:txBody>
      </p:sp>
      <p:sp>
        <p:nvSpPr>
          <p:cNvPr id="3" name="TextBox 2">
            <a:extLst>
              <a:ext uri="{FF2B5EF4-FFF2-40B4-BE49-F238E27FC236}">
                <a16:creationId xmlns:a16="http://schemas.microsoft.com/office/drawing/2014/main" id="{4136312C-55A1-4AD3-9031-338EB5330EA3}"/>
              </a:ext>
            </a:extLst>
          </p:cNvPr>
          <p:cNvSpPr txBox="1"/>
          <p:nvPr/>
        </p:nvSpPr>
        <p:spPr>
          <a:xfrm>
            <a:off x="1219200" y="4953000"/>
            <a:ext cx="4038600" cy="923330"/>
          </a:xfrm>
          <a:prstGeom prst="rect">
            <a:avLst/>
          </a:prstGeom>
          <a:noFill/>
        </p:spPr>
        <p:txBody>
          <a:bodyPr wrap="square" rtlCol="0">
            <a:spAutoFit/>
          </a:bodyPr>
          <a:lstStyle/>
          <a:p>
            <a:pPr algn="ctr"/>
            <a:r>
              <a:rPr lang="en-US" b="1" dirty="0">
                <a:solidFill>
                  <a:srgbClr val="FF0000"/>
                </a:solidFill>
              </a:rPr>
              <a:t>Graves </a:t>
            </a:r>
            <a:r>
              <a:rPr lang="en-US" b="1" dirty="0" err="1">
                <a:solidFill>
                  <a:srgbClr val="FF0000"/>
                </a:solidFill>
              </a:rPr>
              <a:t>impactos</a:t>
            </a:r>
            <a:r>
              <a:rPr lang="en-US" b="1" dirty="0">
                <a:solidFill>
                  <a:srgbClr val="FF0000"/>
                </a:solidFill>
              </a:rPr>
              <a:t> </a:t>
            </a:r>
            <a:r>
              <a:rPr lang="en-US" b="1" dirty="0" err="1">
                <a:solidFill>
                  <a:srgbClr val="FF0000"/>
                </a:solidFill>
              </a:rPr>
              <a:t>en</a:t>
            </a:r>
            <a:r>
              <a:rPr lang="en-US" b="1" dirty="0">
                <a:solidFill>
                  <a:srgbClr val="FF0000"/>
                </a:solidFill>
              </a:rPr>
              <a:t> el </a:t>
            </a:r>
            <a:r>
              <a:rPr lang="en-US" b="1" dirty="0" err="1">
                <a:solidFill>
                  <a:srgbClr val="FF0000"/>
                </a:solidFill>
              </a:rPr>
              <a:t>estado</a:t>
            </a:r>
            <a:r>
              <a:rPr lang="en-US" b="1" dirty="0">
                <a:solidFill>
                  <a:srgbClr val="FF0000"/>
                </a:solidFill>
              </a:rPr>
              <a:t> de </a:t>
            </a:r>
            <a:r>
              <a:rPr lang="en-US" b="1" dirty="0" err="1">
                <a:solidFill>
                  <a:srgbClr val="FF0000"/>
                </a:solidFill>
              </a:rPr>
              <a:t>bienestar</a:t>
            </a:r>
            <a:r>
              <a:rPr lang="en-US" b="1" dirty="0">
                <a:solidFill>
                  <a:srgbClr val="FF0000"/>
                </a:solidFill>
              </a:rPr>
              <a:t> de las </a:t>
            </a:r>
            <a:r>
              <a:rPr lang="en-US" b="1" dirty="0" err="1">
                <a:solidFill>
                  <a:srgbClr val="FF0000"/>
                </a:solidFill>
              </a:rPr>
              <a:t>mujeres</a:t>
            </a:r>
            <a:r>
              <a:rPr lang="en-US" b="1" dirty="0">
                <a:solidFill>
                  <a:srgbClr val="FF0000"/>
                </a:solidFill>
              </a:rPr>
              <a:t>, </a:t>
            </a:r>
            <a:r>
              <a:rPr lang="en-US" b="1" dirty="0" err="1">
                <a:solidFill>
                  <a:srgbClr val="FF0000"/>
                </a:solidFill>
              </a:rPr>
              <a:t>niñas</a:t>
            </a:r>
            <a:r>
              <a:rPr lang="en-US" b="1" dirty="0">
                <a:solidFill>
                  <a:srgbClr val="FF0000"/>
                </a:solidFill>
              </a:rPr>
              <a:t> y </a:t>
            </a:r>
            <a:r>
              <a:rPr lang="en-US" b="1" dirty="0" err="1">
                <a:solidFill>
                  <a:srgbClr val="FF0000"/>
                </a:solidFill>
              </a:rPr>
              <a:t>niños</a:t>
            </a:r>
            <a:r>
              <a:rPr lang="en-US" b="1" dirty="0">
                <a:solidFill>
                  <a:srgbClr val="FF0000"/>
                </a:solidFill>
              </a:rPr>
              <a:t> </a:t>
            </a:r>
            <a:r>
              <a:rPr lang="en-US" b="1" dirty="0" err="1">
                <a:solidFill>
                  <a:srgbClr val="FF0000"/>
                </a:solidFill>
              </a:rPr>
              <a:t>indígenas</a:t>
            </a:r>
            <a:endParaRPr lang="es-AR" b="1" dirty="0">
              <a:solidFill>
                <a:srgbClr val="FF0000"/>
              </a:solidFill>
            </a:endParaRPr>
          </a:p>
        </p:txBody>
      </p:sp>
      <p:sp>
        <p:nvSpPr>
          <p:cNvPr id="8" name="TextBox 7">
            <a:extLst>
              <a:ext uri="{FF2B5EF4-FFF2-40B4-BE49-F238E27FC236}">
                <a16:creationId xmlns:a16="http://schemas.microsoft.com/office/drawing/2014/main" id="{D5091A0B-2032-44D2-9CB1-5EA544F54D47}"/>
              </a:ext>
            </a:extLst>
          </p:cNvPr>
          <p:cNvSpPr txBox="1"/>
          <p:nvPr/>
        </p:nvSpPr>
        <p:spPr>
          <a:xfrm>
            <a:off x="1219200" y="6324600"/>
            <a:ext cx="3276600" cy="307777"/>
          </a:xfrm>
          <a:prstGeom prst="rect">
            <a:avLst/>
          </a:prstGeom>
          <a:noFill/>
        </p:spPr>
        <p:txBody>
          <a:bodyPr wrap="square" rtlCol="0">
            <a:spAutoFit/>
          </a:bodyPr>
          <a:lstStyle/>
          <a:p>
            <a:r>
              <a:rPr lang="en-US" sz="1400" dirty="0"/>
              <a:t>Fuente: CEPAL, 2018 </a:t>
            </a:r>
            <a:endParaRPr lang="es-AR" sz="1400" dirty="0"/>
          </a:p>
        </p:txBody>
      </p:sp>
    </p:spTree>
    <p:extLst>
      <p:ext uri="{BB962C8B-B14F-4D97-AF65-F5344CB8AC3E}">
        <p14:creationId xmlns:p14="http://schemas.microsoft.com/office/powerpoint/2010/main" val="321827832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6"/>
          <p:cNvSpPr>
            <a:spLocks noGrp="1" noChangeArrowheads="1"/>
          </p:cNvSpPr>
          <p:nvPr>
            <p:ph type="title"/>
          </p:nvPr>
        </p:nvSpPr>
        <p:spPr bwMode="auto">
          <a:xfrm>
            <a:off x="1338242" y="1371600"/>
            <a:ext cx="7196158" cy="785818"/>
          </a:xfrm>
          <a:noFill/>
          <a:ln>
            <a:miter lim="800000"/>
            <a:headEnd/>
            <a:tailEnd/>
          </a:ln>
        </p:spPr>
        <p:txBody>
          <a:bodyPr vert="horz" wrap="square" lIns="91440" tIns="45720" rIns="91440" bIns="45720" numCol="1" anchor="ctr" anchorCtr="0" compatLnSpc="1">
            <a:prstTxWarp prst="textNoShape">
              <a:avLst/>
            </a:prstTxWarp>
          </a:bodyPr>
          <a:lstStyle/>
          <a:p>
            <a:pPr algn="ctr" eaLnBrk="1" hangingPunct="1"/>
            <a:r>
              <a:rPr lang="es-ES" sz="1800" b="1" dirty="0">
                <a:solidFill>
                  <a:schemeClr val="tx1"/>
                </a:solidFill>
                <a:latin typeface="+mn-lt"/>
              </a:rPr>
              <a:t>América Latina (7 países): porcentaje de jóvenes de 15 a 19 años que son madres, según condición étnica y años de estudio</a:t>
            </a:r>
          </a:p>
        </p:txBody>
      </p:sp>
      <p:sp>
        <p:nvSpPr>
          <p:cNvPr id="14340" name="5 CuadroTexto"/>
          <p:cNvSpPr txBox="1">
            <a:spLocks noChangeArrowheads="1"/>
          </p:cNvSpPr>
          <p:nvPr/>
        </p:nvSpPr>
        <p:spPr bwMode="auto">
          <a:xfrm>
            <a:off x="1447800" y="6581799"/>
            <a:ext cx="7239000" cy="276225"/>
          </a:xfrm>
          <a:prstGeom prst="rect">
            <a:avLst/>
          </a:prstGeom>
          <a:noFill/>
          <a:ln w="9525">
            <a:noFill/>
            <a:miter lim="800000"/>
            <a:headEnd/>
            <a:tailEnd/>
          </a:ln>
        </p:spPr>
        <p:txBody>
          <a:bodyPr>
            <a:spAutoFit/>
          </a:bodyPr>
          <a:lstStyle/>
          <a:p>
            <a:r>
              <a:rPr lang="es-CL" sz="1200" dirty="0"/>
              <a:t>(*) Uruguay, corresponde a jóvenes 4-6 años de estudio versus 13 y más  </a:t>
            </a:r>
          </a:p>
        </p:txBody>
      </p:sp>
      <p:pic>
        <p:nvPicPr>
          <p:cNvPr id="14341" name="Picture 1"/>
          <p:cNvPicPr>
            <a:picLocks noChangeAspect="1" noChangeArrowheads="1"/>
          </p:cNvPicPr>
          <p:nvPr/>
        </p:nvPicPr>
        <p:blipFill>
          <a:blip r:embed="rId3"/>
          <a:srcRect/>
          <a:stretch>
            <a:fillRect/>
          </a:stretch>
        </p:blipFill>
        <p:spPr bwMode="auto">
          <a:xfrm>
            <a:off x="1061982" y="2133600"/>
            <a:ext cx="7929618" cy="4380837"/>
          </a:xfrm>
          <a:prstGeom prst="rect">
            <a:avLst/>
          </a:prstGeom>
          <a:noFill/>
          <a:ln w="9525">
            <a:noFill/>
            <a:miter lim="800000"/>
            <a:headEnd/>
            <a:tailEnd/>
          </a:ln>
        </p:spPr>
      </p:pic>
      <p:sp>
        <p:nvSpPr>
          <p:cNvPr id="6" name="5 Título"/>
          <p:cNvSpPr txBox="1">
            <a:spLocks/>
          </p:cNvSpPr>
          <p:nvPr/>
        </p:nvSpPr>
        <p:spPr>
          <a:xfrm>
            <a:off x="1142976" y="76200"/>
            <a:ext cx="8001024" cy="1214422"/>
          </a:xfrm>
          <a:prstGeom prst="rect">
            <a:avLst/>
          </a:prstGeom>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s-CL" sz="2200" b="1" i="0" u="none" strike="noStrike" kern="1200" cap="none" spc="0" normalizeH="0" baseline="0" noProof="0" dirty="0">
                <a:ln>
                  <a:noFill/>
                </a:ln>
                <a:solidFill>
                  <a:srgbClr val="2E3192"/>
                </a:solidFill>
                <a:effectLst/>
                <a:uLnTx/>
                <a:uFillTx/>
                <a:latin typeface="+mj-lt"/>
                <a:ea typeface="+mj-ea"/>
                <a:cs typeface="+mj-cs"/>
              </a:rPr>
              <a:t>Progresos significativos</a:t>
            </a:r>
            <a:r>
              <a:rPr kumimoji="0" lang="es-CL" sz="2200" b="1" i="0" u="none" strike="noStrike" kern="1200" cap="none" spc="0" normalizeH="0" noProof="0" dirty="0">
                <a:ln>
                  <a:noFill/>
                </a:ln>
                <a:solidFill>
                  <a:srgbClr val="2E3192"/>
                </a:solidFill>
                <a:effectLst/>
                <a:uLnTx/>
                <a:uFillTx/>
                <a:latin typeface="+mj-lt"/>
                <a:ea typeface="+mj-ea"/>
                <a:cs typeface="+mj-cs"/>
              </a:rPr>
              <a:t> en</a:t>
            </a:r>
            <a:r>
              <a:rPr kumimoji="0" lang="es-CL" sz="2200" b="1" i="0" u="none" strike="noStrike" kern="1200" cap="none" spc="0" normalizeH="0" baseline="0" noProof="0" dirty="0">
                <a:ln>
                  <a:noFill/>
                </a:ln>
                <a:solidFill>
                  <a:srgbClr val="2E3192"/>
                </a:solidFill>
                <a:effectLst/>
                <a:uLnTx/>
                <a:uFillTx/>
                <a:latin typeface="+mj-lt"/>
                <a:ea typeface="+mj-ea"/>
                <a:cs typeface="+mj-cs"/>
              </a:rPr>
              <a:t> indicadores relativos a salud sexual y reproductiva </a:t>
            </a:r>
            <a:r>
              <a:rPr kumimoji="0" lang="es-CL" sz="2200" b="1" i="0" u="none" strike="noStrike" kern="1200" cap="none" spc="0" normalizeH="0" baseline="0" noProof="0" dirty="0">
                <a:ln>
                  <a:noFill/>
                </a:ln>
                <a:solidFill>
                  <a:srgbClr val="FF0000"/>
                </a:solidFill>
                <a:effectLst/>
                <a:uLnTx/>
                <a:uFillTx/>
                <a:latin typeface="+mj-lt"/>
                <a:ea typeface="+mj-ea"/>
                <a:cs typeface="+mj-cs"/>
              </a:rPr>
              <a:t>PERO persisten brechas</a:t>
            </a:r>
          </a:p>
          <a:p>
            <a:pPr marL="0" marR="0" lvl="0" indent="0" algn="ctr" defTabSz="914400" rtl="0" eaLnBrk="1" fontAlgn="auto" latinLnBrk="0" hangingPunct="1">
              <a:lnSpc>
                <a:spcPct val="100000"/>
              </a:lnSpc>
              <a:spcBef>
                <a:spcPct val="0"/>
              </a:spcBef>
              <a:spcAft>
                <a:spcPts val="0"/>
              </a:spcAft>
              <a:buClrTx/>
              <a:buSzTx/>
              <a:buFontTx/>
              <a:buNone/>
              <a:tabLst/>
              <a:defRPr/>
            </a:pPr>
            <a:r>
              <a:rPr lang="es-CL" sz="2200" b="1" dirty="0">
                <a:solidFill>
                  <a:srgbClr val="2E3192"/>
                </a:solidFill>
                <a:latin typeface="+mj-lt"/>
                <a:ea typeface="+mj-ea"/>
                <a:cs typeface="+mj-cs"/>
              </a:rPr>
              <a:t>Significados culturales y necesidad de contextualizar </a:t>
            </a:r>
            <a:endParaRPr kumimoji="0" lang="es-CL" sz="2200" b="1" i="0" u="none" strike="noStrike" kern="1200" cap="none" spc="0" normalizeH="0" baseline="0" noProof="0" dirty="0">
              <a:ln>
                <a:noFill/>
              </a:ln>
              <a:solidFill>
                <a:srgbClr val="2E3192"/>
              </a:solidFill>
              <a:effectLst/>
              <a:uLnTx/>
              <a:uFillTx/>
              <a:latin typeface="+mj-lt"/>
              <a:ea typeface="+mj-ea"/>
              <a:cs typeface="+mj-cs"/>
            </a:endParaRPr>
          </a:p>
        </p:txBody>
      </p:sp>
      <p:sp>
        <p:nvSpPr>
          <p:cNvPr id="2" name="Oval 1">
            <a:extLst>
              <a:ext uri="{FF2B5EF4-FFF2-40B4-BE49-F238E27FC236}">
                <a16:creationId xmlns:a16="http://schemas.microsoft.com/office/drawing/2014/main" id="{BCE028BC-FC83-440B-A457-81BBB2495EEC}"/>
              </a:ext>
            </a:extLst>
          </p:cNvPr>
          <p:cNvSpPr/>
          <p:nvPr/>
        </p:nvSpPr>
        <p:spPr>
          <a:xfrm>
            <a:off x="3581400" y="3505200"/>
            <a:ext cx="990600" cy="609600"/>
          </a:xfrm>
          <a:prstGeom prst="ellipse">
            <a:avLst/>
          </a:prstGeom>
          <a:noFill/>
          <a:ln>
            <a:solidFill>
              <a:srgbClr val="2E319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cxnSp>
        <p:nvCxnSpPr>
          <p:cNvPr id="4" name="Straight Arrow Connector 3">
            <a:extLst>
              <a:ext uri="{FF2B5EF4-FFF2-40B4-BE49-F238E27FC236}">
                <a16:creationId xmlns:a16="http://schemas.microsoft.com/office/drawing/2014/main" id="{11700560-A325-454E-BE5F-7582964B65A6}"/>
              </a:ext>
            </a:extLst>
          </p:cNvPr>
          <p:cNvCxnSpPr>
            <a:cxnSpLocks/>
          </p:cNvCxnSpPr>
          <p:nvPr/>
        </p:nvCxnSpPr>
        <p:spPr>
          <a:xfrm>
            <a:off x="3200400" y="4114800"/>
            <a:ext cx="228600" cy="533400"/>
          </a:xfrm>
          <a:prstGeom prst="straightConnector1">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70889024"/>
      </p:ext>
    </p:extLst>
  </p:cSld>
  <p:clrMapOvr>
    <a:masterClrMapping/>
  </p:clrMapOvr>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Box 16"/>
          <p:cNvSpPr txBox="1"/>
          <p:nvPr/>
        </p:nvSpPr>
        <p:spPr>
          <a:xfrm>
            <a:off x="1791097" y="6400800"/>
            <a:ext cx="6781800" cy="307777"/>
          </a:xfrm>
          <a:prstGeom prst="rect">
            <a:avLst/>
          </a:prstGeom>
          <a:noFill/>
        </p:spPr>
        <p:txBody>
          <a:bodyPr wrap="square" rtlCol="0">
            <a:spAutoFit/>
          </a:bodyPr>
          <a:lstStyle/>
          <a:p>
            <a:r>
              <a:rPr lang="en-US" sz="1400" dirty="0" err="1"/>
              <a:t>Fuente</a:t>
            </a:r>
            <a:r>
              <a:rPr lang="en-US" sz="1400" dirty="0"/>
              <a:t>: CEPAL, </a:t>
            </a:r>
            <a:r>
              <a:rPr lang="en-US" sz="1400" dirty="0" err="1"/>
              <a:t>sobre</a:t>
            </a:r>
            <a:r>
              <a:rPr lang="en-US" sz="1400" dirty="0"/>
              <a:t> la base de </a:t>
            </a:r>
            <a:r>
              <a:rPr lang="en-US" sz="1400" dirty="0" err="1"/>
              <a:t>las</a:t>
            </a:r>
            <a:r>
              <a:rPr lang="en-US" sz="1400" dirty="0"/>
              <a:t> </a:t>
            </a:r>
            <a:r>
              <a:rPr lang="en-US" sz="1400" dirty="0" err="1"/>
              <a:t>estadísticas</a:t>
            </a:r>
            <a:r>
              <a:rPr lang="en-US" sz="1400" dirty="0"/>
              <a:t> </a:t>
            </a:r>
            <a:r>
              <a:rPr lang="en-US" sz="1400" dirty="0" err="1"/>
              <a:t>vitales</a:t>
            </a:r>
            <a:r>
              <a:rPr lang="en-US" sz="1400" dirty="0"/>
              <a:t> de Colombia y Ecuador</a:t>
            </a:r>
          </a:p>
        </p:txBody>
      </p:sp>
      <p:pic>
        <p:nvPicPr>
          <p:cNvPr id="2" name="Picture 1">
            <a:extLst>
              <a:ext uri="{FF2B5EF4-FFF2-40B4-BE49-F238E27FC236}">
                <a16:creationId xmlns:a16="http://schemas.microsoft.com/office/drawing/2014/main" id="{76BFC7E1-C3C9-47C9-8CAF-DF0BAD593E26}"/>
              </a:ext>
            </a:extLst>
          </p:cNvPr>
          <p:cNvPicPr>
            <a:picLocks noChangeAspect="1"/>
          </p:cNvPicPr>
          <p:nvPr/>
        </p:nvPicPr>
        <p:blipFill>
          <a:blip r:embed="rId2"/>
          <a:stretch>
            <a:fillRect/>
          </a:stretch>
        </p:blipFill>
        <p:spPr>
          <a:xfrm>
            <a:off x="1791097" y="2590800"/>
            <a:ext cx="6376523" cy="3657600"/>
          </a:xfrm>
          <a:prstGeom prst="rect">
            <a:avLst/>
          </a:prstGeom>
        </p:spPr>
      </p:pic>
      <p:sp>
        <p:nvSpPr>
          <p:cNvPr id="3" name="TextBox 2">
            <a:extLst>
              <a:ext uri="{FF2B5EF4-FFF2-40B4-BE49-F238E27FC236}">
                <a16:creationId xmlns:a16="http://schemas.microsoft.com/office/drawing/2014/main" id="{B12FFC3F-DEA5-4B12-A16E-8E0C9EA3C80C}"/>
              </a:ext>
            </a:extLst>
          </p:cNvPr>
          <p:cNvSpPr txBox="1"/>
          <p:nvPr/>
        </p:nvSpPr>
        <p:spPr>
          <a:xfrm>
            <a:off x="2255406" y="1780037"/>
            <a:ext cx="5447903" cy="646331"/>
          </a:xfrm>
          <a:prstGeom prst="rect">
            <a:avLst/>
          </a:prstGeom>
          <a:noFill/>
        </p:spPr>
        <p:txBody>
          <a:bodyPr wrap="square" rtlCol="0">
            <a:spAutoFit/>
          </a:bodyPr>
          <a:lstStyle/>
          <a:p>
            <a:r>
              <a:rPr lang="en-US" dirty="0"/>
              <a:t>Colombia y Ecuador: </a:t>
            </a:r>
            <a:r>
              <a:rPr lang="en-US" dirty="0" err="1"/>
              <a:t>razón</a:t>
            </a:r>
            <a:r>
              <a:rPr lang="en-US" dirty="0"/>
              <a:t> de </a:t>
            </a:r>
            <a:r>
              <a:rPr lang="en-US" dirty="0" err="1"/>
              <a:t>mortalidad</a:t>
            </a:r>
            <a:r>
              <a:rPr lang="en-US" dirty="0"/>
              <a:t> maternal </a:t>
            </a:r>
            <a:r>
              <a:rPr lang="en-US" dirty="0" err="1"/>
              <a:t>según</a:t>
            </a:r>
            <a:r>
              <a:rPr lang="en-US" dirty="0"/>
              <a:t> </a:t>
            </a:r>
            <a:r>
              <a:rPr lang="en-US" dirty="0" err="1"/>
              <a:t>condición</a:t>
            </a:r>
            <a:r>
              <a:rPr lang="en-US" dirty="0"/>
              <a:t> </a:t>
            </a:r>
            <a:r>
              <a:rPr lang="en-US" dirty="0" err="1"/>
              <a:t>étnico</a:t>
            </a:r>
            <a:r>
              <a:rPr lang="en-US" dirty="0"/>
              <a:t>-racial </a:t>
            </a:r>
            <a:r>
              <a:rPr lang="en-US" dirty="0" err="1"/>
              <a:t>período</a:t>
            </a:r>
            <a:r>
              <a:rPr lang="en-US" dirty="0"/>
              <a:t> 2010-2013</a:t>
            </a:r>
            <a:endParaRPr lang="es-AR" dirty="0"/>
          </a:p>
        </p:txBody>
      </p:sp>
      <p:sp>
        <p:nvSpPr>
          <p:cNvPr id="4" name="TextBox 3">
            <a:extLst>
              <a:ext uri="{FF2B5EF4-FFF2-40B4-BE49-F238E27FC236}">
                <a16:creationId xmlns:a16="http://schemas.microsoft.com/office/drawing/2014/main" id="{42E5BFC9-CA11-45D0-85E6-51B00F4365E1}"/>
              </a:ext>
            </a:extLst>
          </p:cNvPr>
          <p:cNvSpPr txBox="1"/>
          <p:nvPr/>
        </p:nvSpPr>
        <p:spPr>
          <a:xfrm>
            <a:off x="1180703" y="263604"/>
            <a:ext cx="7963297" cy="1107996"/>
          </a:xfrm>
          <a:prstGeom prst="rect">
            <a:avLst/>
          </a:prstGeom>
          <a:noFill/>
        </p:spPr>
        <p:txBody>
          <a:bodyPr wrap="square" rtlCol="0">
            <a:spAutoFit/>
          </a:bodyPr>
          <a:lstStyle/>
          <a:p>
            <a:pPr algn="ctr"/>
            <a:r>
              <a:rPr lang="en-US" sz="2200" dirty="0">
                <a:solidFill>
                  <a:srgbClr val="FF0000"/>
                </a:solidFill>
              </a:rPr>
              <a:t>Las </a:t>
            </a:r>
            <a:r>
              <a:rPr lang="en-US" sz="2200" dirty="0" err="1">
                <a:solidFill>
                  <a:srgbClr val="FF0000"/>
                </a:solidFill>
              </a:rPr>
              <a:t>brechas</a:t>
            </a:r>
            <a:r>
              <a:rPr lang="en-US" sz="2200" dirty="0">
                <a:solidFill>
                  <a:srgbClr val="FF0000"/>
                </a:solidFill>
              </a:rPr>
              <a:t> </a:t>
            </a:r>
            <a:r>
              <a:rPr lang="en-US" sz="2200" dirty="0" err="1">
                <a:solidFill>
                  <a:srgbClr val="FF0000"/>
                </a:solidFill>
              </a:rPr>
              <a:t>étnicas</a:t>
            </a:r>
            <a:r>
              <a:rPr lang="en-US" sz="2200" dirty="0">
                <a:solidFill>
                  <a:srgbClr val="FF0000"/>
                </a:solidFill>
              </a:rPr>
              <a:t> </a:t>
            </a:r>
            <a:r>
              <a:rPr lang="en-US" sz="2200" dirty="0" err="1">
                <a:solidFill>
                  <a:srgbClr val="FF0000"/>
                </a:solidFill>
              </a:rPr>
              <a:t>en</a:t>
            </a:r>
            <a:r>
              <a:rPr lang="en-US" sz="2200" dirty="0">
                <a:solidFill>
                  <a:srgbClr val="FF0000"/>
                </a:solidFill>
              </a:rPr>
              <a:t> la </a:t>
            </a:r>
            <a:r>
              <a:rPr lang="en-US" sz="2200" dirty="0" err="1">
                <a:solidFill>
                  <a:srgbClr val="FF0000"/>
                </a:solidFill>
              </a:rPr>
              <a:t>mortalidad</a:t>
            </a:r>
            <a:r>
              <a:rPr lang="en-US" sz="2200" dirty="0">
                <a:solidFill>
                  <a:srgbClr val="FF0000"/>
                </a:solidFill>
              </a:rPr>
              <a:t> </a:t>
            </a:r>
            <a:r>
              <a:rPr lang="en-US" sz="2200" dirty="0" err="1">
                <a:solidFill>
                  <a:srgbClr val="FF0000"/>
                </a:solidFill>
              </a:rPr>
              <a:t>materna</a:t>
            </a:r>
            <a:r>
              <a:rPr lang="en-US" sz="2200" dirty="0">
                <a:solidFill>
                  <a:srgbClr val="FF0000"/>
                </a:solidFill>
              </a:rPr>
              <a:t> </a:t>
            </a:r>
            <a:r>
              <a:rPr lang="en-US" sz="2200" dirty="0" err="1">
                <a:solidFill>
                  <a:srgbClr val="FF0000"/>
                </a:solidFill>
              </a:rPr>
              <a:t>en</a:t>
            </a:r>
            <a:r>
              <a:rPr lang="en-US" sz="2200" dirty="0">
                <a:solidFill>
                  <a:srgbClr val="FF0000"/>
                </a:solidFill>
              </a:rPr>
              <a:t> </a:t>
            </a:r>
            <a:r>
              <a:rPr lang="en-US" sz="2200" dirty="0" err="1">
                <a:solidFill>
                  <a:srgbClr val="FF0000"/>
                </a:solidFill>
              </a:rPr>
              <a:t>desmedro</a:t>
            </a:r>
            <a:r>
              <a:rPr lang="en-US" sz="2200" dirty="0">
                <a:solidFill>
                  <a:srgbClr val="FF0000"/>
                </a:solidFill>
              </a:rPr>
              <a:t> de </a:t>
            </a:r>
            <a:r>
              <a:rPr lang="en-US" sz="2200" dirty="0" err="1">
                <a:solidFill>
                  <a:srgbClr val="FF0000"/>
                </a:solidFill>
              </a:rPr>
              <a:t>mujeres</a:t>
            </a:r>
            <a:r>
              <a:rPr lang="en-US" sz="2200" dirty="0">
                <a:solidFill>
                  <a:srgbClr val="FF0000"/>
                </a:solidFill>
              </a:rPr>
              <a:t> </a:t>
            </a:r>
            <a:r>
              <a:rPr lang="en-US" sz="2200" dirty="0" err="1">
                <a:solidFill>
                  <a:srgbClr val="FF0000"/>
                </a:solidFill>
              </a:rPr>
              <a:t>afrodescendientes</a:t>
            </a:r>
            <a:r>
              <a:rPr lang="en-US" sz="2200" dirty="0">
                <a:solidFill>
                  <a:srgbClr val="FF0000"/>
                </a:solidFill>
              </a:rPr>
              <a:t> e </a:t>
            </a:r>
            <a:r>
              <a:rPr lang="en-US" sz="2200" dirty="0" err="1">
                <a:solidFill>
                  <a:srgbClr val="FF0000"/>
                </a:solidFill>
              </a:rPr>
              <a:t>indígenas</a:t>
            </a:r>
            <a:r>
              <a:rPr lang="en-US" sz="2200" dirty="0">
                <a:solidFill>
                  <a:srgbClr val="FF0000"/>
                </a:solidFill>
              </a:rPr>
              <a:t> son </a:t>
            </a:r>
            <a:r>
              <a:rPr lang="en-US" sz="2200" dirty="0" err="1">
                <a:solidFill>
                  <a:srgbClr val="FF0000"/>
                </a:solidFill>
              </a:rPr>
              <a:t>más</a:t>
            </a:r>
            <a:r>
              <a:rPr lang="en-US" sz="2200" dirty="0">
                <a:solidFill>
                  <a:srgbClr val="FF0000"/>
                </a:solidFill>
              </a:rPr>
              <a:t> del </a:t>
            </a:r>
            <a:r>
              <a:rPr lang="en-US" sz="2200" dirty="0" err="1">
                <a:solidFill>
                  <a:srgbClr val="FF0000"/>
                </a:solidFill>
              </a:rPr>
              <a:t>doble</a:t>
            </a:r>
            <a:r>
              <a:rPr lang="en-US" sz="2200" dirty="0">
                <a:solidFill>
                  <a:srgbClr val="FF0000"/>
                </a:solidFill>
              </a:rPr>
              <a:t> y hasta </a:t>
            </a:r>
            <a:r>
              <a:rPr lang="en-US" sz="2200" dirty="0" err="1">
                <a:solidFill>
                  <a:srgbClr val="FF0000"/>
                </a:solidFill>
              </a:rPr>
              <a:t>quintuplican</a:t>
            </a:r>
            <a:r>
              <a:rPr lang="en-US" sz="2200" dirty="0">
                <a:solidFill>
                  <a:srgbClr val="FF0000"/>
                </a:solidFill>
              </a:rPr>
              <a:t> la del resto de </a:t>
            </a:r>
            <a:r>
              <a:rPr lang="en-US" sz="2200" dirty="0" err="1">
                <a:solidFill>
                  <a:srgbClr val="FF0000"/>
                </a:solidFill>
              </a:rPr>
              <a:t>mujeres</a:t>
            </a:r>
            <a:r>
              <a:rPr lang="en-US" sz="2200" dirty="0">
                <a:solidFill>
                  <a:srgbClr val="FF0000"/>
                </a:solidFill>
              </a:rPr>
              <a:t>.  </a:t>
            </a:r>
            <a:endParaRPr lang="es-AR" sz="2200" dirty="0">
              <a:solidFill>
                <a:srgbClr val="FF0000"/>
              </a:solidFill>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2E069095-C454-4754-A29F-8D925E515E15}"/>
              </a:ext>
            </a:extLst>
          </p:cNvPr>
          <p:cNvSpPr txBox="1"/>
          <p:nvPr/>
        </p:nvSpPr>
        <p:spPr>
          <a:xfrm>
            <a:off x="1600200" y="2514600"/>
            <a:ext cx="6553200" cy="553998"/>
          </a:xfrm>
          <a:prstGeom prst="rect">
            <a:avLst/>
          </a:prstGeom>
          <a:noFill/>
        </p:spPr>
        <p:txBody>
          <a:bodyPr wrap="square" rtlCol="0">
            <a:spAutoFit/>
          </a:bodyPr>
          <a:lstStyle/>
          <a:p>
            <a:pPr algn="ctr">
              <a:spcAft>
                <a:spcPts val="1200"/>
              </a:spcAft>
            </a:pPr>
            <a:r>
              <a:rPr lang="en-US" sz="3000" dirty="0">
                <a:solidFill>
                  <a:srgbClr val="2E3192"/>
                </a:solidFill>
              </a:rPr>
              <a:t>IV. </a:t>
            </a:r>
            <a:r>
              <a:rPr lang="en-US" sz="3000" dirty="0" err="1">
                <a:solidFill>
                  <a:srgbClr val="2E3192"/>
                </a:solidFill>
              </a:rPr>
              <a:t>Algunos</a:t>
            </a:r>
            <a:r>
              <a:rPr lang="en-US" sz="3000" dirty="0">
                <a:solidFill>
                  <a:srgbClr val="2E3192"/>
                </a:solidFill>
              </a:rPr>
              <a:t> </a:t>
            </a:r>
            <a:r>
              <a:rPr lang="en-US" sz="3000" dirty="0" err="1">
                <a:solidFill>
                  <a:srgbClr val="2E3192"/>
                </a:solidFill>
              </a:rPr>
              <a:t>desafíos</a:t>
            </a:r>
            <a:endParaRPr lang="es-AR" sz="3000" b="1" dirty="0">
              <a:solidFill>
                <a:srgbClr val="2E3192"/>
              </a:solidFill>
            </a:endParaRPr>
          </a:p>
        </p:txBody>
      </p:sp>
    </p:spTree>
    <p:extLst>
      <p:ext uri="{BB962C8B-B14F-4D97-AF65-F5344CB8AC3E}">
        <p14:creationId xmlns:p14="http://schemas.microsoft.com/office/powerpoint/2010/main" val="71114520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066800" y="685800"/>
            <a:ext cx="7924800" cy="5724644"/>
          </a:xfrm>
          <a:prstGeom prst="rect">
            <a:avLst/>
          </a:prstGeom>
        </p:spPr>
        <p:txBody>
          <a:bodyPr wrap="square">
            <a:spAutoFit/>
          </a:bodyPr>
          <a:lstStyle/>
          <a:p>
            <a:pPr marL="269875" indent="-269875" algn="just">
              <a:spcAft>
                <a:spcPts val="1200"/>
              </a:spcAft>
              <a:buFont typeface="Arial" pitchFamily="34" charset="0"/>
              <a:buChar char="•"/>
            </a:pPr>
            <a:r>
              <a:rPr lang="es-ES" sz="2100" dirty="0">
                <a:latin typeface="+mn-lt"/>
              </a:rPr>
              <a:t>Fortalecer sinergias entre la </a:t>
            </a:r>
            <a:r>
              <a:rPr lang="es-ES" sz="2100" b="1" dirty="0">
                <a:latin typeface="+mn-lt"/>
              </a:rPr>
              <a:t>Agenda 2030 con acuerdos globales y regionales (ej. </a:t>
            </a:r>
            <a:r>
              <a:rPr lang="es-ES" sz="2100" dirty="0">
                <a:latin typeface="+mn-lt"/>
              </a:rPr>
              <a:t>Conferencia Regional de la Mujer</a:t>
            </a:r>
            <a:r>
              <a:rPr lang="es-ES" sz="2100" b="1" dirty="0">
                <a:latin typeface="+mn-lt"/>
              </a:rPr>
              <a:t>, </a:t>
            </a:r>
            <a:r>
              <a:rPr lang="es-ES" sz="2100" dirty="0">
                <a:latin typeface="+mn-lt"/>
              </a:rPr>
              <a:t> Conferencia Regional sobre Población y Desarrollo)</a:t>
            </a:r>
          </a:p>
          <a:p>
            <a:pPr marL="269875" indent="-269875" algn="just">
              <a:spcAft>
                <a:spcPts val="1200"/>
              </a:spcAft>
              <a:buFont typeface="Arial" pitchFamily="34" charset="0"/>
              <a:buChar char="•"/>
            </a:pPr>
            <a:r>
              <a:rPr lang="es-ES" sz="2100" dirty="0">
                <a:latin typeface="+mn-lt"/>
              </a:rPr>
              <a:t>Promover la participación de las mujeres indígenas y afrodescendientes en los mecanismos globales y regionales para la producción de información (en América Latina y el Caribe: la </a:t>
            </a:r>
            <a:r>
              <a:rPr lang="es-ES" sz="2100" b="1" dirty="0">
                <a:latin typeface="+mn-lt"/>
              </a:rPr>
              <a:t>CEA-CEPAL). </a:t>
            </a:r>
            <a:endParaRPr lang="es-ES" sz="2100" dirty="0">
              <a:latin typeface="+mn-lt"/>
            </a:endParaRPr>
          </a:p>
          <a:p>
            <a:pPr marL="269875" indent="-269875" algn="just">
              <a:spcAft>
                <a:spcPts val="1200"/>
              </a:spcAft>
              <a:buFont typeface="Arial" pitchFamily="34" charset="0"/>
              <a:buChar char="•"/>
            </a:pPr>
            <a:r>
              <a:rPr lang="es-ES" sz="2100" dirty="0">
                <a:latin typeface="+mn-lt"/>
              </a:rPr>
              <a:t>Fomentar que en los </a:t>
            </a:r>
            <a:r>
              <a:rPr lang="es-ES" sz="2100" b="1" dirty="0">
                <a:latin typeface="+mn-lt"/>
              </a:rPr>
              <a:t>mecanismos nacionales para los ODS</a:t>
            </a:r>
            <a:r>
              <a:rPr lang="es-ES" sz="2100" dirty="0">
                <a:latin typeface="+mn-lt"/>
              </a:rPr>
              <a:t> se incluya la institucionalidad necesaria para la </a:t>
            </a:r>
            <a:r>
              <a:rPr lang="es-ES" sz="2100" b="1" dirty="0">
                <a:latin typeface="+mn-lt"/>
              </a:rPr>
              <a:t>participación de las mujeres indígenas y afrodescendientes</a:t>
            </a:r>
            <a:r>
              <a:rPr lang="es-ES" sz="2100" dirty="0">
                <a:latin typeface="+mn-lt"/>
              </a:rPr>
              <a:t> (especialmente en el trabajo con los institutos y sistemas nacionales de estadística).</a:t>
            </a:r>
          </a:p>
          <a:p>
            <a:pPr marL="269875" indent="-269875" algn="just">
              <a:spcAft>
                <a:spcPts val="1200"/>
              </a:spcAft>
              <a:buFont typeface="Arial" pitchFamily="34" charset="0"/>
              <a:buChar char="•"/>
            </a:pPr>
            <a:r>
              <a:rPr lang="es-ES" sz="2100" dirty="0">
                <a:latin typeface="+mn-lt"/>
              </a:rPr>
              <a:t>Actualizar el estado de situación respecto a las </a:t>
            </a:r>
            <a:r>
              <a:rPr lang="es-ES" sz="2100" b="1" dirty="0">
                <a:latin typeface="+mn-lt"/>
              </a:rPr>
              <a:t>brechas de información</a:t>
            </a:r>
            <a:r>
              <a:rPr lang="es-ES" sz="2100" dirty="0">
                <a:latin typeface="+mn-lt"/>
              </a:rPr>
              <a:t> </a:t>
            </a:r>
            <a:r>
              <a:rPr lang="es-ES" sz="2100" b="1" dirty="0">
                <a:latin typeface="+mn-lt"/>
              </a:rPr>
              <a:t>para el desglose de datos por género y etnia </a:t>
            </a:r>
            <a:r>
              <a:rPr lang="es-ES" sz="2100" dirty="0">
                <a:latin typeface="+mn-lt"/>
              </a:rPr>
              <a:t>de los indicadores propuestos en la Agenda 2030, el Consenso de Montevideo y otros acuerdos con definición de indicadores.  </a:t>
            </a:r>
          </a:p>
        </p:txBody>
      </p:sp>
      <p:sp>
        <p:nvSpPr>
          <p:cNvPr id="5" name="Title 4"/>
          <p:cNvSpPr txBox="1">
            <a:spLocks noGrp="1"/>
          </p:cNvSpPr>
          <p:nvPr>
            <p:ph type="title"/>
          </p:nvPr>
        </p:nvSpPr>
        <p:spPr>
          <a:xfrm>
            <a:off x="1371600" y="76200"/>
            <a:ext cx="7543800" cy="523220"/>
          </a:xfrm>
          <a:prstGeom prst="rect">
            <a:avLst/>
          </a:prstGeom>
          <a:noFill/>
        </p:spPr>
        <p:txBody>
          <a:bodyPr wrap="square" rtlCol="0">
            <a:spAutoFit/>
          </a:bodyPr>
          <a:lstStyle/>
          <a:p>
            <a:pPr algn="r"/>
            <a:r>
              <a:rPr lang="en-US" sz="2800" b="1" dirty="0" err="1">
                <a:solidFill>
                  <a:srgbClr val="3333CC"/>
                </a:solidFill>
              </a:rPr>
              <a:t>Desafíos</a:t>
            </a:r>
            <a:r>
              <a:rPr lang="en-US" sz="2800" b="1" dirty="0">
                <a:solidFill>
                  <a:srgbClr val="3333CC"/>
                </a:solidFill>
              </a:rPr>
              <a:t> y </a:t>
            </a:r>
            <a:r>
              <a:rPr lang="en-US" sz="2800" b="1" dirty="0" err="1">
                <a:solidFill>
                  <a:srgbClr val="3333CC"/>
                </a:solidFill>
              </a:rPr>
              <a:t>líneas</a:t>
            </a:r>
            <a:r>
              <a:rPr lang="en-US" sz="2800" b="1" dirty="0">
                <a:solidFill>
                  <a:srgbClr val="3333CC"/>
                </a:solidFill>
              </a:rPr>
              <a:t> de </a:t>
            </a:r>
            <a:r>
              <a:rPr lang="en-US" sz="2800" b="1" dirty="0" err="1">
                <a:solidFill>
                  <a:srgbClr val="3333CC"/>
                </a:solidFill>
              </a:rPr>
              <a:t>acción</a:t>
            </a:r>
            <a:endParaRPr lang="en-US" sz="2800" b="1" dirty="0">
              <a:solidFill>
                <a:srgbClr val="3333CC"/>
              </a:solidFill>
              <a:latin typeface="+mj-lt"/>
              <a:ea typeface="+mj-ea"/>
              <a:cs typeface="+mj-cs"/>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066800" y="692289"/>
            <a:ext cx="7924800" cy="5632311"/>
          </a:xfrm>
          <a:prstGeom prst="rect">
            <a:avLst/>
          </a:prstGeom>
        </p:spPr>
        <p:txBody>
          <a:bodyPr wrap="square">
            <a:spAutoFit/>
          </a:bodyPr>
          <a:lstStyle/>
          <a:p>
            <a:pPr marL="269875" indent="-269875" algn="just">
              <a:spcAft>
                <a:spcPts val="1200"/>
              </a:spcAft>
              <a:buFont typeface="Arial" pitchFamily="34" charset="0"/>
              <a:buChar char="•"/>
            </a:pPr>
            <a:r>
              <a:rPr lang="es-ES" sz="2200" b="1" dirty="0">
                <a:latin typeface="Arail"/>
              </a:rPr>
              <a:t>Consolidar los procesos de inclusión de la </a:t>
            </a:r>
            <a:r>
              <a:rPr lang="es-ES" sz="2200" b="1" dirty="0" err="1">
                <a:latin typeface="Arail"/>
              </a:rPr>
              <a:t>autoidentificación</a:t>
            </a:r>
            <a:r>
              <a:rPr lang="es-ES" sz="2200" b="1" dirty="0">
                <a:latin typeface="Arail"/>
              </a:rPr>
              <a:t> indígena y afrodescendientes en todas las fuentes de datos </a:t>
            </a:r>
            <a:r>
              <a:rPr lang="es-ES" sz="2200" dirty="0">
                <a:latin typeface="Arail"/>
              </a:rPr>
              <a:t>siguiendo estándares regionales e internacionales, asegurando que esté presente la variable “</a:t>
            </a:r>
            <a:r>
              <a:rPr lang="es-ES" sz="2200" b="1" dirty="0">
                <a:latin typeface="Arail"/>
              </a:rPr>
              <a:t>sexo</a:t>
            </a:r>
            <a:r>
              <a:rPr lang="es-ES" sz="2200" dirty="0">
                <a:latin typeface="Arail"/>
              </a:rPr>
              <a:t>”.</a:t>
            </a:r>
          </a:p>
          <a:p>
            <a:pPr marL="269875" indent="-269875" algn="just">
              <a:spcAft>
                <a:spcPts val="1200"/>
              </a:spcAft>
              <a:buFont typeface="Arial" pitchFamily="34" charset="0"/>
              <a:buChar char="•"/>
            </a:pPr>
            <a:r>
              <a:rPr lang="es-ES" sz="2200" dirty="0">
                <a:latin typeface="Arail"/>
              </a:rPr>
              <a:t>Impulsar </a:t>
            </a:r>
            <a:r>
              <a:rPr lang="es-ES" sz="2200" b="1" dirty="0">
                <a:latin typeface="Arail"/>
              </a:rPr>
              <a:t>estrategia para la medición de indicadores complementarios</a:t>
            </a:r>
            <a:r>
              <a:rPr lang="es-ES" sz="2200" dirty="0">
                <a:latin typeface="Arail"/>
              </a:rPr>
              <a:t> entre niveles global, regional y nacional.</a:t>
            </a:r>
          </a:p>
          <a:p>
            <a:pPr marL="269875" indent="-269875" algn="just">
              <a:spcAft>
                <a:spcPts val="1200"/>
              </a:spcAft>
              <a:buFont typeface="Arial" pitchFamily="34" charset="0"/>
              <a:buChar char="•"/>
            </a:pPr>
            <a:r>
              <a:rPr lang="es-ES" sz="2200" dirty="0">
                <a:latin typeface="Arail"/>
              </a:rPr>
              <a:t>Promover espacios de debate y reflexión entre estados y pueblos y mujeres indígenas y afrodescendientes para establecer </a:t>
            </a:r>
            <a:r>
              <a:rPr lang="es-ES" sz="2200" b="1" dirty="0">
                <a:latin typeface="Arail"/>
              </a:rPr>
              <a:t>acuerdos políticos y técnicos</a:t>
            </a:r>
            <a:r>
              <a:rPr lang="es-ES" sz="2200" dirty="0">
                <a:latin typeface="Arail"/>
              </a:rPr>
              <a:t> respecto a la producción de estadísticas, incluyendo pertinencia </a:t>
            </a:r>
            <a:r>
              <a:rPr lang="es-ES" sz="2200" b="1" dirty="0">
                <a:latin typeface="Arail"/>
              </a:rPr>
              <a:t>y nuevos requerimientos de información (indicadores complementarios). </a:t>
            </a:r>
          </a:p>
          <a:p>
            <a:pPr marL="269875" indent="-269875" algn="just">
              <a:spcAft>
                <a:spcPts val="1200"/>
              </a:spcAft>
              <a:buFont typeface="Arial" pitchFamily="34" charset="0"/>
              <a:buChar char="•"/>
            </a:pPr>
            <a:r>
              <a:rPr lang="es-ES" sz="2200" dirty="0">
                <a:latin typeface="Arail"/>
              </a:rPr>
              <a:t>Fortalecer las </a:t>
            </a:r>
            <a:r>
              <a:rPr lang="es-ES" sz="2200" b="1" dirty="0">
                <a:latin typeface="Arail"/>
              </a:rPr>
              <a:t>capacidades nacionales para la producción, análisis y difusión de indicadores desagregados </a:t>
            </a:r>
            <a:r>
              <a:rPr lang="es-ES" sz="2200" dirty="0">
                <a:latin typeface="Arail"/>
              </a:rPr>
              <a:t>para mujeres y hombres indígenas y afrodescendientes, considerando ciclos de vida y contextos territoriales. </a:t>
            </a:r>
          </a:p>
        </p:txBody>
      </p:sp>
      <p:sp>
        <p:nvSpPr>
          <p:cNvPr id="6" name="Title 4">
            <a:extLst>
              <a:ext uri="{FF2B5EF4-FFF2-40B4-BE49-F238E27FC236}">
                <a16:creationId xmlns:a16="http://schemas.microsoft.com/office/drawing/2014/main" id="{73B3B438-4994-455E-8434-C05A70A38290}"/>
              </a:ext>
            </a:extLst>
          </p:cNvPr>
          <p:cNvSpPr txBox="1">
            <a:spLocks/>
          </p:cNvSpPr>
          <p:nvPr/>
        </p:nvSpPr>
        <p:spPr>
          <a:xfrm>
            <a:off x="1371600" y="0"/>
            <a:ext cx="7543800" cy="523220"/>
          </a:xfrm>
          <a:prstGeom prst="rect">
            <a:avLst/>
          </a:prstGeom>
          <a:noFill/>
        </p:spPr>
        <p:txBody>
          <a:bodyPr wrap="square" rtlCol="0">
            <a:spAutoFit/>
          </a:bodyPr>
          <a:lst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defRPr>
            </a:lvl2pPr>
            <a:lvl3pPr algn="ctr" rtl="0" fontAlgn="base">
              <a:spcBef>
                <a:spcPct val="0"/>
              </a:spcBef>
              <a:spcAft>
                <a:spcPct val="0"/>
              </a:spcAft>
              <a:defRPr sz="4400">
                <a:solidFill>
                  <a:schemeClr val="tx2"/>
                </a:solidFill>
                <a:latin typeface="Arial" charset="0"/>
              </a:defRPr>
            </a:lvl3pPr>
            <a:lvl4pPr algn="ctr" rtl="0" fontAlgn="base">
              <a:spcBef>
                <a:spcPct val="0"/>
              </a:spcBef>
              <a:spcAft>
                <a:spcPct val="0"/>
              </a:spcAft>
              <a:defRPr sz="4400">
                <a:solidFill>
                  <a:schemeClr val="tx2"/>
                </a:solidFill>
                <a:latin typeface="Arial" charset="0"/>
              </a:defRPr>
            </a:lvl4pPr>
            <a:lvl5pPr algn="ctr" rtl="0" fontAlgn="base">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algn="r"/>
            <a:r>
              <a:rPr lang="en-US" sz="2800" b="1" kern="0" dirty="0" err="1">
                <a:solidFill>
                  <a:srgbClr val="3333CC"/>
                </a:solidFill>
              </a:rPr>
              <a:t>Desafíos</a:t>
            </a:r>
            <a:r>
              <a:rPr lang="en-US" sz="2800" b="1" kern="0" dirty="0">
                <a:solidFill>
                  <a:srgbClr val="3333CC"/>
                </a:solidFill>
              </a:rPr>
              <a:t> y </a:t>
            </a:r>
            <a:r>
              <a:rPr lang="en-US" sz="2800" b="1" kern="0" dirty="0" err="1">
                <a:solidFill>
                  <a:srgbClr val="3333CC"/>
                </a:solidFill>
              </a:rPr>
              <a:t>líneas</a:t>
            </a:r>
            <a:r>
              <a:rPr lang="en-US" sz="2800" b="1" kern="0" dirty="0">
                <a:solidFill>
                  <a:srgbClr val="3333CC"/>
                </a:solidFill>
              </a:rPr>
              <a:t> de </a:t>
            </a:r>
            <a:r>
              <a:rPr lang="en-US" sz="2800" b="1" kern="0" dirty="0" err="1">
                <a:solidFill>
                  <a:srgbClr val="3333CC"/>
                </a:solidFill>
              </a:rPr>
              <a:t>acción</a:t>
            </a:r>
            <a:endParaRPr lang="en-US" sz="2800" b="1" kern="0" dirty="0">
              <a:solidFill>
                <a:srgbClr val="3333CC"/>
              </a:solidFil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2E069095-C454-4754-A29F-8D925E515E15}"/>
              </a:ext>
            </a:extLst>
          </p:cNvPr>
          <p:cNvSpPr txBox="1"/>
          <p:nvPr/>
        </p:nvSpPr>
        <p:spPr>
          <a:xfrm>
            <a:off x="1676400" y="1676400"/>
            <a:ext cx="6553200" cy="1384995"/>
          </a:xfrm>
          <a:prstGeom prst="rect">
            <a:avLst/>
          </a:prstGeom>
          <a:noFill/>
        </p:spPr>
        <p:txBody>
          <a:bodyPr wrap="square" rtlCol="0">
            <a:spAutoFit/>
          </a:bodyPr>
          <a:lstStyle/>
          <a:p>
            <a:pPr algn="ctr"/>
            <a:endParaRPr lang="en-US" sz="2800" b="1" dirty="0">
              <a:solidFill>
                <a:srgbClr val="2E3192"/>
              </a:solidFill>
            </a:endParaRPr>
          </a:p>
          <a:p>
            <a:pPr marL="400050" indent="-400050" algn="ctr">
              <a:spcAft>
                <a:spcPts val="1200"/>
              </a:spcAft>
              <a:buAutoNum type="romanUcPeriod"/>
            </a:pPr>
            <a:r>
              <a:rPr lang="en-US" sz="2800" dirty="0" err="1">
                <a:solidFill>
                  <a:srgbClr val="2E3192"/>
                </a:solidFill>
              </a:rPr>
              <a:t>Contexto</a:t>
            </a:r>
            <a:r>
              <a:rPr lang="en-US" sz="2800" dirty="0">
                <a:solidFill>
                  <a:srgbClr val="2E3192"/>
                </a:solidFill>
              </a:rPr>
              <a:t> general </a:t>
            </a:r>
            <a:r>
              <a:rPr lang="en-US" sz="2800" dirty="0" err="1">
                <a:solidFill>
                  <a:srgbClr val="2E3192"/>
                </a:solidFill>
              </a:rPr>
              <a:t>en</a:t>
            </a:r>
            <a:r>
              <a:rPr lang="en-US" sz="2800" dirty="0">
                <a:solidFill>
                  <a:srgbClr val="2E3192"/>
                </a:solidFill>
              </a:rPr>
              <a:t> América Latina y el </a:t>
            </a:r>
            <a:r>
              <a:rPr lang="en-US" sz="2800" dirty="0" err="1">
                <a:solidFill>
                  <a:srgbClr val="2E3192"/>
                </a:solidFill>
              </a:rPr>
              <a:t>entruce</a:t>
            </a:r>
            <a:r>
              <a:rPr lang="en-US" sz="2800" dirty="0">
                <a:solidFill>
                  <a:srgbClr val="2E3192"/>
                </a:solidFill>
              </a:rPr>
              <a:t> de </a:t>
            </a:r>
            <a:r>
              <a:rPr lang="en-US" sz="2800" dirty="0" err="1">
                <a:solidFill>
                  <a:srgbClr val="2E3192"/>
                </a:solidFill>
              </a:rPr>
              <a:t>género</a:t>
            </a:r>
            <a:r>
              <a:rPr lang="en-US" sz="2800" dirty="0">
                <a:solidFill>
                  <a:srgbClr val="2E3192"/>
                </a:solidFill>
              </a:rPr>
              <a:t> y </a:t>
            </a:r>
            <a:r>
              <a:rPr lang="en-US" sz="2800" dirty="0" err="1">
                <a:solidFill>
                  <a:srgbClr val="2E3192"/>
                </a:solidFill>
              </a:rPr>
              <a:t>étnico</a:t>
            </a:r>
            <a:r>
              <a:rPr lang="en-US" sz="2800" dirty="0">
                <a:solidFill>
                  <a:srgbClr val="2E3192"/>
                </a:solidFill>
              </a:rPr>
              <a:t>-racial</a:t>
            </a:r>
          </a:p>
        </p:txBody>
      </p:sp>
    </p:spTree>
    <p:extLst>
      <p:ext uri="{BB962C8B-B14F-4D97-AF65-F5344CB8AC3E}">
        <p14:creationId xmlns:p14="http://schemas.microsoft.com/office/powerpoint/2010/main" val="278650493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533400" y="609600"/>
            <a:ext cx="8763000" cy="1261884"/>
          </a:xfrm>
          <a:prstGeom prst="rect">
            <a:avLst/>
          </a:prstGeom>
          <a:noFill/>
        </p:spPr>
        <p:txBody>
          <a:bodyPr wrap="square" rtlCol="0">
            <a:spAutoFit/>
          </a:bodyPr>
          <a:lstStyle/>
          <a:p>
            <a:pPr algn="ctr"/>
            <a:r>
              <a:rPr lang="es-ES" sz="3600" b="1" dirty="0">
                <a:solidFill>
                  <a:srgbClr val="0070C0"/>
                </a:solidFill>
              </a:rPr>
              <a:t>Muchas gracias!</a:t>
            </a:r>
          </a:p>
          <a:p>
            <a:pPr algn="ctr"/>
            <a:endParaRPr lang="es-ES" sz="2000" b="1" dirty="0">
              <a:solidFill>
                <a:srgbClr val="0070C0"/>
              </a:solidFill>
            </a:endParaRPr>
          </a:p>
          <a:p>
            <a:pPr algn="ctr"/>
            <a:r>
              <a:rPr lang="es-ES" sz="2000" b="1" dirty="0">
                <a:solidFill>
                  <a:srgbClr val="0070C0"/>
                </a:solidFill>
              </a:rPr>
              <a:t> </a:t>
            </a:r>
          </a:p>
        </p:txBody>
      </p:sp>
      <p:pic>
        <p:nvPicPr>
          <p:cNvPr id="3" name="Picture 2" descr="http://repositorio.cepal.org/bitstream/11362/37222/3/S1420521_es.pdf.jpg">
            <a:extLst>
              <a:ext uri="{FF2B5EF4-FFF2-40B4-BE49-F238E27FC236}">
                <a16:creationId xmlns:a16="http://schemas.microsoft.com/office/drawing/2014/main" id="{7AE67DA1-07F3-4C40-90CE-9C7B314EC2BF}"/>
              </a:ext>
            </a:extLst>
          </p:cNvPr>
          <p:cNvPicPr>
            <a:picLocks noChangeAspect="1" noChangeArrowheads="1"/>
          </p:cNvPicPr>
          <p:nvPr/>
        </p:nvPicPr>
        <p:blipFill>
          <a:blip r:embed="rId2" cstate="print"/>
          <a:srcRect/>
          <a:stretch>
            <a:fillRect/>
          </a:stretch>
        </p:blipFill>
        <p:spPr bwMode="auto">
          <a:xfrm>
            <a:off x="1212024" y="2063353"/>
            <a:ext cx="1802007" cy="2371062"/>
          </a:xfrm>
          <a:prstGeom prst="rect">
            <a:avLst/>
          </a:prstGeom>
          <a:noFill/>
        </p:spPr>
      </p:pic>
      <p:pic>
        <p:nvPicPr>
          <p:cNvPr id="4" name="Picture 3">
            <a:extLst>
              <a:ext uri="{FF2B5EF4-FFF2-40B4-BE49-F238E27FC236}">
                <a16:creationId xmlns:a16="http://schemas.microsoft.com/office/drawing/2014/main" id="{2E32C088-7A0A-408E-A4F8-24BB71AD33BC}"/>
              </a:ext>
            </a:extLst>
          </p:cNvPr>
          <p:cNvPicPr>
            <a:picLocks noChangeAspect="1"/>
          </p:cNvPicPr>
          <p:nvPr/>
        </p:nvPicPr>
        <p:blipFill rotWithShape="1">
          <a:blip r:embed="rId3"/>
          <a:srcRect l="34166" t="15910" r="35834" b="14427"/>
          <a:stretch/>
        </p:blipFill>
        <p:spPr>
          <a:xfrm>
            <a:off x="6774216" y="2819400"/>
            <a:ext cx="2113461" cy="2759242"/>
          </a:xfrm>
          <a:prstGeom prst="rect">
            <a:avLst/>
          </a:prstGeom>
        </p:spPr>
      </p:pic>
      <p:sp>
        <p:nvSpPr>
          <p:cNvPr id="5" name="Rectangle 4">
            <a:extLst>
              <a:ext uri="{FF2B5EF4-FFF2-40B4-BE49-F238E27FC236}">
                <a16:creationId xmlns:a16="http://schemas.microsoft.com/office/drawing/2014/main" id="{769C394C-482B-4248-BDB2-BAB9C9C0C750}"/>
              </a:ext>
            </a:extLst>
          </p:cNvPr>
          <p:cNvSpPr/>
          <p:nvPr/>
        </p:nvSpPr>
        <p:spPr>
          <a:xfrm>
            <a:off x="6014884" y="5626288"/>
            <a:ext cx="3124200" cy="646331"/>
          </a:xfrm>
          <a:prstGeom prst="rect">
            <a:avLst/>
          </a:prstGeom>
        </p:spPr>
        <p:txBody>
          <a:bodyPr wrap="square">
            <a:spAutoFit/>
          </a:bodyPr>
          <a:lstStyle/>
          <a:p>
            <a:r>
              <a:rPr lang="es-AR" sz="1200" dirty="0">
                <a:solidFill>
                  <a:srgbClr val="0070C0"/>
                </a:solidFill>
                <a:hlinkClick r:id="rId4"/>
              </a:rPr>
              <a:t>https://www.cepal.org/es/publicaciones/42654-situacion-personas-afrodescendientes-america-latina-desafios-politicas-la</a:t>
            </a:r>
            <a:r>
              <a:rPr lang="es-AR" sz="1200" dirty="0">
                <a:solidFill>
                  <a:srgbClr val="0070C0"/>
                </a:solidFill>
              </a:rPr>
              <a:t> </a:t>
            </a:r>
          </a:p>
        </p:txBody>
      </p:sp>
      <p:sp>
        <p:nvSpPr>
          <p:cNvPr id="6" name="Rectangle 5">
            <a:extLst>
              <a:ext uri="{FF2B5EF4-FFF2-40B4-BE49-F238E27FC236}">
                <a16:creationId xmlns:a16="http://schemas.microsoft.com/office/drawing/2014/main" id="{C69DE22E-2A58-44D7-A974-398DA1CD7263}"/>
              </a:ext>
            </a:extLst>
          </p:cNvPr>
          <p:cNvSpPr/>
          <p:nvPr/>
        </p:nvSpPr>
        <p:spPr>
          <a:xfrm>
            <a:off x="1040006" y="4840069"/>
            <a:ext cx="4572000" cy="646331"/>
          </a:xfrm>
          <a:prstGeom prst="rect">
            <a:avLst/>
          </a:prstGeom>
        </p:spPr>
        <p:txBody>
          <a:bodyPr>
            <a:spAutoFit/>
          </a:bodyPr>
          <a:lstStyle/>
          <a:p>
            <a:r>
              <a:rPr lang="es-AR" sz="1200" dirty="0">
                <a:hlinkClick r:id="rId5"/>
              </a:rPr>
              <a:t>https://www.cepal.org/es/publicaciones/37222-pueblos-indigenas-america-latina-avances-ultimo-decenio-retos-pendientes-la</a:t>
            </a:r>
            <a:r>
              <a:rPr lang="es-AR" sz="1200" dirty="0"/>
              <a:t> </a:t>
            </a:r>
          </a:p>
        </p:txBody>
      </p:sp>
      <p:sp>
        <p:nvSpPr>
          <p:cNvPr id="7" name="Rectangle 6">
            <a:extLst>
              <a:ext uri="{FF2B5EF4-FFF2-40B4-BE49-F238E27FC236}">
                <a16:creationId xmlns:a16="http://schemas.microsoft.com/office/drawing/2014/main" id="{4C253A8D-4741-4777-819D-696E90F9566A}"/>
              </a:ext>
            </a:extLst>
          </p:cNvPr>
          <p:cNvSpPr/>
          <p:nvPr/>
        </p:nvSpPr>
        <p:spPr>
          <a:xfrm>
            <a:off x="939103" y="5558135"/>
            <a:ext cx="4572000" cy="461665"/>
          </a:xfrm>
          <a:prstGeom prst="rect">
            <a:avLst/>
          </a:prstGeom>
        </p:spPr>
        <p:txBody>
          <a:bodyPr>
            <a:spAutoFit/>
          </a:bodyPr>
          <a:lstStyle/>
          <a:p>
            <a:r>
              <a:rPr lang="es-AR" sz="1200" dirty="0">
                <a:hlinkClick r:id="rId6"/>
              </a:rPr>
              <a:t>https://www.cepal.org/es/publicaciones/43187-pueblos-indigenas-america-abya-yala-desafios-la-igualdad-la-diversidad</a:t>
            </a:r>
            <a:r>
              <a:rPr lang="es-AR" sz="1200" dirty="0"/>
              <a:t> </a:t>
            </a:r>
          </a:p>
        </p:txBody>
      </p:sp>
      <p:pic>
        <p:nvPicPr>
          <p:cNvPr id="4098" name="Picture 2" descr="Publication cover">
            <a:extLst>
              <a:ext uri="{FF2B5EF4-FFF2-40B4-BE49-F238E27FC236}">
                <a16:creationId xmlns:a16="http://schemas.microsoft.com/office/drawing/2014/main" id="{A43925AC-02F8-4A79-AA40-4BECF9859647}"/>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614919" y="2743200"/>
            <a:ext cx="1285875" cy="1905000"/>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Publication cover">
            <a:extLst>
              <a:ext uri="{FF2B5EF4-FFF2-40B4-BE49-F238E27FC236}">
                <a16:creationId xmlns:a16="http://schemas.microsoft.com/office/drawing/2014/main" id="{6A39DCA5-168C-4973-BB30-1A4178329D28}"/>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570264" y="1809809"/>
            <a:ext cx="1466850" cy="1905000"/>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7">
            <a:extLst>
              <a:ext uri="{FF2B5EF4-FFF2-40B4-BE49-F238E27FC236}">
                <a16:creationId xmlns:a16="http://schemas.microsoft.com/office/drawing/2014/main" id="{8D0C23CD-5C82-417E-AE49-51F21D61D534}"/>
              </a:ext>
            </a:extLst>
          </p:cNvPr>
          <p:cNvSpPr/>
          <p:nvPr/>
        </p:nvSpPr>
        <p:spPr>
          <a:xfrm>
            <a:off x="4114800" y="3715844"/>
            <a:ext cx="2659416" cy="830997"/>
          </a:xfrm>
          <a:prstGeom prst="rect">
            <a:avLst/>
          </a:prstGeom>
        </p:spPr>
        <p:txBody>
          <a:bodyPr wrap="square">
            <a:spAutoFit/>
          </a:bodyPr>
          <a:lstStyle/>
          <a:p>
            <a:r>
              <a:rPr lang="es-AR" sz="1200" dirty="0">
                <a:hlinkClick r:id="rId9"/>
              </a:rPr>
              <a:t>https://www.cepal.org/es/publicaciones/4100-mujeres-indigenas-america-latina-dinamicas-demograficas-sociales-marco-derechos</a:t>
            </a:r>
            <a:r>
              <a:rPr lang="es-AR" sz="1200" dirty="0"/>
              <a:t> </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idx="4294967295"/>
          </p:nvPr>
        </p:nvSpPr>
        <p:spPr>
          <a:xfrm>
            <a:off x="914400" y="152399"/>
            <a:ext cx="8001000" cy="1429405"/>
          </a:xfrm>
          <a:prstGeom prst="rect">
            <a:avLst/>
          </a:prstGeom>
        </p:spPr>
        <p:txBody>
          <a:bodyPr/>
          <a:lstStyle/>
          <a:p>
            <a:pPr algn="r"/>
            <a:r>
              <a:rPr lang="en-US" sz="2800" b="1" dirty="0" err="1">
                <a:solidFill>
                  <a:srgbClr val="3333CC"/>
                </a:solidFill>
              </a:rPr>
              <a:t>Desigualdades</a:t>
            </a:r>
            <a:r>
              <a:rPr lang="en-US" sz="2800" b="1" dirty="0">
                <a:solidFill>
                  <a:srgbClr val="3333CC"/>
                </a:solidFill>
              </a:rPr>
              <a:t> </a:t>
            </a:r>
            <a:r>
              <a:rPr lang="en-US" sz="2800" b="1" dirty="0" err="1">
                <a:solidFill>
                  <a:srgbClr val="3333CC"/>
                </a:solidFill>
              </a:rPr>
              <a:t>en</a:t>
            </a:r>
            <a:r>
              <a:rPr lang="en-US" sz="2800" b="1" dirty="0">
                <a:solidFill>
                  <a:srgbClr val="3333CC"/>
                </a:solidFill>
              </a:rPr>
              <a:t> América Latina: </a:t>
            </a:r>
            <a:br>
              <a:rPr lang="en-US" sz="2800" b="1" dirty="0">
                <a:solidFill>
                  <a:srgbClr val="3333CC"/>
                </a:solidFill>
              </a:rPr>
            </a:br>
            <a:r>
              <a:rPr lang="en-US" sz="2800" b="1" dirty="0" err="1">
                <a:solidFill>
                  <a:srgbClr val="3333CC"/>
                </a:solidFill>
              </a:rPr>
              <a:t>desafíos</a:t>
            </a:r>
            <a:r>
              <a:rPr lang="en-US" sz="2800" b="1" dirty="0">
                <a:solidFill>
                  <a:srgbClr val="3333CC"/>
                </a:solidFill>
              </a:rPr>
              <a:t> </a:t>
            </a:r>
            <a:r>
              <a:rPr lang="en-US" sz="2800" b="1" dirty="0" err="1">
                <a:solidFill>
                  <a:srgbClr val="3333CC"/>
                </a:solidFill>
              </a:rPr>
              <a:t>estructurales</a:t>
            </a:r>
            <a:r>
              <a:rPr lang="en-US" sz="2800" b="1" dirty="0">
                <a:solidFill>
                  <a:srgbClr val="3333CC"/>
                </a:solidFill>
              </a:rPr>
              <a:t> para </a:t>
            </a:r>
            <a:r>
              <a:rPr lang="en-US" sz="2800" b="1" dirty="0" err="1">
                <a:solidFill>
                  <a:srgbClr val="3333CC"/>
                </a:solidFill>
              </a:rPr>
              <a:t>lograr</a:t>
            </a:r>
            <a:r>
              <a:rPr lang="en-US" sz="2800" b="1" dirty="0">
                <a:solidFill>
                  <a:srgbClr val="3333CC"/>
                </a:solidFill>
              </a:rPr>
              <a:t> el </a:t>
            </a:r>
            <a:r>
              <a:rPr lang="en-US" sz="2800" b="1" dirty="0" err="1">
                <a:solidFill>
                  <a:srgbClr val="3333CC"/>
                </a:solidFill>
              </a:rPr>
              <a:t>desarrollo</a:t>
            </a:r>
            <a:r>
              <a:rPr lang="en-US" sz="2800" b="1" dirty="0">
                <a:solidFill>
                  <a:srgbClr val="3333CC"/>
                </a:solidFill>
              </a:rPr>
              <a:t> </a:t>
            </a:r>
            <a:r>
              <a:rPr lang="en-US" sz="2800" b="1" dirty="0" err="1">
                <a:solidFill>
                  <a:srgbClr val="3333CC"/>
                </a:solidFill>
              </a:rPr>
              <a:t>sostenible</a:t>
            </a:r>
            <a:r>
              <a:rPr lang="en-US" sz="2800" b="1" dirty="0">
                <a:solidFill>
                  <a:srgbClr val="3333CC"/>
                </a:solidFill>
              </a:rPr>
              <a:t>   </a:t>
            </a:r>
            <a:endParaRPr sz="2800" b="1" dirty="0">
              <a:solidFill>
                <a:srgbClr val="3333CC"/>
              </a:solidFill>
            </a:endParaRPr>
          </a:p>
        </p:txBody>
      </p:sp>
      <p:sp>
        <p:nvSpPr>
          <p:cNvPr id="4" name="Rectangle 3"/>
          <p:cNvSpPr>
            <a:spLocks noChangeArrowheads="1"/>
          </p:cNvSpPr>
          <p:nvPr/>
        </p:nvSpPr>
        <p:spPr bwMode="auto">
          <a:xfrm>
            <a:off x="1219200" y="1219200"/>
            <a:ext cx="7696200" cy="5257800"/>
          </a:xfrm>
          <a:prstGeom prst="rect">
            <a:avLst/>
          </a:prstGeom>
          <a:noFill/>
          <a:ln w="9525">
            <a:noFill/>
            <a:miter lim="800000"/>
            <a:headEnd/>
            <a:tailEnd/>
          </a:ln>
        </p:spPr>
        <p:txBody>
          <a:bodyPr/>
          <a:lstStyle/>
          <a:p>
            <a:pPr marL="342900" indent="-342900" algn="just">
              <a:spcBef>
                <a:spcPct val="50000"/>
              </a:spcBef>
              <a:buClr>
                <a:schemeClr val="accent2"/>
              </a:buClr>
              <a:buSzPct val="65000"/>
              <a:buFont typeface="Wingdings" pitchFamily="2" charset="2"/>
              <a:buChar char="n"/>
              <a:defRPr/>
            </a:pPr>
            <a:endParaRPr lang="en-US" sz="2200" dirty="0">
              <a:latin typeface="Calibri" pitchFamily="34" charset="0"/>
            </a:endParaRPr>
          </a:p>
        </p:txBody>
      </p:sp>
      <p:sp>
        <p:nvSpPr>
          <p:cNvPr id="2" name="TextBox 1">
            <a:extLst>
              <a:ext uri="{FF2B5EF4-FFF2-40B4-BE49-F238E27FC236}">
                <a16:creationId xmlns:a16="http://schemas.microsoft.com/office/drawing/2014/main" id="{F12CBC9D-E0D7-4406-8D64-145644F1A173}"/>
              </a:ext>
            </a:extLst>
          </p:cNvPr>
          <p:cNvSpPr txBox="1"/>
          <p:nvPr/>
        </p:nvSpPr>
        <p:spPr>
          <a:xfrm>
            <a:off x="1066800" y="1581804"/>
            <a:ext cx="7696200" cy="4985980"/>
          </a:xfrm>
          <a:prstGeom prst="rect">
            <a:avLst/>
          </a:prstGeom>
          <a:noFill/>
        </p:spPr>
        <p:txBody>
          <a:bodyPr wrap="square" rtlCol="0">
            <a:spAutoFit/>
          </a:bodyPr>
          <a:lstStyle/>
          <a:p>
            <a:pPr marL="342900" indent="-342900" algn="just">
              <a:spcAft>
                <a:spcPts val="1200"/>
              </a:spcAft>
              <a:buFontTx/>
              <a:buChar char="-"/>
            </a:pPr>
            <a:r>
              <a:rPr lang="en-US" sz="2400" dirty="0" err="1"/>
              <a:t>Ejes</a:t>
            </a:r>
            <a:r>
              <a:rPr lang="en-US" sz="2400" dirty="0"/>
              <a:t> </a:t>
            </a:r>
            <a:r>
              <a:rPr lang="en-US" sz="2400" dirty="0" err="1"/>
              <a:t>estructurantes</a:t>
            </a:r>
            <a:r>
              <a:rPr lang="en-US" sz="2400" dirty="0"/>
              <a:t> de la </a:t>
            </a:r>
            <a:r>
              <a:rPr lang="en-US" sz="2400" dirty="0" err="1"/>
              <a:t>matriz</a:t>
            </a:r>
            <a:r>
              <a:rPr lang="en-US" sz="2400" dirty="0"/>
              <a:t> de la </a:t>
            </a:r>
            <a:r>
              <a:rPr lang="en-US" sz="2400" dirty="0" err="1"/>
              <a:t>desigualdad</a:t>
            </a:r>
            <a:r>
              <a:rPr lang="en-US" sz="2400" dirty="0"/>
              <a:t>: </a:t>
            </a:r>
            <a:r>
              <a:rPr lang="en-US" sz="2400" dirty="0" err="1"/>
              <a:t>género</a:t>
            </a:r>
            <a:r>
              <a:rPr lang="en-US" sz="2400" dirty="0"/>
              <a:t>, </a:t>
            </a:r>
            <a:r>
              <a:rPr lang="en-US" sz="2400" dirty="0" err="1"/>
              <a:t>etnia</a:t>
            </a:r>
            <a:r>
              <a:rPr lang="en-US" sz="2400" dirty="0"/>
              <a:t>, </a:t>
            </a:r>
            <a:r>
              <a:rPr lang="en-US" sz="2400" dirty="0" err="1"/>
              <a:t>ciclo</a:t>
            </a:r>
            <a:r>
              <a:rPr lang="en-US" sz="2400" dirty="0"/>
              <a:t> de </a:t>
            </a:r>
            <a:r>
              <a:rPr lang="en-US" sz="2400" dirty="0" err="1"/>
              <a:t>vida</a:t>
            </a:r>
            <a:r>
              <a:rPr lang="en-US" sz="2400" dirty="0"/>
              <a:t>, </a:t>
            </a:r>
            <a:r>
              <a:rPr lang="en-US" sz="2400" dirty="0" err="1"/>
              <a:t>clase</a:t>
            </a:r>
            <a:r>
              <a:rPr lang="en-US" sz="2400" dirty="0"/>
              <a:t> social, </a:t>
            </a:r>
            <a:r>
              <a:rPr lang="en-US" sz="2400" dirty="0" err="1"/>
              <a:t>territorio</a:t>
            </a:r>
            <a:r>
              <a:rPr lang="en-US" sz="2400" dirty="0"/>
              <a:t>. </a:t>
            </a:r>
          </a:p>
          <a:p>
            <a:pPr marL="342900" indent="-342900" algn="just">
              <a:spcAft>
                <a:spcPts val="1200"/>
              </a:spcAft>
              <a:buFontTx/>
              <a:buChar char="-"/>
            </a:pPr>
            <a:r>
              <a:rPr lang="en-US" sz="2400" dirty="0" err="1"/>
              <a:t>Desigualdades</a:t>
            </a:r>
            <a:r>
              <a:rPr lang="en-US" sz="2400" dirty="0"/>
              <a:t>: </a:t>
            </a:r>
            <a:r>
              <a:rPr lang="en-US" sz="2400" dirty="0" err="1"/>
              <a:t>expressiones</a:t>
            </a:r>
            <a:r>
              <a:rPr lang="en-US" sz="2400" dirty="0"/>
              <a:t> de </a:t>
            </a:r>
            <a:r>
              <a:rPr lang="en-US" sz="2400" dirty="0" err="1"/>
              <a:t>discriminación</a:t>
            </a:r>
            <a:r>
              <a:rPr lang="en-US" sz="2400" dirty="0"/>
              <a:t> y </a:t>
            </a:r>
            <a:r>
              <a:rPr lang="en-US" sz="2400" dirty="0" err="1"/>
              <a:t>racismo</a:t>
            </a:r>
            <a:r>
              <a:rPr lang="en-US" sz="2400" dirty="0"/>
              <a:t> structural, que </a:t>
            </a:r>
            <a:r>
              <a:rPr lang="en-US" sz="2400" dirty="0" err="1"/>
              <a:t>persisten</a:t>
            </a:r>
            <a:r>
              <a:rPr lang="en-US" sz="2400" dirty="0"/>
              <a:t> </a:t>
            </a:r>
            <a:r>
              <a:rPr lang="en-US" sz="2400" dirty="0" err="1"/>
              <a:t>más</a:t>
            </a:r>
            <a:r>
              <a:rPr lang="en-US" sz="2400" dirty="0"/>
              <a:t> </a:t>
            </a:r>
            <a:r>
              <a:rPr lang="en-US" sz="2400" dirty="0" err="1"/>
              <a:t>allá</a:t>
            </a:r>
            <a:r>
              <a:rPr lang="en-US" sz="2400" dirty="0"/>
              <a:t> de </a:t>
            </a:r>
            <a:r>
              <a:rPr lang="en-US" sz="2400" dirty="0" err="1"/>
              <a:t>los</a:t>
            </a:r>
            <a:r>
              <a:rPr lang="en-US" sz="2400" dirty="0"/>
              <a:t> </a:t>
            </a:r>
            <a:r>
              <a:rPr lang="en-US" sz="2400" dirty="0" err="1"/>
              <a:t>logros</a:t>
            </a:r>
            <a:r>
              <a:rPr lang="en-US" sz="2400" dirty="0"/>
              <a:t> </a:t>
            </a:r>
            <a:r>
              <a:rPr lang="en-US" sz="2400" dirty="0" err="1"/>
              <a:t>en</a:t>
            </a:r>
            <a:r>
              <a:rPr lang="en-US" sz="2400" dirty="0"/>
              <a:t> el </a:t>
            </a:r>
            <a:r>
              <a:rPr lang="en-US" sz="2400" dirty="0" err="1"/>
              <a:t>mejoramiento</a:t>
            </a:r>
            <a:r>
              <a:rPr lang="en-US" sz="2400" dirty="0"/>
              <a:t> de las </a:t>
            </a:r>
            <a:r>
              <a:rPr lang="en-US" sz="2400" dirty="0" err="1"/>
              <a:t>condiciones</a:t>
            </a:r>
            <a:r>
              <a:rPr lang="en-US" sz="2400" dirty="0"/>
              <a:t> de </a:t>
            </a:r>
            <a:r>
              <a:rPr lang="en-US" sz="2400" dirty="0" err="1"/>
              <a:t>vida</a:t>
            </a:r>
            <a:r>
              <a:rPr lang="en-US" sz="2400" dirty="0"/>
              <a:t>.  </a:t>
            </a:r>
          </a:p>
          <a:p>
            <a:pPr marL="342900" indent="-342900" algn="just">
              <a:spcAft>
                <a:spcPts val="1200"/>
              </a:spcAft>
              <a:buFontTx/>
              <a:buChar char="-"/>
            </a:pPr>
            <a:r>
              <a:rPr lang="en-US" sz="2400" dirty="0" err="1"/>
              <a:t>Impactos</a:t>
            </a:r>
            <a:r>
              <a:rPr lang="en-US" sz="2400" dirty="0"/>
              <a:t> </a:t>
            </a:r>
            <a:r>
              <a:rPr lang="en-US" sz="2400" dirty="0" err="1"/>
              <a:t>en</a:t>
            </a:r>
            <a:r>
              <a:rPr lang="en-US" sz="2400" dirty="0"/>
              <a:t> el </a:t>
            </a:r>
            <a:r>
              <a:rPr lang="en-US" sz="2400" dirty="0" err="1"/>
              <a:t>ejercicio</a:t>
            </a:r>
            <a:r>
              <a:rPr lang="en-US" sz="2400" dirty="0"/>
              <a:t> de derechos </a:t>
            </a:r>
            <a:r>
              <a:rPr lang="en-US" sz="2400" dirty="0" err="1"/>
              <a:t>económicos</a:t>
            </a:r>
            <a:r>
              <a:rPr lang="en-US" sz="2400" dirty="0"/>
              <a:t>, </a:t>
            </a:r>
            <a:r>
              <a:rPr lang="en-US" sz="2400" dirty="0" err="1"/>
              <a:t>sociales</a:t>
            </a:r>
            <a:r>
              <a:rPr lang="en-US" sz="2400" dirty="0"/>
              <a:t> y </a:t>
            </a:r>
            <a:r>
              <a:rPr lang="en-US" sz="2400" dirty="0" err="1"/>
              <a:t>culturales</a:t>
            </a:r>
            <a:r>
              <a:rPr lang="en-US" sz="2400" dirty="0"/>
              <a:t>: no </a:t>
            </a:r>
            <a:r>
              <a:rPr lang="en-US" sz="2400" dirty="0" err="1"/>
              <a:t>todas</a:t>
            </a:r>
            <a:r>
              <a:rPr lang="en-US" sz="2400" dirty="0"/>
              <a:t> </a:t>
            </a:r>
            <a:r>
              <a:rPr lang="en-US" sz="2400" dirty="0" err="1"/>
              <a:t>ni</a:t>
            </a:r>
            <a:r>
              <a:rPr lang="en-US" sz="2400" dirty="0"/>
              <a:t> </a:t>
            </a:r>
            <a:r>
              <a:rPr lang="en-US" sz="2400" dirty="0" err="1"/>
              <a:t>todos</a:t>
            </a:r>
            <a:r>
              <a:rPr lang="en-US" sz="2400" dirty="0"/>
              <a:t> </a:t>
            </a:r>
            <a:r>
              <a:rPr lang="en-US" sz="2400" dirty="0" err="1"/>
              <a:t>disfrutan</a:t>
            </a:r>
            <a:r>
              <a:rPr lang="en-US" sz="2400" dirty="0"/>
              <a:t> </a:t>
            </a:r>
            <a:r>
              <a:rPr lang="en-US" sz="2400" dirty="0" err="1"/>
              <a:t>por</a:t>
            </a:r>
            <a:r>
              <a:rPr lang="en-US" sz="2400" dirty="0"/>
              <a:t> </a:t>
            </a:r>
            <a:r>
              <a:rPr lang="en-US" sz="2400" dirty="0" err="1"/>
              <a:t>igual</a:t>
            </a:r>
            <a:endParaRPr lang="en-US" sz="2400" dirty="0"/>
          </a:p>
          <a:p>
            <a:pPr marL="342900" indent="-342900" algn="just">
              <a:spcAft>
                <a:spcPts val="1200"/>
              </a:spcAft>
              <a:buFontTx/>
              <a:buChar char="-"/>
            </a:pPr>
            <a:r>
              <a:rPr lang="en-US" sz="2400" dirty="0"/>
              <a:t>Las </a:t>
            </a:r>
            <a:r>
              <a:rPr lang="en-US" sz="2400" dirty="0" err="1"/>
              <a:t>desigualdades</a:t>
            </a:r>
            <a:r>
              <a:rPr lang="en-US" sz="2400" dirty="0"/>
              <a:t> se </a:t>
            </a:r>
            <a:r>
              <a:rPr lang="en-US" sz="2400" dirty="0" err="1"/>
              <a:t>entrecruzan</a:t>
            </a:r>
            <a:r>
              <a:rPr lang="en-US" sz="2400" dirty="0"/>
              <a:t> y </a:t>
            </a:r>
            <a:r>
              <a:rPr lang="en-US" sz="2400" dirty="0" err="1"/>
              <a:t>potencian</a:t>
            </a:r>
            <a:r>
              <a:rPr lang="en-US" sz="2400" dirty="0"/>
              <a:t>: el </a:t>
            </a:r>
            <a:r>
              <a:rPr lang="en-US" sz="2400" dirty="0" err="1"/>
              <a:t>análisis</a:t>
            </a:r>
            <a:r>
              <a:rPr lang="en-US" sz="2400" dirty="0"/>
              <a:t> </a:t>
            </a:r>
            <a:r>
              <a:rPr lang="en-US" sz="2400" dirty="0" err="1"/>
              <a:t>interseccional</a:t>
            </a:r>
            <a:r>
              <a:rPr lang="en-US" sz="2400" dirty="0"/>
              <a:t> </a:t>
            </a:r>
            <a:r>
              <a:rPr lang="en-US" sz="2400" dirty="0" err="1"/>
              <a:t>como</a:t>
            </a:r>
            <a:r>
              <a:rPr lang="en-US" sz="2400" dirty="0"/>
              <a:t> </a:t>
            </a:r>
            <a:r>
              <a:rPr lang="en-US" sz="2400" dirty="0" err="1"/>
              <a:t>herramienta</a:t>
            </a:r>
            <a:r>
              <a:rPr lang="en-US" sz="2400" dirty="0"/>
              <a:t> </a:t>
            </a:r>
            <a:r>
              <a:rPr lang="en-US" sz="2400" dirty="0" err="1"/>
              <a:t>técnica</a:t>
            </a:r>
            <a:r>
              <a:rPr lang="en-US" sz="2400" dirty="0"/>
              <a:t> y </a:t>
            </a:r>
            <a:r>
              <a:rPr lang="en-US" sz="2400" dirty="0" err="1"/>
              <a:t>política</a:t>
            </a:r>
            <a:endParaRPr lang="es-AR" sz="2400" dirty="0"/>
          </a:p>
        </p:txBody>
      </p:sp>
    </p:spTree>
    <p:extLst>
      <p:ext uri="{BB962C8B-B14F-4D97-AF65-F5344CB8AC3E}">
        <p14:creationId xmlns:p14="http://schemas.microsoft.com/office/powerpoint/2010/main" val="155778214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0"/>
            <a:ext cx="8229600" cy="1143000"/>
          </a:xfrm>
        </p:spPr>
        <p:txBody>
          <a:bodyPr/>
          <a:lstStyle/>
          <a:p>
            <a:pPr algn="r"/>
            <a:r>
              <a:rPr lang="es-ES" sz="2600" b="1" dirty="0">
                <a:solidFill>
                  <a:srgbClr val="2E3192"/>
                </a:solidFill>
              </a:rPr>
              <a:t>CEPAL propone la plena inclusión de los pueblos indígenas y las poblaciones afrodescendientes en la </a:t>
            </a:r>
            <a:r>
              <a:rPr lang="es-ES" sz="2400" b="1" dirty="0">
                <a:solidFill>
                  <a:srgbClr val="2E3192"/>
                </a:solidFill>
              </a:rPr>
              <a:t>implementación</a:t>
            </a:r>
            <a:r>
              <a:rPr lang="es-ES" sz="2600" b="1" dirty="0">
                <a:solidFill>
                  <a:srgbClr val="2E3192"/>
                </a:solidFill>
              </a:rPr>
              <a:t> de la Agenda 2030</a:t>
            </a:r>
            <a:br>
              <a:rPr lang="es-ES" sz="2600" b="1" dirty="0">
                <a:solidFill>
                  <a:srgbClr val="2E3192"/>
                </a:solidFill>
              </a:rPr>
            </a:br>
            <a:endParaRPr lang="en-US" sz="2600" b="1" dirty="0">
              <a:solidFill>
                <a:srgbClr val="2E3192"/>
              </a:solidFill>
            </a:endParaRPr>
          </a:p>
        </p:txBody>
      </p:sp>
      <p:sp>
        <p:nvSpPr>
          <p:cNvPr id="3" name="Rectangle 2"/>
          <p:cNvSpPr/>
          <p:nvPr/>
        </p:nvSpPr>
        <p:spPr>
          <a:xfrm>
            <a:off x="1066800" y="1546860"/>
            <a:ext cx="7848600" cy="3939540"/>
          </a:xfrm>
          <a:prstGeom prst="rect">
            <a:avLst/>
          </a:prstGeom>
        </p:spPr>
        <p:txBody>
          <a:bodyPr wrap="square">
            <a:spAutoFit/>
          </a:bodyPr>
          <a:lstStyle/>
          <a:p>
            <a:pPr algn="just">
              <a:spcAft>
                <a:spcPts val="1200"/>
              </a:spcAft>
            </a:pPr>
            <a:r>
              <a:rPr lang="es-ES" sz="2200" dirty="0">
                <a:latin typeface="+mj-lt"/>
              </a:rPr>
              <a:t>• Igualdad para ejercer plena titularidad de derechos, con dignidad, con autonomía y reconocimiento recíproco</a:t>
            </a:r>
            <a:endParaRPr lang="en-US" sz="2200" dirty="0">
              <a:latin typeface="+mj-lt"/>
            </a:endParaRPr>
          </a:p>
          <a:p>
            <a:pPr algn="just">
              <a:spcAft>
                <a:spcPts val="1200"/>
              </a:spcAft>
            </a:pPr>
            <a:r>
              <a:rPr lang="es-ES" sz="2200" dirty="0">
                <a:latin typeface="+mj-lt"/>
              </a:rPr>
              <a:t>• Reconocer su identidad cultural y respetar sus derechos de integridad cultural</a:t>
            </a:r>
            <a:endParaRPr lang="en-US" sz="2200" dirty="0">
              <a:latin typeface="+mj-lt"/>
            </a:endParaRPr>
          </a:p>
          <a:p>
            <a:pPr algn="just">
              <a:spcAft>
                <a:spcPts val="1200"/>
              </a:spcAft>
            </a:pPr>
            <a:r>
              <a:rPr lang="es-ES" sz="2200" dirty="0">
                <a:latin typeface="+mj-lt"/>
              </a:rPr>
              <a:t>• Garantizar su derecho a la información, a la participación, a la justicia y al consentimiento libre, </a:t>
            </a:r>
            <a:r>
              <a:rPr lang="en-US" sz="2200" dirty="0" err="1">
                <a:latin typeface="+mj-lt"/>
              </a:rPr>
              <a:t>previo</a:t>
            </a:r>
            <a:r>
              <a:rPr lang="en-US" sz="2200" dirty="0">
                <a:latin typeface="+mj-lt"/>
              </a:rPr>
              <a:t> e </a:t>
            </a:r>
            <a:r>
              <a:rPr lang="en-US" sz="2200" dirty="0" err="1">
                <a:latin typeface="+mj-lt"/>
              </a:rPr>
              <a:t>informado</a:t>
            </a:r>
            <a:endParaRPr lang="en-US" sz="2200" dirty="0">
              <a:latin typeface="+mj-lt"/>
            </a:endParaRPr>
          </a:p>
          <a:p>
            <a:pPr algn="just">
              <a:spcAft>
                <a:spcPts val="1200"/>
              </a:spcAft>
            </a:pPr>
            <a:r>
              <a:rPr lang="es-ES" sz="2200" dirty="0">
                <a:latin typeface="+mj-lt"/>
              </a:rPr>
              <a:t>• </a:t>
            </a:r>
            <a:r>
              <a:rPr lang="es-ES" sz="2200" b="1" dirty="0">
                <a:solidFill>
                  <a:srgbClr val="2E3192"/>
                </a:solidFill>
                <a:latin typeface="+mj-lt"/>
              </a:rPr>
              <a:t>Visibilizar a los pueblos indígenas y afrodescendientes en sistemas estadísticos, con perspectiva de género, generacional y territorial, considerando estándares internacionales de derechos humanos.</a:t>
            </a:r>
            <a:endParaRPr lang="en-US" sz="2200" dirty="0">
              <a:solidFill>
                <a:srgbClr val="2E3192"/>
              </a:solidFill>
              <a:latin typeface="+mj-lt"/>
            </a:endParaRPr>
          </a:p>
        </p:txBody>
      </p:sp>
      <p:pic>
        <p:nvPicPr>
          <p:cNvPr id="4" name="Imagen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281322" y="5638800"/>
            <a:ext cx="2215853" cy="1143000"/>
          </a:xfrm>
          <a:prstGeom prst="rect">
            <a:avLst/>
          </a:prstGeom>
        </p:spPr>
      </p:pic>
      <p:pic>
        <p:nvPicPr>
          <p:cNvPr id="5" name="Picture 2" descr="Resultado de imagen para conferencia mundial pueblos indigenas"/>
          <p:cNvPicPr>
            <a:picLocks noChangeAspect="1" noChangeArrowheads="1"/>
          </p:cNvPicPr>
          <p:nvPr/>
        </p:nvPicPr>
        <p:blipFill>
          <a:blip r:embed="rId3" cstate="print"/>
          <a:srcRect/>
          <a:stretch>
            <a:fillRect/>
          </a:stretch>
        </p:blipFill>
        <p:spPr bwMode="auto">
          <a:xfrm>
            <a:off x="5535890" y="5562600"/>
            <a:ext cx="2011049" cy="1219199"/>
          </a:xfrm>
          <a:prstGeom prst="rect">
            <a:avLst/>
          </a:prstGeom>
          <a:noFill/>
        </p:spPr>
      </p:pic>
    </p:spTree>
    <p:extLst>
      <p:ext uri="{BB962C8B-B14F-4D97-AF65-F5344CB8AC3E}">
        <p14:creationId xmlns:p14="http://schemas.microsoft.com/office/powerpoint/2010/main" val="310986706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1149350" y="0"/>
            <a:ext cx="7994650" cy="1143000"/>
          </a:xfrm>
        </p:spPr>
        <p:txBody>
          <a:bodyPr>
            <a:noAutofit/>
          </a:bodyPr>
          <a:lstStyle/>
          <a:p>
            <a:pPr algn="r"/>
            <a:r>
              <a:rPr lang="es-CL" sz="2400" b="1" dirty="0">
                <a:solidFill>
                  <a:srgbClr val="2E3192"/>
                </a:solidFill>
                <a:latin typeface="+mn-lt"/>
                <a:ea typeface="+mn-ea"/>
                <a:cs typeface="+mn-cs"/>
              </a:rPr>
              <a:t>Los acuerdos de la agenda regional de las mujeres conlleva acuerdos sobre los  derechos de mujeres </a:t>
            </a:r>
            <a:r>
              <a:rPr lang="es-CL" sz="2400" b="1" dirty="0" err="1">
                <a:solidFill>
                  <a:srgbClr val="2E3192"/>
                </a:solidFill>
                <a:latin typeface="+mn-lt"/>
                <a:ea typeface="+mn-ea"/>
                <a:cs typeface="+mn-cs"/>
              </a:rPr>
              <a:t>mujeres</a:t>
            </a:r>
            <a:r>
              <a:rPr lang="es-CL" sz="2400" b="1" dirty="0">
                <a:solidFill>
                  <a:srgbClr val="2E3192"/>
                </a:solidFill>
                <a:latin typeface="+mn-lt"/>
                <a:ea typeface="+mn-ea"/>
                <a:cs typeface="+mn-cs"/>
              </a:rPr>
              <a:t> afrodescendientes e indígenas </a:t>
            </a:r>
          </a:p>
        </p:txBody>
      </p:sp>
      <p:graphicFrame>
        <p:nvGraphicFramePr>
          <p:cNvPr id="6" name="Content Placeholder 3"/>
          <p:cNvGraphicFramePr>
            <a:graphicFrameLocks noGrp="1"/>
          </p:cNvGraphicFramePr>
          <p:nvPr>
            <p:ph idx="1"/>
            <p:extLst>
              <p:ext uri="{D42A27DB-BD31-4B8C-83A1-F6EECF244321}">
                <p14:modId xmlns:p14="http://schemas.microsoft.com/office/powerpoint/2010/main" val="1341044211"/>
              </p:ext>
            </p:extLst>
          </p:nvPr>
        </p:nvGraphicFramePr>
        <p:xfrm>
          <a:off x="561195" y="1473200"/>
          <a:ext cx="7737475" cy="4927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TextBox 1">
            <a:extLst>
              <a:ext uri="{FF2B5EF4-FFF2-40B4-BE49-F238E27FC236}">
                <a16:creationId xmlns:a16="http://schemas.microsoft.com/office/drawing/2014/main" id="{EE5CA710-EDC3-4281-864D-4754DDE275E2}"/>
              </a:ext>
            </a:extLst>
          </p:cNvPr>
          <p:cNvSpPr txBox="1"/>
          <p:nvPr/>
        </p:nvSpPr>
        <p:spPr>
          <a:xfrm>
            <a:off x="1295400" y="6412468"/>
            <a:ext cx="6248400" cy="369332"/>
          </a:xfrm>
          <a:prstGeom prst="rect">
            <a:avLst/>
          </a:prstGeom>
          <a:noFill/>
        </p:spPr>
        <p:txBody>
          <a:bodyPr wrap="square" rtlCol="0">
            <a:spAutoFit/>
          </a:bodyPr>
          <a:lstStyle/>
          <a:p>
            <a:r>
              <a:rPr lang="en-US" dirty="0"/>
              <a:t>Fuente: División de Asuntos de </a:t>
            </a:r>
            <a:r>
              <a:rPr lang="en-US" dirty="0" err="1"/>
              <a:t>Género</a:t>
            </a:r>
            <a:r>
              <a:rPr lang="en-US" dirty="0"/>
              <a:t> de la CEPAL</a:t>
            </a:r>
            <a:endParaRPr lang="es-AR" dirty="0"/>
          </a:p>
        </p:txBody>
      </p:sp>
      <p:pic>
        <p:nvPicPr>
          <p:cNvPr id="5" name="6 Imagen" descr="AW020624_X4_Z.JPG">
            <a:extLst>
              <a:ext uri="{FF2B5EF4-FFF2-40B4-BE49-F238E27FC236}">
                <a16:creationId xmlns:a16="http://schemas.microsoft.com/office/drawing/2014/main" id="{9F923334-29A7-4F03-9772-542F4E379E73}"/>
              </a:ext>
            </a:extLst>
          </p:cNvPr>
          <p:cNvPicPr>
            <a:picLocks noChangeAspect="1"/>
          </p:cNvPicPr>
          <p:nvPr/>
        </p:nvPicPr>
        <p:blipFill rotWithShape="1">
          <a:blip r:embed="rId7" cstate="print"/>
          <a:srcRect r="28280"/>
          <a:stretch/>
        </p:blipFill>
        <p:spPr>
          <a:xfrm>
            <a:off x="7493001" y="5105400"/>
            <a:ext cx="1193799" cy="1248393"/>
          </a:xfrm>
          <a:prstGeom prst="rect">
            <a:avLst/>
          </a:prstGeom>
        </p:spPr>
      </p:pic>
      <p:pic>
        <p:nvPicPr>
          <p:cNvPr id="9" name="Picture 8">
            <a:extLst>
              <a:ext uri="{FF2B5EF4-FFF2-40B4-BE49-F238E27FC236}">
                <a16:creationId xmlns:a16="http://schemas.microsoft.com/office/drawing/2014/main" id="{62EFFF1D-BC01-4911-A3E5-C47B20B59660}"/>
              </a:ext>
            </a:extLst>
          </p:cNvPr>
          <p:cNvPicPr>
            <a:picLocks noChangeAspect="1"/>
          </p:cNvPicPr>
          <p:nvPr/>
        </p:nvPicPr>
        <p:blipFill rotWithShape="1">
          <a:blip r:embed="rId8" cstate="print">
            <a:extLst>
              <a:ext uri="{28A0092B-C50C-407E-A947-70E740481C1C}">
                <a14:useLocalDpi xmlns:a14="http://schemas.microsoft.com/office/drawing/2010/main" val="0"/>
              </a:ext>
            </a:extLst>
          </a:blip>
          <a:srcRect l="17105" t="12048" r="19847" b="8072"/>
          <a:stretch/>
        </p:blipFill>
        <p:spPr>
          <a:xfrm>
            <a:off x="7654378" y="1600200"/>
            <a:ext cx="1283051" cy="1219200"/>
          </a:xfrm>
          <a:prstGeom prst="rect">
            <a:avLst/>
          </a:prstGeom>
        </p:spPr>
      </p:pic>
      <p:pic>
        <p:nvPicPr>
          <p:cNvPr id="11" name="Picture 10">
            <a:extLst>
              <a:ext uri="{FF2B5EF4-FFF2-40B4-BE49-F238E27FC236}">
                <a16:creationId xmlns:a16="http://schemas.microsoft.com/office/drawing/2014/main" id="{D7BE6EAD-3AF1-4497-B195-6C1F962D7B1A}"/>
              </a:ext>
            </a:extLst>
          </p:cNvPr>
          <p:cNvPicPr>
            <a:picLocks noChangeAspect="1"/>
          </p:cNvPicPr>
          <p:nvPr/>
        </p:nvPicPr>
        <p:blipFill rotWithShape="1">
          <a:blip r:embed="rId9" cstate="print">
            <a:extLst>
              <a:ext uri="{28A0092B-C50C-407E-A947-70E740481C1C}">
                <a14:useLocalDpi xmlns:a14="http://schemas.microsoft.com/office/drawing/2010/main" val="0"/>
              </a:ext>
            </a:extLst>
          </a:blip>
          <a:srcRect l="28070" t="15183" r="33553" b="42690"/>
          <a:stretch/>
        </p:blipFill>
        <p:spPr>
          <a:xfrm>
            <a:off x="7620000" y="3276600"/>
            <a:ext cx="1447800" cy="1191986"/>
          </a:xfrm>
          <a:prstGeom prst="rect">
            <a:avLst/>
          </a:prstGeom>
        </p:spPr>
      </p:pic>
    </p:spTree>
    <p:extLst>
      <p:ext uri="{BB962C8B-B14F-4D97-AF65-F5344CB8AC3E}">
        <p14:creationId xmlns:p14="http://schemas.microsoft.com/office/powerpoint/2010/main" val="202398131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cstate="print"/>
          <a:srcRect l="24167" t="7407" r="38750" b="8889"/>
          <a:stretch>
            <a:fillRect/>
          </a:stretch>
        </p:blipFill>
        <p:spPr bwMode="auto">
          <a:xfrm>
            <a:off x="1143000" y="1599343"/>
            <a:ext cx="1981200" cy="2515457"/>
          </a:xfrm>
          <a:prstGeom prst="rect">
            <a:avLst/>
          </a:prstGeom>
          <a:noFill/>
          <a:ln w="9525">
            <a:noFill/>
            <a:miter lim="800000"/>
            <a:headEnd/>
            <a:tailEnd/>
          </a:ln>
        </p:spPr>
      </p:pic>
      <p:sp>
        <p:nvSpPr>
          <p:cNvPr id="3" name="Rectangle 2"/>
          <p:cNvSpPr/>
          <p:nvPr/>
        </p:nvSpPr>
        <p:spPr>
          <a:xfrm>
            <a:off x="3429000" y="1387257"/>
            <a:ext cx="5410200" cy="3108543"/>
          </a:xfrm>
          <a:prstGeom prst="rect">
            <a:avLst/>
          </a:prstGeom>
        </p:spPr>
        <p:txBody>
          <a:bodyPr wrap="square">
            <a:spAutoFit/>
          </a:bodyPr>
          <a:lstStyle/>
          <a:p>
            <a:pPr algn="ctr">
              <a:spcAft>
                <a:spcPts val="1200"/>
              </a:spcAft>
            </a:pPr>
            <a:r>
              <a:rPr lang="es-ES" sz="2200" b="1" i="1" dirty="0">
                <a:latin typeface="+mn-lt"/>
              </a:rPr>
              <a:t>Consenso de Montevideo (2013)  Conferencia Regional sobre Población y Desarrollo</a:t>
            </a:r>
          </a:p>
          <a:p>
            <a:pPr algn="just">
              <a:spcAft>
                <a:spcPts val="1200"/>
              </a:spcAft>
            </a:pPr>
            <a:r>
              <a:rPr lang="es-CL" sz="2200" i="1" dirty="0">
                <a:latin typeface="+mn-lt"/>
              </a:rPr>
              <a:t>Capítulo H: Pueblos indígenas: interculturalidad y derechos</a:t>
            </a:r>
          </a:p>
          <a:p>
            <a:pPr algn="just">
              <a:spcAft>
                <a:spcPts val="1200"/>
              </a:spcAft>
            </a:pPr>
            <a:r>
              <a:rPr lang="es-ES" sz="2200" i="1" dirty="0">
                <a:latin typeface="+mn-lt"/>
              </a:rPr>
              <a:t>Capítulo I. Afrodescendientes: derechos y combate al racismo y la discriminación racial</a:t>
            </a:r>
            <a:endParaRPr lang="en-US" sz="2200" i="1" dirty="0">
              <a:latin typeface="+mn-lt"/>
            </a:endParaRPr>
          </a:p>
        </p:txBody>
      </p:sp>
      <p:sp>
        <p:nvSpPr>
          <p:cNvPr id="6" name="TextBox 5"/>
          <p:cNvSpPr txBox="1"/>
          <p:nvPr/>
        </p:nvSpPr>
        <p:spPr>
          <a:xfrm>
            <a:off x="2286000" y="83403"/>
            <a:ext cx="6629400" cy="892552"/>
          </a:xfrm>
          <a:prstGeom prst="rect">
            <a:avLst/>
          </a:prstGeom>
          <a:noFill/>
        </p:spPr>
        <p:txBody>
          <a:bodyPr wrap="square" rtlCol="0">
            <a:spAutoFit/>
          </a:bodyPr>
          <a:lstStyle/>
          <a:p>
            <a:pPr algn="r"/>
            <a:r>
              <a:rPr lang="en-US" sz="2600" b="1" dirty="0" err="1">
                <a:solidFill>
                  <a:srgbClr val="2E3192"/>
                </a:solidFill>
              </a:rPr>
              <a:t>Necesidad</a:t>
            </a:r>
            <a:r>
              <a:rPr lang="en-US" sz="2600" b="1" dirty="0">
                <a:solidFill>
                  <a:srgbClr val="2E3192"/>
                </a:solidFill>
              </a:rPr>
              <a:t> de </a:t>
            </a:r>
            <a:r>
              <a:rPr lang="en-US" sz="2600" b="1" dirty="0" err="1">
                <a:solidFill>
                  <a:srgbClr val="2E3192"/>
                </a:solidFill>
              </a:rPr>
              <a:t>complementar</a:t>
            </a:r>
            <a:r>
              <a:rPr lang="en-US" sz="2600" b="1" dirty="0">
                <a:solidFill>
                  <a:srgbClr val="2E3192"/>
                </a:solidFill>
              </a:rPr>
              <a:t> la Agenda 2030 con </a:t>
            </a:r>
            <a:r>
              <a:rPr lang="en-US" sz="2600" b="1" dirty="0" err="1">
                <a:solidFill>
                  <a:srgbClr val="2E3192"/>
                </a:solidFill>
              </a:rPr>
              <a:t>las</a:t>
            </a:r>
            <a:r>
              <a:rPr lang="en-US" sz="2600" b="1" dirty="0">
                <a:solidFill>
                  <a:srgbClr val="2E3192"/>
                </a:solidFill>
              </a:rPr>
              <a:t> </a:t>
            </a:r>
            <a:r>
              <a:rPr lang="en-US" sz="2600" b="1" dirty="0" err="1">
                <a:solidFill>
                  <a:srgbClr val="2E3192"/>
                </a:solidFill>
              </a:rPr>
              <a:t>especificidades</a:t>
            </a:r>
            <a:r>
              <a:rPr lang="en-US" sz="2600" b="1" dirty="0">
                <a:solidFill>
                  <a:srgbClr val="2E3192"/>
                </a:solidFill>
              </a:rPr>
              <a:t> </a:t>
            </a:r>
            <a:r>
              <a:rPr lang="en-US" sz="2600" b="1" dirty="0" err="1">
                <a:solidFill>
                  <a:srgbClr val="2E3192"/>
                </a:solidFill>
              </a:rPr>
              <a:t>regionales</a:t>
            </a:r>
            <a:endParaRPr lang="en-US" sz="2600" b="1" dirty="0">
              <a:solidFill>
                <a:srgbClr val="2E3192"/>
              </a:solidFill>
            </a:endParaRPr>
          </a:p>
        </p:txBody>
      </p:sp>
      <p:sp>
        <p:nvSpPr>
          <p:cNvPr id="7" name="12 Rectángulo">
            <a:extLst>
              <a:ext uri="{FF2B5EF4-FFF2-40B4-BE49-F238E27FC236}">
                <a16:creationId xmlns:a16="http://schemas.microsoft.com/office/drawing/2014/main" id="{4936D7E0-82F8-4A33-92C0-D836013636D9}"/>
              </a:ext>
            </a:extLst>
          </p:cNvPr>
          <p:cNvSpPr/>
          <p:nvPr/>
        </p:nvSpPr>
        <p:spPr>
          <a:xfrm>
            <a:off x="1143000" y="4954250"/>
            <a:ext cx="7772400" cy="1446550"/>
          </a:xfrm>
          <a:prstGeom prst="rect">
            <a:avLst/>
          </a:prstGeom>
        </p:spPr>
        <p:txBody>
          <a:bodyPr wrap="square">
            <a:spAutoFit/>
          </a:bodyPr>
          <a:lstStyle/>
          <a:p>
            <a:pPr algn="just"/>
            <a:r>
              <a:rPr lang="es-CL" sz="2200" b="1" dirty="0">
                <a:solidFill>
                  <a:schemeClr val="accent2">
                    <a:lumMod val="75000"/>
                  </a:schemeClr>
                </a:solidFill>
              </a:rPr>
              <a:t>Inclusión transversal de mujeres indígenas y afrodescendientes en otros capítulos del Consenso (</a:t>
            </a:r>
            <a:r>
              <a:rPr lang="es-CL" sz="2200" dirty="0">
                <a:solidFill>
                  <a:schemeClr val="accent2">
                    <a:lumMod val="75000"/>
                  </a:schemeClr>
                </a:solidFill>
              </a:rPr>
              <a:t>en especial, capítulos sobre Niñez y juventud; Igualdad de género; Desigualdades territoriales)</a:t>
            </a:r>
          </a:p>
        </p:txBody>
      </p:sp>
    </p:spTree>
    <p:extLst>
      <p:ext uri="{BB962C8B-B14F-4D97-AF65-F5344CB8AC3E}">
        <p14:creationId xmlns:p14="http://schemas.microsoft.com/office/powerpoint/2010/main" val="155499195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2946" name="Picture 2"/>
          <p:cNvPicPr>
            <a:picLocks noChangeAspect="1" noChangeArrowheads="1"/>
          </p:cNvPicPr>
          <p:nvPr/>
        </p:nvPicPr>
        <p:blipFill>
          <a:blip r:embed="rId2" cstate="print"/>
          <a:srcRect l="21850" t="20034" r="40744" b="13299"/>
          <a:stretch>
            <a:fillRect/>
          </a:stretch>
        </p:blipFill>
        <p:spPr bwMode="auto">
          <a:xfrm>
            <a:off x="1547664" y="0"/>
            <a:ext cx="6840760" cy="6858000"/>
          </a:xfrm>
          <a:prstGeom prst="rect">
            <a:avLst/>
          </a:prstGeom>
          <a:noFill/>
          <a:ln w="9525">
            <a:noFill/>
            <a:miter lim="800000"/>
            <a:headEnd/>
            <a:tailEnd/>
          </a:ln>
        </p:spPr>
      </p:pic>
    </p:spTree>
    <p:extLst>
      <p:ext uri="{BB962C8B-B14F-4D97-AF65-F5344CB8AC3E}">
        <p14:creationId xmlns:p14="http://schemas.microsoft.com/office/powerpoint/2010/main" val="417256570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auto">
          <a:xfrm>
            <a:off x="1494868" y="152400"/>
            <a:ext cx="6963332" cy="523220"/>
          </a:xfrm>
          <a:prstGeom prst="rect">
            <a:avLst/>
          </a:prstGeom>
          <a:noFill/>
          <a:ln w="9525">
            <a:noFill/>
            <a:miter lim="800000"/>
            <a:headEnd/>
            <a:tailEnd/>
          </a:ln>
          <a:effectLst/>
        </p:spPr>
        <p:txBody>
          <a:bodyPr wrap="square" anchor="ctr">
            <a:spAutoFit/>
          </a:bodyPr>
          <a:lstStyle/>
          <a:p>
            <a:pPr algn="ctr">
              <a:defRPr/>
            </a:pPr>
            <a:r>
              <a:rPr lang="es-ES" sz="1400" b="1" dirty="0" bmk="">
                <a:latin typeface="+mj-lt"/>
                <a:ea typeface="Calibri" pitchFamily="34" charset="0"/>
                <a:cs typeface="Times New Roman" pitchFamily="18" charset="0"/>
              </a:rPr>
              <a:t>AMÉRICA LATINA (16 PAÍSES): POBLACIÓN AFRODESCENDIENTE SEGÚN ÚLTIMO CENSO Y ESTIMACIONES AL 2010</a:t>
            </a:r>
            <a:endParaRPr lang="es-ES" sz="1400" dirty="0">
              <a:latin typeface="+mj-lt"/>
              <a:cs typeface="Arial" pitchFamily="34" charset="0"/>
            </a:endParaRPr>
          </a:p>
        </p:txBody>
      </p:sp>
      <p:sp>
        <p:nvSpPr>
          <p:cNvPr id="5" name="TextBox 4"/>
          <p:cNvSpPr txBox="1"/>
          <p:nvPr/>
        </p:nvSpPr>
        <p:spPr>
          <a:xfrm>
            <a:off x="1066800" y="5410200"/>
            <a:ext cx="7924800" cy="830997"/>
          </a:xfrm>
          <a:prstGeom prst="rect">
            <a:avLst/>
          </a:prstGeom>
          <a:solidFill>
            <a:srgbClr val="F6A32A"/>
          </a:solidFill>
          <a:ln w="22225">
            <a:solidFill>
              <a:schemeClr val="accent1">
                <a:lumMod val="50000"/>
              </a:schemeClr>
            </a:solidFill>
          </a:ln>
        </p:spPr>
        <p:txBody>
          <a:bodyPr wrap="square">
            <a:spAutoFit/>
          </a:bodyPr>
          <a:lstStyle/>
          <a:p>
            <a:pPr algn="ctr" eaLnBrk="0" hangingPunct="0">
              <a:defRPr/>
            </a:pPr>
            <a:r>
              <a:rPr lang="en-US" sz="2400" dirty="0" err="1">
                <a:cs typeface="+mn-cs"/>
              </a:rPr>
              <a:t>Estimación</a:t>
            </a:r>
            <a:r>
              <a:rPr lang="en-US" sz="2400" dirty="0">
                <a:cs typeface="+mn-cs"/>
              </a:rPr>
              <a:t> al 2015:  130 </a:t>
            </a:r>
            <a:r>
              <a:rPr lang="en-US" sz="2400" dirty="0" err="1">
                <a:cs typeface="+mn-cs"/>
              </a:rPr>
              <a:t>millones</a:t>
            </a:r>
            <a:r>
              <a:rPr lang="en-US" sz="2400" dirty="0">
                <a:cs typeface="+mn-cs"/>
              </a:rPr>
              <a:t> de personas</a:t>
            </a:r>
          </a:p>
          <a:p>
            <a:pPr algn="ctr" eaLnBrk="0" hangingPunct="0">
              <a:defRPr/>
            </a:pPr>
            <a:r>
              <a:rPr lang="en-US" sz="2400" dirty="0">
                <a:cs typeface="+mn-cs"/>
              </a:rPr>
              <a:t>(21% total de la </a:t>
            </a:r>
            <a:r>
              <a:rPr lang="en-US" sz="2400" dirty="0" err="1">
                <a:cs typeface="+mn-cs"/>
              </a:rPr>
              <a:t>población</a:t>
            </a:r>
            <a:r>
              <a:rPr lang="en-US" sz="2400" dirty="0">
                <a:cs typeface="+mn-cs"/>
              </a:rPr>
              <a:t>)</a:t>
            </a:r>
          </a:p>
        </p:txBody>
      </p:sp>
      <p:pic>
        <p:nvPicPr>
          <p:cNvPr id="3" name="Picture 2">
            <a:extLst>
              <a:ext uri="{FF2B5EF4-FFF2-40B4-BE49-F238E27FC236}">
                <a16:creationId xmlns:a16="http://schemas.microsoft.com/office/drawing/2014/main" id="{0519E60C-7699-46D1-B6BC-62ED08FC1915}"/>
              </a:ext>
            </a:extLst>
          </p:cNvPr>
          <p:cNvPicPr>
            <a:picLocks noChangeAspect="1"/>
          </p:cNvPicPr>
          <p:nvPr/>
        </p:nvPicPr>
        <p:blipFill>
          <a:blip r:embed="rId3"/>
          <a:stretch>
            <a:fillRect/>
          </a:stretch>
        </p:blipFill>
        <p:spPr>
          <a:xfrm>
            <a:off x="1082124" y="1208504"/>
            <a:ext cx="7917138" cy="3137297"/>
          </a:xfrm>
          <a:prstGeom prst="rect">
            <a:avLst/>
          </a:prstGeom>
        </p:spPr>
      </p:pic>
      <p:sp>
        <p:nvSpPr>
          <p:cNvPr id="9" name="Rectangle 8">
            <a:extLst>
              <a:ext uri="{FF2B5EF4-FFF2-40B4-BE49-F238E27FC236}">
                <a16:creationId xmlns:a16="http://schemas.microsoft.com/office/drawing/2014/main" id="{4280D6A3-996C-43BC-80D6-34FA4EEFD76A}"/>
              </a:ext>
            </a:extLst>
          </p:cNvPr>
          <p:cNvSpPr/>
          <p:nvPr/>
        </p:nvSpPr>
        <p:spPr>
          <a:xfrm>
            <a:off x="1150662" y="4343400"/>
            <a:ext cx="7848600" cy="523220"/>
          </a:xfrm>
          <a:prstGeom prst="rect">
            <a:avLst/>
          </a:prstGeom>
        </p:spPr>
        <p:txBody>
          <a:bodyPr wrap="square">
            <a:spAutoFit/>
          </a:bodyPr>
          <a:lstStyle/>
          <a:p>
            <a:r>
              <a:rPr lang="es-CL" altLang="es-CL" sz="1400" dirty="0"/>
              <a:t>Fuente: CELADE-CEPAL, 2017. Procesamiento especial de las bases de </a:t>
            </a:r>
            <a:r>
              <a:rPr lang="es-CL" altLang="es-CL" sz="1400" dirty="0" err="1"/>
              <a:t>microdatos</a:t>
            </a:r>
            <a:r>
              <a:rPr lang="es-CL" altLang="es-CL" sz="1400" dirty="0"/>
              <a:t> censales utilizando </a:t>
            </a:r>
            <a:r>
              <a:rPr lang="es-CL" altLang="es-CL" sz="1400" dirty="0" err="1"/>
              <a:t>Redatam</a:t>
            </a:r>
            <a:r>
              <a:rPr lang="es-CL" altLang="es-CL" sz="1400" dirty="0"/>
              <a:t>. </a:t>
            </a:r>
            <a:endParaRPr lang="en-US" altLang="es-CL" sz="1400" dirty="0"/>
          </a:p>
        </p:txBody>
      </p:sp>
    </p:spTree>
    <p:extLst>
      <p:ext uri="{BB962C8B-B14F-4D97-AF65-F5344CB8AC3E}">
        <p14:creationId xmlns:p14="http://schemas.microsoft.com/office/powerpoint/2010/main" val="1682977628"/>
      </p:ext>
    </p:extLst>
  </p:cSld>
  <p:clrMapOvr>
    <a:masterClrMapping/>
  </p:clrMapOvr>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Custom Design">
  <a:themeElements>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9_Custom Design">
  <a:themeElements>
    <a:clrScheme name="9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9_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9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9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9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9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9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9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9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9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9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9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9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9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8822B9E06671B54FA89F14538B9B0FEA" ma:contentTypeVersion="1" ma:contentTypeDescription="Create a new document." ma:contentTypeScope="" ma:versionID="362711686602768b23db736653e4ac1a">
  <xsd:schema xmlns:xsd="http://www.w3.org/2001/XMLSchema" xmlns:xs="http://www.w3.org/2001/XMLSchema" xmlns:p="http://schemas.microsoft.com/office/2006/metadata/properties" xmlns:ns1="http://schemas.microsoft.com/sharepoint/v3" targetNamespace="http://schemas.microsoft.com/office/2006/metadata/properties" ma:root="true" ma:fieldsID="48c5b5cd9b8d25ff6dd15848836f4270" ns1:_="">
    <xsd:import namespace="http://schemas.microsoft.com/sharepoint/v3"/>
    <xsd:element name="properties">
      <xsd:complexType>
        <xsd:sequence>
          <xsd:element name="documentManagement">
            <xsd:complexType>
              <xsd:all>
                <xsd:element ref="ns1:PublishingStartDate" minOccurs="0"/>
                <xsd:element ref="ns1:PublishingExpiration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Scheduling Start Date" ma:description="Scheduling Start Date is a site column created by the Publishing feature. It is used to specify the date and time on which this page will first appear to site visitors." ma:hidden="true" ma:internalName="PublishingStartDate">
      <xsd:simpleType>
        <xsd:restriction base="dms:Unknown"/>
      </xsd:simpleType>
    </xsd:element>
    <xsd:element name="PublishingExpirationDate" ma:index="9" nillable="true" ma:displayName="Scheduling End Date" ma:description="Scheduling End Date is a site column created by the Publishing feature. It is used to specify the date and time on which this page will no longer appear to site visitors." ma:hidden="true" ma:internalName="PublishingExpirationDat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documentManagement>
</p:properties>
</file>

<file path=customXml/itemProps1.xml><?xml version="1.0" encoding="utf-8"?>
<ds:datastoreItem xmlns:ds="http://schemas.openxmlformats.org/officeDocument/2006/customXml" ds:itemID="{DC71512E-118E-4521-BED0-9AC6B416BB4C}"/>
</file>

<file path=customXml/itemProps2.xml><?xml version="1.0" encoding="utf-8"?>
<ds:datastoreItem xmlns:ds="http://schemas.openxmlformats.org/officeDocument/2006/customXml" ds:itemID="{13881932-9372-4F91-A121-E85DFB4ABCCE}"/>
</file>

<file path=customXml/itemProps3.xml><?xml version="1.0" encoding="utf-8"?>
<ds:datastoreItem xmlns:ds="http://schemas.openxmlformats.org/officeDocument/2006/customXml" ds:itemID="{E6AE4A10-BB42-40F2-9388-CD0F665EE30D}"/>
</file>

<file path=docProps/app.xml><?xml version="1.0" encoding="utf-8"?>
<Properties xmlns="http://schemas.openxmlformats.org/officeDocument/2006/extended-properties" xmlns:vt="http://schemas.openxmlformats.org/officeDocument/2006/docPropsVTypes">
  <Template/>
  <TotalTime>6118</TotalTime>
  <Words>2757</Words>
  <Application>Microsoft Office PowerPoint</Application>
  <PresentationFormat>On-screen Show (4:3)</PresentationFormat>
  <Paragraphs>309</Paragraphs>
  <Slides>30</Slides>
  <Notes>8</Notes>
  <HiddenSlides>0</HiddenSlides>
  <MMClips>0</MMClips>
  <ScaleCrop>false</ScaleCrop>
  <HeadingPairs>
    <vt:vector size="8" baseType="variant">
      <vt:variant>
        <vt:lpstr>Fonts Used</vt:lpstr>
      </vt:variant>
      <vt:variant>
        <vt:i4>8</vt:i4>
      </vt:variant>
      <vt:variant>
        <vt:lpstr>Theme</vt:lpstr>
      </vt:variant>
      <vt:variant>
        <vt:i4>3</vt:i4>
      </vt:variant>
      <vt:variant>
        <vt:lpstr>Embedded OLE Servers</vt:lpstr>
      </vt:variant>
      <vt:variant>
        <vt:i4>1</vt:i4>
      </vt:variant>
      <vt:variant>
        <vt:lpstr>Slide Titles</vt:lpstr>
      </vt:variant>
      <vt:variant>
        <vt:i4>30</vt:i4>
      </vt:variant>
    </vt:vector>
  </HeadingPairs>
  <TitlesOfParts>
    <vt:vector size="42" baseType="lpstr">
      <vt:lpstr>ＭＳ Ｐゴシック</vt:lpstr>
      <vt:lpstr>Arail</vt:lpstr>
      <vt:lpstr>Arial</vt:lpstr>
      <vt:lpstr>Calibri</vt:lpstr>
      <vt:lpstr>Century Gothic</vt:lpstr>
      <vt:lpstr>Times</vt:lpstr>
      <vt:lpstr>Times New Roman</vt:lpstr>
      <vt:lpstr>Wingdings</vt:lpstr>
      <vt:lpstr>Default Design</vt:lpstr>
      <vt:lpstr>Custom Design</vt:lpstr>
      <vt:lpstr>9_Custom Design</vt:lpstr>
      <vt:lpstr>Hoja de cálculo</vt:lpstr>
      <vt:lpstr>PowerPoint Presentation</vt:lpstr>
      <vt:lpstr>PowerPoint Presentation</vt:lpstr>
      <vt:lpstr>PowerPoint Presentation</vt:lpstr>
      <vt:lpstr>Desigualdades en América Latina:  desafíos estructurales para lograr el desarrollo sostenible   </vt:lpstr>
      <vt:lpstr>CEPAL propone la plena inclusión de los pueblos indígenas y las poblaciones afrodescendientes en la implementación de la Agenda 2030 </vt:lpstr>
      <vt:lpstr>Los acuerdos de la agenda regional de las mujeres conlleva acuerdos sobre los  derechos de mujeres mujeres afrodescendientes e indígenas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Fuentes de datos: inclusión de la identificación étnico-racial los censos de población de América Latina PERO  rezago en encuestas y registros</vt:lpstr>
      <vt:lpstr>PowerPoint Presentation</vt:lpstr>
      <vt:lpstr>PowerPoint Presentation</vt:lpstr>
      <vt:lpstr>Aumento en la cobertura primaria y reducción en las brechas de género PERO persisten brechas étnicas significativas en culminación de la educación media y acceso a los niveles superiores. Pérdida intergeneracional del idioma indígena</vt:lpstr>
      <vt:lpstr> En los 11 países las jóvenes presentan niveles de asistencia escolar más elevados que los jóvenes. En 7 de 11 países la asistencia escolar de las y los jóvenes afrodescendientes es menor que la de sus pares no afrodescendientes</vt:lpstr>
      <vt:lpstr>Jóvenes que no están estudiando ni ocupados en el mercado de trabajo  En 7 de 11 países la proporción de afrodescendientes es superior, con brechas más acentuadas que aquellas que existen cuando la situación es inversa. En todos los casos la proporción de mujeres es muy superior a la de los hombres</vt:lpstr>
      <vt:lpstr>Ingresos laborales de las mujeres afrodescendientes son muy inferiores a aquellos de los hombres no afrodescendientes con los mismos niveles de educación. Las brechas por género y raza aumentan mientras mayor es el nivel de escolaridad</vt:lpstr>
      <vt:lpstr>PowerPoint Presentation</vt:lpstr>
      <vt:lpstr>PowerPoint Presentation</vt:lpstr>
      <vt:lpstr>Logros importantes en la reducción de la mortalidad en la niñez entre la población indígena PERO persisten desigualdades étnicas, polarización epidemiológica y violencia, con graves efectos sobre las mujeres indígenas</vt:lpstr>
      <vt:lpstr>PowerPoint Presentation</vt:lpstr>
      <vt:lpstr>América Latina (7 países): porcentaje de jóvenes de 15 a 19 años que son madres, según condición étnica y años de estudio</vt:lpstr>
      <vt:lpstr>PowerPoint Presentation</vt:lpstr>
      <vt:lpstr>PowerPoint Presentation</vt:lpstr>
      <vt:lpstr>Desafíos y líneas de acción</vt:lpstr>
      <vt:lpstr>PowerPoint Presentation</vt:lpstr>
      <vt:lpstr>PowerPoint Presentation</vt:lpstr>
    </vt:vector>
  </TitlesOfParts>
  <Company>CEPAL, Naciones Unidas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bfigueroa</dc:creator>
  <cp:lastModifiedBy>Fabiana Del Popolo</cp:lastModifiedBy>
  <cp:revision>556</cp:revision>
  <cp:lastPrinted>2018-02-22T14:54:30Z</cp:lastPrinted>
  <dcterms:created xsi:type="dcterms:W3CDTF">2009-06-03T21:20:53Z</dcterms:created>
  <dcterms:modified xsi:type="dcterms:W3CDTF">2018-05-02T10:40:10Z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0x0101008822B9E06671B54FA89F14538B9B0FEA</vt:lpwstr>
  </property>
</Properties>
</file>